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docProps/app.xml" ContentType="application/vnd.openxmlformats-officedocument.extended-properties+xml"/>
  <Override PartName="/docProps/core.xml" ContentType="application/vnd.openxmlformats-package.core-properties+xml"/>
  <Override PartName="/ppt/changesInfos/changesInfo1.xml" ContentType="application/vnd.ms-powerpoint.changesinfo+xml"/>
  <Override PartName="/ppt/embeddings/oleObject1.bin" ContentType="application/vnd.openxmlformats-officedocument.oleObject"/>
  <Override PartName="/ppt/media/image10.svg" ContentType="image/svg+xml"/>
  <Override PartName="/ppt/media/image112.svg" ContentType="image/svg+xml"/>
  <Override PartName="/ppt/media/image114.svg" ContentType="image/svg+xml"/>
  <Override PartName="/ppt/media/image12.svg" ContentType="image/svg+xml"/>
  <Override PartName="/ppt/media/image126.svg" ContentType="image/svg+xml"/>
  <Override PartName="/ppt/media/image131.svg" ContentType="image/svg+xml"/>
  <Override PartName="/ppt/media/image137.svg" ContentType="image/svg+xml"/>
  <Override PartName="/ppt/media/image141.svg" ContentType="image/svg+xml"/>
  <Override PartName="/ppt/media/image147.svg" ContentType="image/svg+xml"/>
  <Override PartName="/ppt/media/image150.svg" ContentType="image/svg+xml"/>
  <Override PartName="/ppt/media/image152.svg" ContentType="image/svg+xml"/>
  <Override PartName="/ppt/media/image159.svg" ContentType="image/svg+xml"/>
  <Override PartName="/ppt/media/image161.svg" ContentType="image/svg+xml"/>
  <Override PartName="/ppt/media/image163.svg" ContentType="image/svg+xml"/>
  <Override PartName="/ppt/media/image3.svg" ContentType="image/svg+xml"/>
  <Override PartName="/ppt/media/image34.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media/image49.svg" ContentType="image/svg+xml"/>
  <Override PartName="/ppt/media/image51.svg" ContentType="image/svg+xml"/>
  <Override PartName="/ppt/media/image67.svg" ContentType="image/svg+xml"/>
  <Override PartName="/ppt/media/image69.svg" ContentType="image/svg+xml"/>
  <Override PartName="/ppt/media/image79.svg" ContentType="image/svg+xml"/>
  <Override PartName="/ppt/media/image8.svg" ContentType="image/svg+xml"/>
  <Override PartName="/ppt/media/image89.svg" ContentType="image/svg+xml"/>
  <Override PartName="/ppt/media/image92.svg" ContentType="image/svg+xml"/>
  <Override PartName="/ppt/media/image94.svg" ContentType="image/svg+xml"/>
  <Override PartName="/ppt/media/image9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 id="2147483672" r:id="rId2"/>
    <p:sldMasterId id="2147483693" r:id="rId3"/>
  </p:sldMasterIdLst>
  <p:notesMasterIdLst>
    <p:notesMasterId r:id="rId43"/>
  </p:notesMasterIdLst>
  <p:sldIdLst>
    <p:sldId id="256" r:id="rId4"/>
    <p:sldId id="896" r:id="rId5"/>
    <p:sldId id="520" r:id="rId6"/>
    <p:sldId id="864" r:id="rId7"/>
    <p:sldId id="905" r:id="rId8"/>
    <p:sldId id="262" r:id="rId9"/>
    <p:sldId id="901" r:id="rId10"/>
    <p:sldId id="284" r:id="rId11"/>
    <p:sldId id="285" r:id="rId12"/>
    <p:sldId id="885" r:id="rId13"/>
    <p:sldId id="870" r:id="rId14"/>
    <p:sldId id="669" r:id="rId15"/>
    <p:sldId id="670" r:id="rId16"/>
    <p:sldId id="914" r:id="rId17"/>
    <p:sldId id="906" r:id="rId18"/>
    <p:sldId id="872" r:id="rId19"/>
    <p:sldId id="874" r:id="rId20"/>
    <p:sldId id="273" r:id="rId21"/>
    <p:sldId id="915" r:id="rId22"/>
    <p:sldId id="902" r:id="rId23"/>
    <p:sldId id="259" r:id="rId24"/>
    <p:sldId id="903" r:id="rId25"/>
    <p:sldId id="839" r:id="rId26"/>
    <p:sldId id="904" r:id="rId27"/>
    <p:sldId id="265" r:id="rId28"/>
    <p:sldId id="841" r:id="rId29"/>
    <p:sldId id="266" r:id="rId30"/>
    <p:sldId id="272" r:id="rId31"/>
    <p:sldId id="882" r:id="rId32"/>
    <p:sldId id="916" r:id="rId33"/>
    <p:sldId id="909" r:id="rId34"/>
    <p:sldId id="910" r:id="rId35"/>
    <p:sldId id="900" r:id="rId36"/>
    <p:sldId id="899" r:id="rId37"/>
    <p:sldId id="908" r:id="rId38"/>
    <p:sldId id="911" r:id="rId39"/>
    <p:sldId id="912" r:id="rId40"/>
    <p:sldId id="917" r:id="rId41"/>
    <p:sldId id="91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6"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989F"/>
    <a:srgbClr val="00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3BEC8B-6D2F-4ACB-868E-53EFEAAD94FA}" v="1" dt="2023-05-09T14:11:22.8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42" autoAdjust="0"/>
    <p:restoredTop sz="79658" autoAdjust="0"/>
  </p:normalViewPr>
  <p:slideViewPr>
    <p:cSldViewPr snapToGrid="0">
      <p:cViewPr varScale="1">
        <p:scale>
          <a:sx n="86" d="100"/>
          <a:sy n="86" d="100"/>
        </p:scale>
        <p:origin x="240" y="488"/>
      </p:cViewPr>
      <p:guideLst/>
    </p:cSldViewPr>
  </p:slideViewPr>
  <p:notesTextViewPr>
    <p:cViewPr>
      <p:scale>
        <a:sx n="1" d="1"/>
        <a:sy n="1" d="1"/>
      </p:scale>
      <p:origin x="0" y="0"/>
    </p:cViewPr>
  </p:notesTextViewPr>
  <p:sorterViewPr>
    <p:cViewPr>
      <p:scale>
        <a:sx n="100" d="100"/>
        <a:sy n="100" d="100"/>
      </p:scale>
      <p:origin x="0" y="-20547"/>
    </p:cViewPr>
  </p:sorterViewPr>
  <p:notesViewPr>
    <p:cSldViewPr snapToGrid="0" showGuides="1">
      <p:cViewPr varScale="1">
        <p:scale>
          <a:sx n="96" d="100"/>
          <a:sy n="96" d="100"/>
        </p:scale>
        <p:origin x="2184" y="176"/>
      </p:cViewPr>
      <p:guideLst>
        <p:guide orient="horz" pos="2886"/>
        <p:guide pos="2160"/>
      </p:guideLst>
    </p:cSldViewPr>
  </p:notes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 Id="rId46" Type="http://schemas.openxmlformats.org/officeDocument/2006/relationships/theme" Target="theme/theme1.xml"/><Relationship Id="rId47" Type="http://schemas.openxmlformats.org/officeDocument/2006/relationships/tableStyles" Target="tableStyles.xml"/><Relationship Id="rId48" Type="http://schemas.microsoft.com/office/2016/11/relationships/changesInfo" Target="changesInfos/changesInfo1.xml"/><Relationship Id="rId4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tian Soiland-Reyes" userId="e734ed4c-b3b1-4f2f-b2f9-25d4f678eea5" providerId="ADAL" clId="{2D3BEC8B-6D2F-4ACB-868E-53EFEAAD94FA}"/>
    <pc:docChg chg="undo custSel modSld">
      <pc:chgData name="Stian Soiland-Reyes" userId="e734ed4c-b3b1-4f2f-b2f9-25d4f678eea5" providerId="ADAL" clId="{2D3BEC8B-6D2F-4ACB-868E-53EFEAAD94FA}" dt="2023-05-09T15:01:25.932" v="138" actId="404"/>
      <pc:docMkLst>
        <pc:docMk/>
      </pc:docMkLst>
      <pc:sldChg chg="modNotesTx">
        <pc:chgData name="Stian Soiland-Reyes" userId="e734ed4c-b3b1-4f2f-b2f9-25d4f678eea5" providerId="ADAL" clId="{2D3BEC8B-6D2F-4ACB-868E-53EFEAAD94FA}" dt="2023-05-09T14:08:57.252" v="0"/>
        <pc:sldMkLst>
          <pc:docMk/>
          <pc:sldMk cId="1224496810" sldId="256"/>
        </pc:sldMkLst>
      </pc:sldChg>
      <pc:sldChg chg="modNotesTx">
        <pc:chgData name="Stian Soiland-Reyes" userId="e734ed4c-b3b1-4f2f-b2f9-25d4f678eea5" providerId="ADAL" clId="{2D3BEC8B-6D2F-4ACB-868E-53EFEAAD94FA}" dt="2023-05-09T14:09:43.445" v="6"/>
        <pc:sldMkLst>
          <pc:docMk/>
          <pc:sldMk cId="0" sldId="262"/>
        </pc:sldMkLst>
      </pc:sldChg>
      <pc:sldChg chg="modNotes modNotesTx">
        <pc:chgData name="Stian Soiland-Reyes" userId="e734ed4c-b3b1-4f2f-b2f9-25d4f678eea5" providerId="ADAL" clId="{2D3BEC8B-6D2F-4ACB-868E-53EFEAAD94FA}" dt="2023-05-09T15:00:41.924" v="121" actId="20577"/>
        <pc:sldMkLst>
          <pc:docMk/>
          <pc:sldMk cId="0" sldId="265"/>
        </pc:sldMkLst>
      </pc:sldChg>
      <pc:sldChg chg="modNotes modNotesTx">
        <pc:chgData name="Stian Soiland-Reyes" userId="e734ed4c-b3b1-4f2f-b2f9-25d4f678eea5" providerId="ADAL" clId="{2D3BEC8B-6D2F-4ACB-868E-53EFEAAD94FA}" dt="2023-05-09T15:00:50.068" v="123" actId="404"/>
        <pc:sldMkLst>
          <pc:docMk/>
          <pc:sldMk cId="0" sldId="266"/>
        </pc:sldMkLst>
      </pc:sldChg>
      <pc:sldChg chg="modNotes modNotesTx">
        <pc:chgData name="Stian Soiland-Reyes" userId="e734ed4c-b3b1-4f2f-b2f9-25d4f678eea5" providerId="ADAL" clId="{2D3BEC8B-6D2F-4ACB-868E-53EFEAAD94FA}" dt="2023-05-09T15:00:54.401" v="125" actId="404"/>
        <pc:sldMkLst>
          <pc:docMk/>
          <pc:sldMk cId="3927065234" sldId="272"/>
        </pc:sldMkLst>
      </pc:sldChg>
      <pc:sldChg chg="modNotes modNotesTx">
        <pc:chgData name="Stian Soiland-Reyes" userId="e734ed4c-b3b1-4f2f-b2f9-25d4f678eea5" providerId="ADAL" clId="{2D3BEC8B-6D2F-4ACB-868E-53EFEAAD94FA}" dt="2023-05-09T15:00:02.024" v="106" actId="404"/>
        <pc:sldMkLst>
          <pc:docMk/>
          <pc:sldMk cId="3474133943" sldId="273"/>
        </pc:sldMkLst>
      </pc:sldChg>
      <pc:sldChg chg="modNotes modNotesTx">
        <pc:chgData name="Stian Soiland-Reyes" userId="e734ed4c-b3b1-4f2f-b2f9-25d4f678eea5" providerId="ADAL" clId="{2D3BEC8B-6D2F-4ACB-868E-53EFEAAD94FA}" dt="2023-05-09T14:58:46.679" v="73" actId="255"/>
        <pc:sldMkLst>
          <pc:docMk/>
          <pc:sldMk cId="3602415862" sldId="284"/>
        </pc:sldMkLst>
      </pc:sldChg>
      <pc:sldChg chg="modNotes modNotesTx">
        <pc:chgData name="Stian Soiland-Reyes" userId="e734ed4c-b3b1-4f2f-b2f9-25d4f678eea5" providerId="ADAL" clId="{2D3BEC8B-6D2F-4ACB-868E-53EFEAAD94FA}" dt="2023-05-09T14:58:56.875" v="80" actId="403"/>
        <pc:sldMkLst>
          <pc:docMk/>
          <pc:sldMk cId="3827483615" sldId="285"/>
        </pc:sldMkLst>
      </pc:sldChg>
      <pc:sldChg chg="modNotes modNotesTx">
        <pc:chgData name="Stian Soiland-Reyes" userId="e734ed4c-b3b1-4f2f-b2f9-25d4f678eea5" providerId="ADAL" clId="{2D3BEC8B-6D2F-4ACB-868E-53EFEAAD94FA}" dt="2023-05-09T14:59:23.675" v="89" actId="14100"/>
        <pc:sldMkLst>
          <pc:docMk/>
          <pc:sldMk cId="929303894" sldId="669"/>
        </pc:sldMkLst>
      </pc:sldChg>
      <pc:sldChg chg="modNotes modNotesTx">
        <pc:chgData name="Stian Soiland-Reyes" userId="e734ed4c-b3b1-4f2f-b2f9-25d4f678eea5" providerId="ADAL" clId="{2D3BEC8B-6D2F-4ACB-868E-53EFEAAD94FA}" dt="2023-05-09T14:59:30.623" v="92" actId="404"/>
        <pc:sldMkLst>
          <pc:docMk/>
          <pc:sldMk cId="4263447442" sldId="670"/>
        </pc:sldMkLst>
      </pc:sldChg>
      <pc:sldChg chg="modNotes modNotesTx">
        <pc:chgData name="Stian Soiland-Reyes" userId="e734ed4c-b3b1-4f2f-b2f9-25d4f678eea5" providerId="ADAL" clId="{2D3BEC8B-6D2F-4ACB-868E-53EFEAAD94FA}" dt="2023-05-09T14:59:12.614" v="85" actId="404"/>
        <pc:sldMkLst>
          <pc:docMk/>
          <pc:sldMk cId="518793732" sldId="870"/>
        </pc:sldMkLst>
      </pc:sldChg>
      <pc:sldChg chg="modNotes modNotesTx">
        <pc:chgData name="Stian Soiland-Reyes" userId="e734ed4c-b3b1-4f2f-b2f9-25d4f678eea5" providerId="ADAL" clId="{2D3BEC8B-6D2F-4ACB-868E-53EFEAAD94FA}" dt="2023-05-09T14:59:55.133" v="102" actId="404"/>
        <pc:sldMkLst>
          <pc:docMk/>
          <pc:sldMk cId="867677968" sldId="872"/>
        </pc:sldMkLst>
      </pc:sldChg>
      <pc:sldChg chg="modNotes modNotesTx">
        <pc:chgData name="Stian Soiland-Reyes" userId="e734ed4c-b3b1-4f2f-b2f9-25d4f678eea5" providerId="ADAL" clId="{2D3BEC8B-6D2F-4ACB-868E-53EFEAAD94FA}" dt="2023-05-09T14:59:59.015" v="104" actId="404"/>
        <pc:sldMkLst>
          <pc:docMk/>
          <pc:sldMk cId="1483618021" sldId="874"/>
        </pc:sldMkLst>
      </pc:sldChg>
      <pc:sldChg chg="modNotes modNotesTx">
        <pc:chgData name="Stian Soiland-Reyes" userId="e734ed4c-b3b1-4f2f-b2f9-25d4f678eea5" providerId="ADAL" clId="{2D3BEC8B-6D2F-4ACB-868E-53EFEAAD94FA}" dt="2023-05-09T15:00:57.759" v="127" actId="404"/>
        <pc:sldMkLst>
          <pc:docMk/>
          <pc:sldMk cId="0" sldId="882"/>
        </pc:sldMkLst>
      </pc:sldChg>
      <pc:sldChg chg="modNotes modNotesTx">
        <pc:chgData name="Stian Soiland-Reyes" userId="e734ed4c-b3b1-4f2f-b2f9-25d4f678eea5" providerId="ADAL" clId="{2D3BEC8B-6D2F-4ACB-868E-53EFEAAD94FA}" dt="2023-05-09T14:59:08.364" v="83" actId="20577"/>
        <pc:sldMkLst>
          <pc:docMk/>
          <pc:sldMk cId="3877670613" sldId="885"/>
        </pc:sldMkLst>
      </pc:sldChg>
      <pc:sldChg chg="modNotes modNotesTx">
        <pc:chgData name="Stian Soiland-Reyes" userId="e734ed4c-b3b1-4f2f-b2f9-25d4f678eea5" providerId="ADAL" clId="{2D3BEC8B-6D2F-4ACB-868E-53EFEAAD94FA}" dt="2023-05-09T15:01:18.407" v="136" actId="6549"/>
        <pc:sldMkLst>
          <pc:docMk/>
          <pc:sldMk cId="0" sldId="900"/>
        </pc:sldMkLst>
      </pc:sldChg>
      <pc:sldChg chg="modNotes modNotesTx">
        <pc:chgData name="Stian Soiland-Reyes" userId="e734ed4c-b3b1-4f2f-b2f9-25d4f678eea5" providerId="ADAL" clId="{2D3BEC8B-6D2F-4ACB-868E-53EFEAAD94FA}" dt="2023-05-09T14:58:50.022" v="74" actId="403"/>
        <pc:sldMkLst>
          <pc:docMk/>
          <pc:sldMk cId="1871597496" sldId="901"/>
        </pc:sldMkLst>
      </pc:sldChg>
      <pc:sldChg chg="modNotes modNotesTx">
        <pc:chgData name="Stian Soiland-Reyes" userId="e734ed4c-b3b1-4f2f-b2f9-25d4f678eea5" providerId="ADAL" clId="{2D3BEC8B-6D2F-4ACB-868E-53EFEAAD94FA}" dt="2023-05-09T15:00:12.190" v="112" actId="6549"/>
        <pc:sldMkLst>
          <pc:docMk/>
          <pc:sldMk cId="1374633601" sldId="902"/>
        </pc:sldMkLst>
      </pc:sldChg>
      <pc:sldChg chg="modNotes modNotesTx">
        <pc:chgData name="Stian Soiland-Reyes" userId="e734ed4c-b3b1-4f2f-b2f9-25d4f678eea5" providerId="ADAL" clId="{2D3BEC8B-6D2F-4ACB-868E-53EFEAAD94FA}" dt="2023-05-09T15:00:19.910" v="114" actId="404"/>
        <pc:sldMkLst>
          <pc:docMk/>
          <pc:sldMk cId="2575759646" sldId="903"/>
        </pc:sldMkLst>
      </pc:sldChg>
      <pc:sldChg chg="modNotes modNotesTx">
        <pc:chgData name="Stian Soiland-Reyes" userId="e734ed4c-b3b1-4f2f-b2f9-25d4f678eea5" providerId="ADAL" clId="{2D3BEC8B-6D2F-4ACB-868E-53EFEAAD94FA}" dt="2023-05-09T15:00:27.421" v="116" actId="404"/>
        <pc:sldMkLst>
          <pc:docMk/>
          <pc:sldMk cId="2936530613" sldId="904"/>
        </pc:sldMkLst>
      </pc:sldChg>
      <pc:sldChg chg="modNotesTx">
        <pc:chgData name="Stian Soiland-Reyes" userId="e734ed4c-b3b1-4f2f-b2f9-25d4f678eea5" providerId="ADAL" clId="{2D3BEC8B-6D2F-4ACB-868E-53EFEAAD94FA}" dt="2023-05-09T14:09:18.666" v="1"/>
        <pc:sldMkLst>
          <pc:docMk/>
          <pc:sldMk cId="3222798625" sldId="905"/>
        </pc:sldMkLst>
      </pc:sldChg>
      <pc:sldChg chg="modNotes modNotesTx">
        <pc:chgData name="Stian Soiland-Reyes" userId="e734ed4c-b3b1-4f2f-b2f9-25d4f678eea5" providerId="ADAL" clId="{2D3BEC8B-6D2F-4ACB-868E-53EFEAAD94FA}" dt="2023-05-09T14:59:50.734" v="100" actId="403"/>
        <pc:sldMkLst>
          <pc:docMk/>
          <pc:sldMk cId="1391390287" sldId="906"/>
        </pc:sldMkLst>
      </pc:sldChg>
      <pc:sldChg chg="modNotes modNotesTx">
        <pc:chgData name="Stian Soiland-Reyes" userId="e734ed4c-b3b1-4f2f-b2f9-25d4f678eea5" providerId="ADAL" clId="{2D3BEC8B-6D2F-4ACB-868E-53EFEAAD94FA}" dt="2023-05-09T15:01:04.016" v="131" actId="404"/>
        <pc:sldMkLst>
          <pc:docMk/>
          <pc:sldMk cId="3586097724" sldId="909"/>
        </pc:sldMkLst>
      </pc:sldChg>
      <pc:sldChg chg="modNotes modNotesTx">
        <pc:chgData name="Stian Soiland-Reyes" userId="e734ed4c-b3b1-4f2f-b2f9-25d4f678eea5" providerId="ADAL" clId="{2D3BEC8B-6D2F-4ACB-868E-53EFEAAD94FA}" dt="2023-05-09T15:01:09.651" v="133" actId="404"/>
        <pc:sldMkLst>
          <pc:docMk/>
          <pc:sldMk cId="2220446546" sldId="910"/>
        </pc:sldMkLst>
      </pc:sldChg>
      <pc:sldChg chg="modNotes modNotesTx">
        <pc:chgData name="Stian Soiland-Reyes" userId="e734ed4c-b3b1-4f2f-b2f9-25d4f678eea5" providerId="ADAL" clId="{2D3BEC8B-6D2F-4ACB-868E-53EFEAAD94FA}" dt="2023-05-09T14:59:39.390" v="96" actId="14100"/>
        <pc:sldMkLst>
          <pc:docMk/>
          <pc:sldMk cId="1822595572" sldId="914"/>
        </pc:sldMkLst>
      </pc:sldChg>
      <pc:sldChg chg="modNotes modNotesTx">
        <pc:chgData name="Stian Soiland-Reyes" userId="e734ed4c-b3b1-4f2f-b2f9-25d4f678eea5" providerId="ADAL" clId="{2D3BEC8B-6D2F-4ACB-868E-53EFEAAD94FA}" dt="2023-05-09T15:00:06.765" v="109" actId="6549"/>
        <pc:sldMkLst>
          <pc:docMk/>
          <pc:sldMk cId="4014076155" sldId="915"/>
        </pc:sldMkLst>
      </pc:sldChg>
      <pc:sldChg chg="modNotes modNotesTx">
        <pc:chgData name="Stian Soiland-Reyes" userId="e734ed4c-b3b1-4f2f-b2f9-25d4f678eea5" providerId="ADAL" clId="{2D3BEC8B-6D2F-4ACB-868E-53EFEAAD94FA}" dt="2023-05-09T15:01:00.715" v="129" actId="404"/>
        <pc:sldMkLst>
          <pc:docMk/>
          <pc:sldMk cId="2264197994" sldId="916"/>
        </pc:sldMkLst>
      </pc:sldChg>
      <pc:sldChg chg="modNotes modNotesTx">
        <pc:chgData name="Stian Soiland-Reyes" userId="e734ed4c-b3b1-4f2f-b2f9-25d4f678eea5" providerId="ADAL" clId="{2D3BEC8B-6D2F-4ACB-868E-53EFEAAD94FA}" dt="2023-05-09T15:01:25.932" v="138" actId="404"/>
        <pc:sldMkLst>
          <pc:docMk/>
          <pc:sldMk cId="3992584065" sldId="917"/>
        </pc:sldMkLst>
      </pc:sldChg>
    </pc:docChg>
  </pc:docChgLst>
  <pc:docChgLst>
    <pc:chgData name="Stian Soiland-Reyes" userId="e734ed4c-b3b1-4f2f-b2f9-25d4f678eea5" providerId="ADAL" clId="{1EC871F0-8997-4A42-894E-7EBE7B2336E8}"/>
    <pc:docChg chg="undo custSel addSld delSld modSld sldOrd addMainMaster delMainMaster">
      <pc:chgData name="Stian Soiland-Reyes" userId="e734ed4c-b3b1-4f2f-b2f9-25d4f678eea5" providerId="ADAL" clId="{1EC871F0-8997-4A42-894E-7EBE7B2336E8}" dt="2023-04-14T13:47:20.367" v="5920" actId="6549"/>
      <pc:docMkLst>
        <pc:docMk/>
      </pc:docMkLst>
      <pc:sldChg chg="addSp delSp modSp mod">
        <pc:chgData name="Stian Soiland-Reyes" userId="e734ed4c-b3b1-4f2f-b2f9-25d4f678eea5" providerId="ADAL" clId="{1EC871F0-8997-4A42-894E-7EBE7B2336E8}" dt="2023-04-14T12:52:48.985" v="5370" actId="1076"/>
        <pc:sldMkLst>
          <pc:docMk/>
          <pc:sldMk cId="1224496810" sldId="256"/>
        </pc:sldMkLst>
        <pc:spChg chg="mod">
          <ac:chgData name="Stian Soiland-Reyes" userId="e734ed4c-b3b1-4f2f-b2f9-25d4f678eea5" providerId="ADAL" clId="{1EC871F0-8997-4A42-894E-7EBE7B2336E8}" dt="2023-04-13T15:20:13.344" v="219" actId="114"/>
          <ac:spMkLst>
            <pc:docMk/>
            <pc:sldMk cId="1224496810" sldId="256"/>
            <ac:spMk id="2" creationId="{BAE2A89A-AD0A-9761-06F5-E3DA12503F26}"/>
          </ac:spMkLst>
        </pc:spChg>
        <pc:spChg chg="mod">
          <ac:chgData name="Stian Soiland-Reyes" userId="e734ed4c-b3b1-4f2f-b2f9-25d4f678eea5" providerId="ADAL" clId="{1EC871F0-8997-4A42-894E-7EBE7B2336E8}" dt="2023-04-13T15:19:42.304" v="200" actId="14100"/>
          <ac:spMkLst>
            <pc:docMk/>
            <pc:sldMk cId="1224496810" sldId="256"/>
            <ac:spMk id="5" creationId="{0A1DD58E-82A5-0A77-0E47-79219C83200D}"/>
          </ac:spMkLst>
        </pc:spChg>
        <pc:spChg chg="add mod">
          <ac:chgData name="Stian Soiland-Reyes" userId="e734ed4c-b3b1-4f2f-b2f9-25d4f678eea5" providerId="ADAL" clId="{1EC871F0-8997-4A42-894E-7EBE7B2336E8}" dt="2023-04-14T12:52:48.985" v="5370" actId="1076"/>
          <ac:spMkLst>
            <pc:docMk/>
            <pc:sldMk cId="1224496810" sldId="256"/>
            <ac:spMk id="7" creationId="{0B9CFAAC-3396-A8AD-9220-A0214907C8C6}"/>
          </ac:spMkLst>
        </pc:spChg>
        <pc:spChg chg="mod">
          <ac:chgData name="Stian Soiland-Reyes" userId="e734ed4c-b3b1-4f2f-b2f9-25d4f678eea5" providerId="ADAL" clId="{1EC871F0-8997-4A42-894E-7EBE7B2336E8}" dt="2023-04-14T12:38:48.015" v="5266" actId="1076"/>
          <ac:spMkLst>
            <pc:docMk/>
            <pc:sldMk cId="1224496810" sldId="256"/>
            <ac:spMk id="11" creationId="{5AF75F2A-E878-EA14-4EAC-F78FBDF94938}"/>
          </ac:spMkLst>
        </pc:spChg>
        <pc:spChg chg="mod">
          <ac:chgData name="Stian Soiland-Reyes" userId="e734ed4c-b3b1-4f2f-b2f9-25d4f678eea5" providerId="ADAL" clId="{1EC871F0-8997-4A42-894E-7EBE7B2336E8}" dt="2023-04-13T15:19:46.087" v="201" actId="14100"/>
          <ac:spMkLst>
            <pc:docMk/>
            <pc:sldMk cId="1224496810" sldId="256"/>
            <ac:spMk id="14" creationId="{2BF53B7E-581E-581F-9814-08C239EF40C9}"/>
          </ac:spMkLst>
        </pc:spChg>
        <pc:picChg chg="add mod modCrop">
          <ac:chgData name="Stian Soiland-Reyes" userId="e734ed4c-b3b1-4f2f-b2f9-25d4f678eea5" providerId="ADAL" clId="{1EC871F0-8997-4A42-894E-7EBE7B2336E8}" dt="2023-04-14T12:38:50.621" v="5267" actId="1076"/>
          <ac:picMkLst>
            <pc:docMk/>
            <pc:sldMk cId="1224496810" sldId="256"/>
            <ac:picMk id="4" creationId="{4FDED336-E4B4-4EE0-7C89-5DFBCCC26C3D}"/>
          </ac:picMkLst>
        </pc:picChg>
        <pc:picChg chg="del">
          <ac:chgData name="Stian Soiland-Reyes" userId="e734ed4c-b3b1-4f2f-b2f9-25d4f678eea5" providerId="ADAL" clId="{1EC871F0-8997-4A42-894E-7EBE7B2336E8}" dt="2023-04-12T15:34:35.165" v="1" actId="478"/>
          <ac:picMkLst>
            <pc:docMk/>
            <pc:sldMk cId="1224496810" sldId="256"/>
            <ac:picMk id="9" creationId="{1C302E2B-D171-973A-18C0-9976E8B1E392}"/>
          </ac:picMkLst>
        </pc:picChg>
      </pc:sldChg>
      <pc:sldChg chg="addSp modSp add mod setBg modShow">
        <pc:chgData name="Stian Soiland-Reyes" userId="e734ed4c-b3b1-4f2f-b2f9-25d4f678eea5" providerId="ADAL" clId="{1EC871F0-8997-4A42-894E-7EBE7B2336E8}" dt="2023-04-14T13:15:14.160" v="5528" actId="729"/>
        <pc:sldMkLst>
          <pc:docMk/>
          <pc:sldMk cId="3435077016" sldId="259"/>
        </pc:sldMkLst>
        <pc:spChg chg="add mod">
          <ac:chgData name="Stian Soiland-Reyes" userId="e734ed4c-b3b1-4f2f-b2f9-25d4f678eea5" providerId="ADAL" clId="{1EC871F0-8997-4A42-894E-7EBE7B2336E8}" dt="2023-04-14T10:42:19.992" v="4109" actId="1036"/>
          <ac:spMkLst>
            <pc:docMk/>
            <pc:sldMk cId="3435077016" sldId="259"/>
            <ac:spMk id="3" creationId="{C3954457-3B5F-54EB-98D3-0F08C1B8B03C}"/>
          </ac:spMkLst>
        </pc:spChg>
      </pc:sldChg>
      <pc:sldChg chg="addSp delSp modSp mod modClrScheme chgLayout">
        <pc:chgData name="Stian Soiland-Reyes" userId="e734ed4c-b3b1-4f2f-b2f9-25d4f678eea5" providerId="ADAL" clId="{1EC871F0-8997-4A42-894E-7EBE7B2336E8}" dt="2023-04-14T10:01:44.255" v="2534" actId="478"/>
        <pc:sldMkLst>
          <pc:docMk/>
          <pc:sldMk cId="0" sldId="262"/>
        </pc:sldMkLst>
        <pc:spChg chg="add del mod ord">
          <ac:chgData name="Stian Soiland-Reyes" userId="e734ed4c-b3b1-4f2f-b2f9-25d4f678eea5" providerId="ADAL" clId="{1EC871F0-8997-4A42-894E-7EBE7B2336E8}" dt="2023-04-14T10:00:57.642" v="2530" actId="478"/>
          <ac:spMkLst>
            <pc:docMk/>
            <pc:sldMk cId="0" sldId="262"/>
            <ac:spMk id="2" creationId="{2DD65F97-48AD-002A-2EAC-FD143E3BA62A}"/>
          </ac:spMkLst>
        </pc:spChg>
        <pc:spChg chg="add del mod ord">
          <ac:chgData name="Stian Soiland-Reyes" userId="e734ed4c-b3b1-4f2f-b2f9-25d4f678eea5" providerId="ADAL" clId="{1EC871F0-8997-4A42-894E-7EBE7B2336E8}" dt="2023-04-14T10:01:26.406" v="2533" actId="700"/>
          <ac:spMkLst>
            <pc:docMk/>
            <pc:sldMk cId="0" sldId="262"/>
            <ac:spMk id="3" creationId="{B6C577C8-C4D4-4DE3-46F7-035D5307F49B}"/>
          </ac:spMkLst>
        </pc:spChg>
        <pc:spChg chg="add del mod ord">
          <ac:chgData name="Stian Soiland-Reyes" userId="e734ed4c-b3b1-4f2f-b2f9-25d4f678eea5" providerId="ADAL" clId="{1EC871F0-8997-4A42-894E-7EBE7B2336E8}" dt="2023-04-14T10:01:26.406" v="2533" actId="700"/>
          <ac:spMkLst>
            <pc:docMk/>
            <pc:sldMk cId="0" sldId="262"/>
            <ac:spMk id="4" creationId="{7BA98C79-566B-1787-A46B-30A6B3BC85B0}"/>
          </ac:spMkLst>
        </pc:spChg>
        <pc:spChg chg="add del mod ord">
          <ac:chgData name="Stian Soiland-Reyes" userId="e734ed4c-b3b1-4f2f-b2f9-25d4f678eea5" providerId="ADAL" clId="{1EC871F0-8997-4A42-894E-7EBE7B2336E8}" dt="2023-04-14T10:01:26.406" v="2533" actId="700"/>
          <ac:spMkLst>
            <pc:docMk/>
            <pc:sldMk cId="0" sldId="262"/>
            <ac:spMk id="5" creationId="{E836F440-63C7-EC42-DFF9-FEEFD4FD95CA}"/>
          </ac:spMkLst>
        </pc:spChg>
        <pc:spChg chg="add del mod ord">
          <ac:chgData name="Stian Soiland-Reyes" userId="e734ed4c-b3b1-4f2f-b2f9-25d4f678eea5" providerId="ADAL" clId="{1EC871F0-8997-4A42-894E-7EBE7B2336E8}" dt="2023-04-14T10:01:26.406" v="2533" actId="700"/>
          <ac:spMkLst>
            <pc:docMk/>
            <pc:sldMk cId="0" sldId="262"/>
            <ac:spMk id="6" creationId="{2C61215B-0393-3F23-B4AF-6112E0C249B2}"/>
          </ac:spMkLst>
        </pc:spChg>
        <pc:spChg chg="add del mod ord">
          <ac:chgData name="Stian Soiland-Reyes" userId="e734ed4c-b3b1-4f2f-b2f9-25d4f678eea5" providerId="ADAL" clId="{1EC871F0-8997-4A42-894E-7EBE7B2336E8}" dt="2023-04-14T10:01:26.406" v="2533" actId="700"/>
          <ac:spMkLst>
            <pc:docMk/>
            <pc:sldMk cId="0" sldId="262"/>
            <ac:spMk id="7" creationId="{EA90A12E-C352-1AD6-CCFE-BFE376F284C4}"/>
          </ac:spMkLst>
        </pc:spChg>
        <pc:spChg chg="del">
          <ac:chgData name="Stian Soiland-Reyes" userId="e734ed4c-b3b1-4f2f-b2f9-25d4f678eea5" providerId="ADAL" clId="{1EC871F0-8997-4A42-894E-7EBE7B2336E8}" dt="2023-04-14T10:01:44.255" v="2534" actId="478"/>
          <ac:spMkLst>
            <pc:docMk/>
            <pc:sldMk cId="0" sldId="262"/>
            <ac:spMk id="174" creationId="{00000000-0000-0000-0000-000000000000}"/>
          </ac:spMkLst>
        </pc:spChg>
        <pc:picChg chg="add del mod">
          <ac:chgData name="Stian Soiland-Reyes" userId="e734ed4c-b3b1-4f2f-b2f9-25d4f678eea5" providerId="ADAL" clId="{1EC871F0-8997-4A42-894E-7EBE7B2336E8}" dt="2023-04-14T10:01:05" v="2531"/>
          <ac:picMkLst>
            <pc:docMk/>
            <pc:sldMk cId="0" sldId="262"/>
            <ac:picMk id="173" creationId="{00000000-0000-0000-0000-000000000000}"/>
          </ac:picMkLst>
        </pc:picChg>
      </pc:sldChg>
      <pc:sldChg chg="del">
        <pc:chgData name="Stian Soiland-Reyes" userId="e734ed4c-b3b1-4f2f-b2f9-25d4f678eea5" providerId="ADAL" clId="{1EC871F0-8997-4A42-894E-7EBE7B2336E8}" dt="2023-04-13T15:43:42.915" v="351" actId="2696"/>
        <pc:sldMkLst>
          <pc:docMk/>
          <pc:sldMk cId="0" sldId="264"/>
        </pc:sldMkLst>
      </pc:sldChg>
      <pc:sldChg chg="addSp delSp modSp mod ord modClrScheme modAnim chgLayout">
        <pc:chgData name="Stian Soiland-Reyes" userId="e734ed4c-b3b1-4f2f-b2f9-25d4f678eea5" providerId="ADAL" clId="{1EC871F0-8997-4A42-894E-7EBE7B2336E8}" dt="2023-04-14T13:38:05.627" v="5867"/>
        <pc:sldMkLst>
          <pc:docMk/>
          <pc:sldMk cId="0" sldId="265"/>
        </pc:sldMkLst>
        <pc:spChg chg="add mod">
          <ac:chgData name="Stian Soiland-Reyes" userId="e734ed4c-b3b1-4f2f-b2f9-25d4f678eea5" providerId="ADAL" clId="{1EC871F0-8997-4A42-894E-7EBE7B2336E8}" dt="2023-04-14T10:50:13.878" v="4157"/>
          <ac:spMkLst>
            <pc:docMk/>
            <pc:sldMk cId="0" sldId="265"/>
            <ac:spMk id="2" creationId="{C621CD77-32F8-53D7-4E2C-64A2DE0A3C13}"/>
          </ac:spMkLst>
        </pc:spChg>
        <pc:spChg chg="mod ord">
          <ac:chgData name="Stian Soiland-Reyes" userId="e734ed4c-b3b1-4f2f-b2f9-25d4f678eea5" providerId="ADAL" clId="{1EC871F0-8997-4A42-894E-7EBE7B2336E8}" dt="2023-04-14T10:51:42.986" v="4196" actId="14100"/>
          <ac:spMkLst>
            <pc:docMk/>
            <pc:sldMk cId="0" sldId="265"/>
            <ac:spMk id="248" creationId="{00000000-0000-0000-0000-000000000000}"/>
          </ac:spMkLst>
        </pc:spChg>
        <pc:spChg chg="mod">
          <ac:chgData name="Stian Soiland-Reyes" userId="e734ed4c-b3b1-4f2f-b2f9-25d4f678eea5" providerId="ADAL" clId="{1EC871F0-8997-4A42-894E-7EBE7B2336E8}" dt="2023-04-14T10:25:45.430" v="3885" actId="1076"/>
          <ac:spMkLst>
            <pc:docMk/>
            <pc:sldMk cId="0" sldId="265"/>
            <ac:spMk id="250" creationId="{00000000-0000-0000-0000-000000000000}"/>
          </ac:spMkLst>
        </pc:spChg>
        <pc:spChg chg="mod ord">
          <ac:chgData name="Stian Soiland-Reyes" userId="e734ed4c-b3b1-4f2f-b2f9-25d4f678eea5" providerId="ADAL" clId="{1EC871F0-8997-4A42-894E-7EBE7B2336E8}" dt="2023-04-14T10:48:52.067" v="4151" actId="20577"/>
          <ac:spMkLst>
            <pc:docMk/>
            <pc:sldMk cId="0" sldId="265"/>
            <ac:spMk id="252" creationId="{00000000-0000-0000-0000-000000000000}"/>
          </ac:spMkLst>
        </pc:spChg>
        <pc:picChg chg="del mod">
          <ac:chgData name="Stian Soiland-Reyes" userId="e734ed4c-b3b1-4f2f-b2f9-25d4f678eea5" providerId="ADAL" clId="{1EC871F0-8997-4A42-894E-7EBE7B2336E8}" dt="2023-04-14T09:22:08.317" v="514" actId="478"/>
          <ac:picMkLst>
            <pc:docMk/>
            <pc:sldMk cId="0" sldId="265"/>
            <ac:picMk id="3" creationId="{1425BFAB-6B05-53AC-C1C2-9023CF06FB3C}"/>
          </ac:picMkLst>
        </pc:picChg>
        <pc:picChg chg="del">
          <ac:chgData name="Stian Soiland-Reyes" userId="e734ed4c-b3b1-4f2f-b2f9-25d4f678eea5" providerId="ADAL" clId="{1EC871F0-8997-4A42-894E-7EBE7B2336E8}" dt="2023-04-14T09:22:10.612" v="515" actId="478"/>
          <ac:picMkLst>
            <pc:docMk/>
            <pc:sldMk cId="0" sldId="265"/>
            <ac:picMk id="249" creationId="{00000000-0000-0000-0000-000000000000}"/>
          </ac:picMkLst>
        </pc:picChg>
        <pc:picChg chg="mod">
          <ac:chgData name="Stian Soiland-Reyes" userId="e734ed4c-b3b1-4f2f-b2f9-25d4f678eea5" providerId="ADAL" clId="{1EC871F0-8997-4A42-894E-7EBE7B2336E8}" dt="2023-04-14T09:22:02.498" v="512"/>
          <ac:picMkLst>
            <pc:docMk/>
            <pc:sldMk cId="0" sldId="265"/>
            <ac:picMk id="251" creationId="{00000000-0000-0000-0000-000000000000}"/>
          </ac:picMkLst>
        </pc:picChg>
      </pc:sldChg>
      <pc:sldChg chg="addSp delSp modSp mod ord modClrScheme modShow chgLayout">
        <pc:chgData name="Stian Soiland-Reyes" userId="e734ed4c-b3b1-4f2f-b2f9-25d4f678eea5" providerId="ADAL" clId="{1EC871F0-8997-4A42-894E-7EBE7B2336E8}" dt="2023-04-14T13:21:30.587" v="5725" actId="20577"/>
        <pc:sldMkLst>
          <pc:docMk/>
          <pc:sldMk cId="0" sldId="266"/>
        </pc:sldMkLst>
        <pc:spChg chg="add del mod ord">
          <ac:chgData name="Stian Soiland-Reyes" userId="e734ed4c-b3b1-4f2f-b2f9-25d4f678eea5" providerId="ADAL" clId="{1EC871F0-8997-4A42-894E-7EBE7B2336E8}" dt="2023-04-14T09:30:48.998" v="645" actId="700"/>
          <ac:spMkLst>
            <pc:docMk/>
            <pc:sldMk cId="0" sldId="266"/>
            <ac:spMk id="2" creationId="{F4B1E466-6BDD-BBBA-655B-E4EE42EA3BD8}"/>
          </ac:spMkLst>
        </pc:spChg>
        <pc:spChg chg="add del mod ord">
          <ac:chgData name="Stian Soiland-Reyes" userId="e734ed4c-b3b1-4f2f-b2f9-25d4f678eea5" providerId="ADAL" clId="{1EC871F0-8997-4A42-894E-7EBE7B2336E8}" dt="2023-04-14T09:30:48.998" v="645" actId="700"/>
          <ac:spMkLst>
            <pc:docMk/>
            <pc:sldMk cId="0" sldId="266"/>
            <ac:spMk id="3" creationId="{F62D45CC-6CE8-D4B1-D8DC-B939BDAC11F5}"/>
          </ac:spMkLst>
        </pc:spChg>
        <pc:spChg chg="mod">
          <ac:chgData name="Stian Soiland-Reyes" userId="e734ed4c-b3b1-4f2f-b2f9-25d4f678eea5" providerId="ADAL" clId="{1EC871F0-8997-4A42-894E-7EBE7B2336E8}" dt="2023-04-14T09:30:33.381" v="642" actId="1076"/>
          <ac:spMkLst>
            <pc:docMk/>
            <pc:sldMk cId="0" sldId="266"/>
            <ac:spMk id="4" creationId="{64715D18-2DA5-07F6-F1A5-A0108D325BE1}"/>
          </ac:spMkLst>
        </pc:spChg>
        <pc:spChg chg="add del mod ord">
          <ac:chgData name="Stian Soiland-Reyes" userId="e734ed4c-b3b1-4f2f-b2f9-25d4f678eea5" providerId="ADAL" clId="{1EC871F0-8997-4A42-894E-7EBE7B2336E8}" dt="2023-04-14T09:30:48.998" v="645" actId="700"/>
          <ac:spMkLst>
            <pc:docMk/>
            <pc:sldMk cId="0" sldId="266"/>
            <ac:spMk id="5" creationId="{2B296DAD-E6C9-8E43-B9A1-B2874DCFB00D}"/>
          </ac:spMkLst>
        </pc:spChg>
        <pc:spChg chg="add del mod ord">
          <ac:chgData name="Stian Soiland-Reyes" userId="e734ed4c-b3b1-4f2f-b2f9-25d4f678eea5" providerId="ADAL" clId="{1EC871F0-8997-4A42-894E-7EBE7B2336E8}" dt="2023-04-14T09:30:48.998" v="645" actId="700"/>
          <ac:spMkLst>
            <pc:docMk/>
            <pc:sldMk cId="0" sldId="266"/>
            <ac:spMk id="6" creationId="{81550492-A982-0D89-855F-4DF4EA91D172}"/>
          </ac:spMkLst>
        </pc:spChg>
        <pc:spChg chg="mod">
          <ac:chgData name="Stian Soiland-Reyes" userId="e734ed4c-b3b1-4f2f-b2f9-25d4f678eea5" providerId="ADAL" clId="{1EC871F0-8997-4A42-894E-7EBE7B2336E8}" dt="2023-04-14T13:16:05.516" v="5529"/>
          <ac:spMkLst>
            <pc:docMk/>
            <pc:sldMk cId="0" sldId="266"/>
            <ac:spMk id="7" creationId="{79699556-C15A-CFED-C775-0944EC7A88EF}"/>
          </ac:spMkLst>
        </pc:spChg>
        <pc:spChg chg="mod">
          <ac:chgData name="Stian Soiland-Reyes" userId="e734ed4c-b3b1-4f2f-b2f9-25d4f678eea5" providerId="ADAL" clId="{1EC871F0-8997-4A42-894E-7EBE7B2336E8}" dt="2023-04-14T13:16:05.516" v="5529"/>
          <ac:spMkLst>
            <pc:docMk/>
            <pc:sldMk cId="0" sldId="266"/>
            <ac:spMk id="8" creationId="{7FAAF974-979D-6E79-3BA5-BCCD985F3CDA}"/>
          </ac:spMkLst>
        </pc:spChg>
        <pc:spChg chg="mod">
          <ac:chgData name="Stian Soiland-Reyes" userId="e734ed4c-b3b1-4f2f-b2f9-25d4f678eea5" providerId="ADAL" clId="{1EC871F0-8997-4A42-894E-7EBE7B2336E8}" dt="2023-04-14T13:16:05.516" v="5529"/>
          <ac:spMkLst>
            <pc:docMk/>
            <pc:sldMk cId="0" sldId="266"/>
            <ac:spMk id="9" creationId="{5FBC4329-181D-AD96-9200-13B526C23C2E}"/>
          </ac:spMkLst>
        </pc:spChg>
        <pc:spChg chg="mod">
          <ac:chgData name="Stian Soiland-Reyes" userId="e734ed4c-b3b1-4f2f-b2f9-25d4f678eea5" providerId="ADAL" clId="{1EC871F0-8997-4A42-894E-7EBE7B2336E8}" dt="2023-04-14T13:16:05.516" v="5529"/>
          <ac:spMkLst>
            <pc:docMk/>
            <pc:sldMk cId="0" sldId="266"/>
            <ac:spMk id="10" creationId="{0BE6AF61-E9F4-B81D-2329-2EE27FF274E4}"/>
          </ac:spMkLst>
        </pc:spChg>
        <pc:spChg chg="mod">
          <ac:chgData name="Stian Soiland-Reyes" userId="e734ed4c-b3b1-4f2f-b2f9-25d4f678eea5" providerId="ADAL" clId="{1EC871F0-8997-4A42-894E-7EBE7B2336E8}" dt="2023-04-14T13:16:05.516" v="5529"/>
          <ac:spMkLst>
            <pc:docMk/>
            <pc:sldMk cId="0" sldId="266"/>
            <ac:spMk id="11" creationId="{ABB209FC-11B7-33F9-0EE0-130AF40971C4}"/>
          </ac:spMkLst>
        </pc:spChg>
        <pc:spChg chg="mod">
          <ac:chgData name="Stian Soiland-Reyes" userId="e734ed4c-b3b1-4f2f-b2f9-25d4f678eea5" providerId="ADAL" clId="{1EC871F0-8997-4A42-894E-7EBE7B2336E8}" dt="2023-04-14T13:16:05.516" v="5529"/>
          <ac:spMkLst>
            <pc:docMk/>
            <pc:sldMk cId="0" sldId="266"/>
            <ac:spMk id="12" creationId="{12B257A7-313D-B9CF-2D4C-991361F202DB}"/>
          </ac:spMkLst>
        </pc:spChg>
        <pc:spChg chg="mod">
          <ac:chgData name="Stian Soiland-Reyes" userId="e734ed4c-b3b1-4f2f-b2f9-25d4f678eea5" providerId="ADAL" clId="{1EC871F0-8997-4A42-894E-7EBE7B2336E8}" dt="2023-04-14T13:16:05.516" v="5529"/>
          <ac:spMkLst>
            <pc:docMk/>
            <pc:sldMk cId="0" sldId="266"/>
            <ac:spMk id="13" creationId="{D7038D5C-24B3-6230-90AB-A0026C0B30BB}"/>
          </ac:spMkLst>
        </pc:spChg>
        <pc:spChg chg="mod">
          <ac:chgData name="Stian Soiland-Reyes" userId="e734ed4c-b3b1-4f2f-b2f9-25d4f678eea5" providerId="ADAL" clId="{1EC871F0-8997-4A42-894E-7EBE7B2336E8}" dt="2023-04-14T13:16:05.516" v="5529"/>
          <ac:spMkLst>
            <pc:docMk/>
            <pc:sldMk cId="0" sldId="266"/>
            <ac:spMk id="14" creationId="{6F2FE15A-2D51-55EC-E175-46A133400C8B}"/>
          </ac:spMkLst>
        </pc:spChg>
        <pc:spChg chg="mod">
          <ac:chgData name="Stian Soiland-Reyes" userId="e734ed4c-b3b1-4f2f-b2f9-25d4f678eea5" providerId="ADAL" clId="{1EC871F0-8997-4A42-894E-7EBE7B2336E8}" dt="2023-04-14T13:16:05.516" v="5529"/>
          <ac:spMkLst>
            <pc:docMk/>
            <pc:sldMk cId="0" sldId="266"/>
            <ac:spMk id="15" creationId="{7BA34C95-F041-0129-82F0-5DE3C02E5106}"/>
          </ac:spMkLst>
        </pc:spChg>
        <pc:spChg chg="mod">
          <ac:chgData name="Stian Soiland-Reyes" userId="e734ed4c-b3b1-4f2f-b2f9-25d4f678eea5" providerId="ADAL" clId="{1EC871F0-8997-4A42-894E-7EBE7B2336E8}" dt="2023-04-14T13:16:05.516" v="5529"/>
          <ac:spMkLst>
            <pc:docMk/>
            <pc:sldMk cId="0" sldId="266"/>
            <ac:spMk id="16" creationId="{2D093EA2-DCC5-2E7C-B281-19D0F801DABB}"/>
          </ac:spMkLst>
        </pc:spChg>
        <pc:spChg chg="mod">
          <ac:chgData name="Stian Soiland-Reyes" userId="e734ed4c-b3b1-4f2f-b2f9-25d4f678eea5" providerId="ADAL" clId="{1EC871F0-8997-4A42-894E-7EBE7B2336E8}" dt="2023-04-14T13:16:05.516" v="5529"/>
          <ac:spMkLst>
            <pc:docMk/>
            <pc:sldMk cId="0" sldId="266"/>
            <ac:spMk id="17" creationId="{6B377903-343A-9BC1-2C16-5FA2C75E926C}"/>
          </ac:spMkLst>
        </pc:spChg>
        <pc:spChg chg="mod">
          <ac:chgData name="Stian Soiland-Reyes" userId="e734ed4c-b3b1-4f2f-b2f9-25d4f678eea5" providerId="ADAL" clId="{1EC871F0-8997-4A42-894E-7EBE7B2336E8}" dt="2023-04-14T13:16:05.516" v="5529"/>
          <ac:spMkLst>
            <pc:docMk/>
            <pc:sldMk cId="0" sldId="266"/>
            <ac:spMk id="18" creationId="{E62F6DBB-3C7F-658A-9E36-952947486BDD}"/>
          </ac:spMkLst>
        </pc:spChg>
        <pc:spChg chg="mod">
          <ac:chgData name="Stian Soiland-Reyes" userId="e734ed4c-b3b1-4f2f-b2f9-25d4f678eea5" providerId="ADAL" clId="{1EC871F0-8997-4A42-894E-7EBE7B2336E8}" dt="2023-04-14T13:16:05.516" v="5529"/>
          <ac:spMkLst>
            <pc:docMk/>
            <pc:sldMk cId="0" sldId="266"/>
            <ac:spMk id="19" creationId="{C0831A42-12A3-EBF6-0472-CAF8F6DA5252}"/>
          </ac:spMkLst>
        </pc:spChg>
        <pc:spChg chg="mod">
          <ac:chgData name="Stian Soiland-Reyes" userId="e734ed4c-b3b1-4f2f-b2f9-25d4f678eea5" providerId="ADAL" clId="{1EC871F0-8997-4A42-894E-7EBE7B2336E8}" dt="2023-04-14T13:16:05.516" v="5529"/>
          <ac:spMkLst>
            <pc:docMk/>
            <pc:sldMk cId="0" sldId="266"/>
            <ac:spMk id="20" creationId="{CFB60F3E-37D8-8BB6-3D0F-A910EC546EB8}"/>
          </ac:spMkLst>
        </pc:spChg>
        <pc:spChg chg="mod">
          <ac:chgData name="Stian Soiland-Reyes" userId="e734ed4c-b3b1-4f2f-b2f9-25d4f678eea5" providerId="ADAL" clId="{1EC871F0-8997-4A42-894E-7EBE7B2336E8}" dt="2023-04-14T13:16:05.516" v="5529"/>
          <ac:spMkLst>
            <pc:docMk/>
            <pc:sldMk cId="0" sldId="266"/>
            <ac:spMk id="21" creationId="{E3338B3F-0B0F-1B79-01AE-DDEFE36C453C}"/>
          </ac:spMkLst>
        </pc:spChg>
        <pc:spChg chg="mod">
          <ac:chgData name="Stian Soiland-Reyes" userId="e734ed4c-b3b1-4f2f-b2f9-25d4f678eea5" providerId="ADAL" clId="{1EC871F0-8997-4A42-894E-7EBE7B2336E8}" dt="2023-04-14T13:16:05.516" v="5529"/>
          <ac:spMkLst>
            <pc:docMk/>
            <pc:sldMk cId="0" sldId="266"/>
            <ac:spMk id="22" creationId="{2805D825-C21F-B902-BBAC-FCC17260F632}"/>
          </ac:spMkLst>
        </pc:spChg>
        <pc:spChg chg="mod">
          <ac:chgData name="Stian Soiland-Reyes" userId="e734ed4c-b3b1-4f2f-b2f9-25d4f678eea5" providerId="ADAL" clId="{1EC871F0-8997-4A42-894E-7EBE7B2336E8}" dt="2023-04-14T13:16:05.516" v="5529"/>
          <ac:spMkLst>
            <pc:docMk/>
            <pc:sldMk cId="0" sldId="266"/>
            <ac:spMk id="23" creationId="{FDF09784-D091-39FE-0010-03641FA41291}"/>
          </ac:spMkLst>
        </pc:spChg>
        <pc:spChg chg="add mod">
          <ac:chgData name="Stian Soiland-Reyes" userId="e734ed4c-b3b1-4f2f-b2f9-25d4f678eea5" providerId="ADAL" clId="{1EC871F0-8997-4A42-894E-7EBE7B2336E8}" dt="2023-04-14T13:20:23.145" v="5690" actId="1076"/>
          <ac:spMkLst>
            <pc:docMk/>
            <pc:sldMk cId="0" sldId="266"/>
            <ac:spMk id="24" creationId="{157DE6C6-0DC2-AE19-FC6C-2DD99ED9CE93}"/>
          </ac:spMkLst>
        </pc:spChg>
        <pc:spChg chg="mod ord">
          <ac:chgData name="Stian Soiland-Reyes" userId="e734ed4c-b3b1-4f2f-b2f9-25d4f678eea5" providerId="ADAL" clId="{1EC871F0-8997-4A42-894E-7EBE7B2336E8}" dt="2023-04-14T13:18:06.552" v="5607" actId="6549"/>
          <ac:spMkLst>
            <pc:docMk/>
            <pc:sldMk cId="0" sldId="266"/>
            <ac:spMk id="509" creationId="{00000000-0000-0000-0000-000000000000}"/>
          </ac:spMkLst>
        </pc:spChg>
        <pc:spChg chg="mod">
          <ac:chgData name="Stian Soiland-Reyes" userId="e734ed4c-b3b1-4f2f-b2f9-25d4f678eea5" providerId="ADAL" clId="{1EC871F0-8997-4A42-894E-7EBE7B2336E8}" dt="2023-04-14T13:17:36.979" v="5546" actId="20577"/>
          <ac:spMkLst>
            <pc:docMk/>
            <pc:sldMk cId="0" sldId="266"/>
            <ac:spMk id="514" creationId="{00000000-0000-0000-0000-000000000000}"/>
          </ac:spMkLst>
        </pc:spChg>
        <pc:spChg chg="mod">
          <ac:chgData name="Stian Soiland-Reyes" userId="e734ed4c-b3b1-4f2f-b2f9-25d4f678eea5" providerId="ADAL" clId="{1EC871F0-8997-4A42-894E-7EBE7B2336E8}" dt="2023-04-14T13:21:30.587" v="5725" actId="20577"/>
          <ac:spMkLst>
            <pc:docMk/>
            <pc:sldMk cId="0" sldId="266"/>
            <ac:spMk id="515" creationId="{00000000-0000-0000-0000-000000000000}"/>
          </ac:spMkLst>
        </pc:spChg>
        <pc:spChg chg="mod">
          <ac:chgData name="Stian Soiland-Reyes" userId="e734ed4c-b3b1-4f2f-b2f9-25d4f678eea5" providerId="ADAL" clId="{1EC871F0-8997-4A42-894E-7EBE7B2336E8}" dt="2023-04-14T09:31:16.423" v="649" actId="207"/>
          <ac:spMkLst>
            <pc:docMk/>
            <pc:sldMk cId="0" sldId="266"/>
            <ac:spMk id="517" creationId="{00000000-0000-0000-0000-000000000000}"/>
          </ac:spMkLst>
        </pc:spChg>
        <pc:grpChg chg="add mod">
          <ac:chgData name="Stian Soiland-Reyes" userId="e734ed4c-b3b1-4f2f-b2f9-25d4f678eea5" providerId="ADAL" clId="{1EC871F0-8997-4A42-894E-7EBE7B2336E8}" dt="2023-04-14T13:16:05.516" v="5529"/>
          <ac:grpSpMkLst>
            <pc:docMk/>
            <pc:sldMk cId="0" sldId="266"/>
            <ac:grpSpMk id="2" creationId="{E0B9BCCF-A735-8613-A76C-41659DA33A75}"/>
          </ac:grpSpMkLst>
        </pc:grpChg>
        <pc:grpChg chg="mod">
          <ac:chgData name="Stian Soiland-Reyes" userId="e734ed4c-b3b1-4f2f-b2f9-25d4f678eea5" providerId="ADAL" clId="{1EC871F0-8997-4A42-894E-7EBE7B2336E8}" dt="2023-04-14T13:16:05.516" v="5529"/>
          <ac:grpSpMkLst>
            <pc:docMk/>
            <pc:sldMk cId="0" sldId="266"/>
            <ac:grpSpMk id="3" creationId="{C179ACFD-D4B9-372A-9E98-1DD837C0039E}"/>
          </ac:grpSpMkLst>
        </pc:grpChg>
        <pc:grpChg chg="mod">
          <ac:chgData name="Stian Soiland-Reyes" userId="e734ed4c-b3b1-4f2f-b2f9-25d4f678eea5" providerId="ADAL" clId="{1EC871F0-8997-4A42-894E-7EBE7B2336E8}" dt="2023-04-14T13:16:05.516" v="5529"/>
          <ac:grpSpMkLst>
            <pc:docMk/>
            <pc:sldMk cId="0" sldId="266"/>
            <ac:grpSpMk id="5" creationId="{971E290E-239B-94FA-CC0E-6828E6E2453D}"/>
          </ac:grpSpMkLst>
        </pc:grpChg>
        <pc:grpChg chg="mod">
          <ac:chgData name="Stian Soiland-Reyes" userId="e734ed4c-b3b1-4f2f-b2f9-25d4f678eea5" providerId="ADAL" clId="{1EC871F0-8997-4A42-894E-7EBE7B2336E8}" dt="2023-04-14T13:16:05.516" v="5529"/>
          <ac:grpSpMkLst>
            <pc:docMk/>
            <pc:sldMk cId="0" sldId="266"/>
            <ac:grpSpMk id="6" creationId="{2BBF7E25-3F3D-F71C-29D7-B9794748A250}"/>
          </ac:grpSpMkLst>
        </pc:grpChg>
      </pc:sldChg>
      <pc:sldChg chg="del">
        <pc:chgData name="Stian Soiland-Reyes" userId="e734ed4c-b3b1-4f2f-b2f9-25d4f678eea5" providerId="ADAL" clId="{1EC871F0-8997-4A42-894E-7EBE7B2336E8}" dt="2023-04-13T15:46:48.023" v="376" actId="2696"/>
        <pc:sldMkLst>
          <pc:docMk/>
          <pc:sldMk cId="168306870" sldId="269"/>
        </pc:sldMkLst>
      </pc:sldChg>
      <pc:sldChg chg="del">
        <pc:chgData name="Stian Soiland-Reyes" userId="e734ed4c-b3b1-4f2f-b2f9-25d4f678eea5" providerId="ADAL" clId="{1EC871F0-8997-4A42-894E-7EBE7B2336E8}" dt="2023-04-14T10:52:14.447" v="4197" actId="2696"/>
        <pc:sldMkLst>
          <pc:docMk/>
          <pc:sldMk cId="2230586552" sldId="270"/>
        </pc:sldMkLst>
      </pc:sldChg>
      <pc:sldChg chg="addSp delSp modSp mod modClrScheme delAnim chgLayout">
        <pc:chgData name="Stian Soiland-Reyes" userId="e734ed4c-b3b1-4f2f-b2f9-25d4f678eea5" providerId="ADAL" clId="{1EC871F0-8997-4A42-894E-7EBE7B2336E8}" dt="2023-04-14T12:46:12.016" v="5331" actId="20577"/>
        <pc:sldMkLst>
          <pc:docMk/>
          <pc:sldMk cId="3927065234" sldId="272"/>
        </pc:sldMkLst>
        <pc:spChg chg="mod">
          <ac:chgData name="Stian Soiland-Reyes" userId="e734ed4c-b3b1-4f2f-b2f9-25d4f678eea5" providerId="ADAL" clId="{1EC871F0-8997-4A42-894E-7EBE7B2336E8}" dt="2023-04-14T10:58:51.759" v="4292" actId="20577"/>
          <ac:spMkLst>
            <pc:docMk/>
            <pc:sldMk cId="3927065234" sldId="272"/>
            <ac:spMk id="5" creationId="{33DFAB46-5498-AA57-204C-C3B7274D6183}"/>
          </ac:spMkLst>
        </pc:spChg>
        <pc:spChg chg="del mod">
          <ac:chgData name="Stian Soiland-Reyes" userId="e734ed4c-b3b1-4f2f-b2f9-25d4f678eea5" providerId="ADAL" clId="{1EC871F0-8997-4A42-894E-7EBE7B2336E8}" dt="2023-04-14T10:55:21.448" v="4236" actId="478"/>
          <ac:spMkLst>
            <pc:docMk/>
            <pc:sldMk cId="3927065234" sldId="272"/>
            <ac:spMk id="11" creationId="{D644FDE0-0AE8-BA53-530B-5BE4AB33227D}"/>
          </ac:spMkLst>
        </pc:spChg>
        <pc:spChg chg="mod">
          <ac:chgData name="Stian Soiland-Reyes" userId="e734ed4c-b3b1-4f2f-b2f9-25d4f678eea5" providerId="ADAL" clId="{1EC871F0-8997-4A42-894E-7EBE7B2336E8}" dt="2023-04-14T10:59:52.329" v="4311"/>
          <ac:spMkLst>
            <pc:docMk/>
            <pc:sldMk cId="3927065234" sldId="272"/>
            <ac:spMk id="13" creationId="{705CE920-89D8-8FDC-2AEF-4BF2162A6DF7}"/>
          </ac:spMkLst>
        </pc:spChg>
        <pc:spChg chg="del mod">
          <ac:chgData name="Stian Soiland-Reyes" userId="e734ed4c-b3b1-4f2f-b2f9-25d4f678eea5" providerId="ADAL" clId="{1EC871F0-8997-4A42-894E-7EBE7B2336E8}" dt="2023-04-14T10:54:19.113" v="4217" actId="478"/>
          <ac:spMkLst>
            <pc:docMk/>
            <pc:sldMk cId="3927065234" sldId="272"/>
            <ac:spMk id="14" creationId="{9C3B0B19-4579-7B41-A436-C807081897B6}"/>
          </ac:spMkLst>
        </pc:spChg>
        <pc:spChg chg="mod">
          <ac:chgData name="Stian Soiland-Reyes" userId="e734ed4c-b3b1-4f2f-b2f9-25d4f678eea5" providerId="ADAL" clId="{1EC871F0-8997-4A42-894E-7EBE7B2336E8}" dt="2023-04-14T10:59:52.329" v="4311"/>
          <ac:spMkLst>
            <pc:docMk/>
            <pc:sldMk cId="3927065234" sldId="272"/>
            <ac:spMk id="19" creationId="{C93D107E-17E0-DFA9-EC63-B00C64D2580D}"/>
          </ac:spMkLst>
        </pc:spChg>
        <pc:spChg chg="mod">
          <ac:chgData name="Stian Soiland-Reyes" userId="e734ed4c-b3b1-4f2f-b2f9-25d4f678eea5" providerId="ADAL" clId="{1EC871F0-8997-4A42-894E-7EBE7B2336E8}" dt="2023-04-14T10:59:52.329" v="4311"/>
          <ac:spMkLst>
            <pc:docMk/>
            <pc:sldMk cId="3927065234" sldId="272"/>
            <ac:spMk id="20" creationId="{8769FBB1-C7FF-DD71-2A28-300AE21BD188}"/>
          </ac:spMkLst>
        </pc:spChg>
        <pc:spChg chg="mod">
          <ac:chgData name="Stian Soiland-Reyes" userId="e734ed4c-b3b1-4f2f-b2f9-25d4f678eea5" providerId="ADAL" clId="{1EC871F0-8997-4A42-894E-7EBE7B2336E8}" dt="2023-04-14T10:59:52.329" v="4311"/>
          <ac:spMkLst>
            <pc:docMk/>
            <pc:sldMk cId="3927065234" sldId="272"/>
            <ac:spMk id="22" creationId="{0E3A58BF-37BB-0A2C-79E5-F11D6A113606}"/>
          </ac:spMkLst>
        </pc:spChg>
        <pc:spChg chg="mod">
          <ac:chgData name="Stian Soiland-Reyes" userId="e734ed4c-b3b1-4f2f-b2f9-25d4f678eea5" providerId="ADAL" clId="{1EC871F0-8997-4A42-894E-7EBE7B2336E8}" dt="2023-04-14T10:59:52.329" v="4311"/>
          <ac:spMkLst>
            <pc:docMk/>
            <pc:sldMk cId="3927065234" sldId="272"/>
            <ac:spMk id="25" creationId="{95370BB0-4092-0F80-6403-6954B83FA7B8}"/>
          </ac:spMkLst>
        </pc:spChg>
        <pc:spChg chg="mod">
          <ac:chgData name="Stian Soiland-Reyes" userId="e734ed4c-b3b1-4f2f-b2f9-25d4f678eea5" providerId="ADAL" clId="{1EC871F0-8997-4A42-894E-7EBE7B2336E8}" dt="2023-04-14T10:59:52.329" v="4311"/>
          <ac:spMkLst>
            <pc:docMk/>
            <pc:sldMk cId="3927065234" sldId="272"/>
            <ac:spMk id="28" creationId="{0E4B78EF-F4B2-F554-5573-D14757377FBC}"/>
          </ac:spMkLst>
        </pc:spChg>
        <pc:spChg chg="mod">
          <ac:chgData name="Stian Soiland-Reyes" userId="e734ed4c-b3b1-4f2f-b2f9-25d4f678eea5" providerId="ADAL" clId="{1EC871F0-8997-4A42-894E-7EBE7B2336E8}" dt="2023-04-14T10:59:52.329" v="4311"/>
          <ac:spMkLst>
            <pc:docMk/>
            <pc:sldMk cId="3927065234" sldId="272"/>
            <ac:spMk id="30" creationId="{ACC5CF88-DD4B-7B01-1EF3-5BF81D79FE24}"/>
          </ac:spMkLst>
        </pc:spChg>
        <pc:spChg chg="mod">
          <ac:chgData name="Stian Soiland-Reyes" userId="e734ed4c-b3b1-4f2f-b2f9-25d4f678eea5" providerId="ADAL" clId="{1EC871F0-8997-4A42-894E-7EBE7B2336E8}" dt="2023-04-14T10:59:52.329" v="4311"/>
          <ac:spMkLst>
            <pc:docMk/>
            <pc:sldMk cId="3927065234" sldId="272"/>
            <ac:spMk id="31" creationId="{945B85DF-E19F-E1AD-7C32-DACF5BD41477}"/>
          </ac:spMkLst>
        </pc:spChg>
        <pc:spChg chg="mod">
          <ac:chgData name="Stian Soiland-Reyes" userId="e734ed4c-b3b1-4f2f-b2f9-25d4f678eea5" providerId="ADAL" clId="{1EC871F0-8997-4A42-894E-7EBE7B2336E8}" dt="2023-04-14T10:59:52.329" v="4311"/>
          <ac:spMkLst>
            <pc:docMk/>
            <pc:sldMk cId="3927065234" sldId="272"/>
            <ac:spMk id="35" creationId="{884B454C-44AD-001E-9E5A-6608DBBA3599}"/>
          </ac:spMkLst>
        </pc:spChg>
        <pc:spChg chg="mod">
          <ac:chgData name="Stian Soiland-Reyes" userId="e734ed4c-b3b1-4f2f-b2f9-25d4f678eea5" providerId="ADAL" clId="{1EC871F0-8997-4A42-894E-7EBE7B2336E8}" dt="2023-04-14T10:59:52.329" v="4311"/>
          <ac:spMkLst>
            <pc:docMk/>
            <pc:sldMk cId="3927065234" sldId="272"/>
            <ac:spMk id="36" creationId="{0CC7759A-D79A-F0ED-27A0-EFF5EF788EF7}"/>
          </ac:spMkLst>
        </pc:spChg>
        <pc:spChg chg="mod">
          <ac:chgData name="Stian Soiland-Reyes" userId="e734ed4c-b3b1-4f2f-b2f9-25d4f678eea5" providerId="ADAL" clId="{1EC871F0-8997-4A42-894E-7EBE7B2336E8}" dt="2023-04-14T10:59:52.329" v="4311"/>
          <ac:spMkLst>
            <pc:docMk/>
            <pc:sldMk cId="3927065234" sldId="272"/>
            <ac:spMk id="37" creationId="{0BAC6404-191F-685E-6A65-B8553950553D}"/>
          </ac:spMkLst>
        </pc:spChg>
        <pc:spChg chg="mod">
          <ac:chgData name="Stian Soiland-Reyes" userId="e734ed4c-b3b1-4f2f-b2f9-25d4f678eea5" providerId="ADAL" clId="{1EC871F0-8997-4A42-894E-7EBE7B2336E8}" dt="2023-04-14T10:59:52.329" v="4311"/>
          <ac:spMkLst>
            <pc:docMk/>
            <pc:sldMk cId="3927065234" sldId="272"/>
            <ac:spMk id="38" creationId="{1B99258D-0984-ED95-FC32-BA4452014436}"/>
          </ac:spMkLst>
        </pc:spChg>
        <pc:spChg chg="mod">
          <ac:chgData name="Stian Soiland-Reyes" userId="e734ed4c-b3b1-4f2f-b2f9-25d4f678eea5" providerId="ADAL" clId="{1EC871F0-8997-4A42-894E-7EBE7B2336E8}" dt="2023-04-14T10:59:52.329" v="4311"/>
          <ac:spMkLst>
            <pc:docMk/>
            <pc:sldMk cId="3927065234" sldId="272"/>
            <ac:spMk id="39" creationId="{C134F62C-C764-D1EF-AB51-A2BF5DFA80C9}"/>
          </ac:spMkLst>
        </pc:spChg>
        <pc:spChg chg="mod">
          <ac:chgData name="Stian Soiland-Reyes" userId="e734ed4c-b3b1-4f2f-b2f9-25d4f678eea5" providerId="ADAL" clId="{1EC871F0-8997-4A42-894E-7EBE7B2336E8}" dt="2023-04-14T10:59:52.329" v="4311"/>
          <ac:spMkLst>
            <pc:docMk/>
            <pc:sldMk cId="3927065234" sldId="272"/>
            <ac:spMk id="40" creationId="{8C42609B-D161-4168-00DF-B01D96F50511}"/>
          </ac:spMkLst>
        </pc:spChg>
        <pc:spChg chg="mod">
          <ac:chgData name="Stian Soiland-Reyes" userId="e734ed4c-b3b1-4f2f-b2f9-25d4f678eea5" providerId="ADAL" clId="{1EC871F0-8997-4A42-894E-7EBE7B2336E8}" dt="2023-04-14T10:59:52.329" v="4311"/>
          <ac:spMkLst>
            <pc:docMk/>
            <pc:sldMk cId="3927065234" sldId="272"/>
            <ac:spMk id="41" creationId="{85C83A84-0C70-0DC3-F413-91061C28B509}"/>
          </ac:spMkLst>
        </pc:spChg>
        <pc:spChg chg="mod">
          <ac:chgData name="Stian Soiland-Reyes" userId="e734ed4c-b3b1-4f2f-b2f9-25d4f678eea5" providerId="ADAL" clId="{1EC871F0-8997-4A42-894E-7EBE7B2336E8}" dt="2023-04-14T10:59:52.329" v="4311"/>
          <ac:spMkLst>
            <pc:docMk/>
            <pc:sldMk cId="3927065234" sldId="272"/>
            <ac:spMk id="42" creationId="{11B7D4BD-02E6-89AF-E1CF-72A798670F75}"/>
          </ac:spMkLst>
        </pc:spChg>
        <pc:spChg chg="mod">
          <ac:chgData name="Stian Soiland-Reyes" userId="e734ed4c-b3b1-4f2f-b2f9-25d4f678eea5" providerId="ADAL" clId="{1EC871F0-8997-4A42-894E-7EBE7B2336E8}" dt="2023-04-14T10:59:52.329" v="4311"/>
          <ac:spMkLst>
            <pc:docMk/>
            <pc:sldMk cId="3927065234" sldId="272"/>
            <ac:spMk id="43" creationId="{030E45ED-05BF-2526-42DD-AD6073C275AE}"/>
          </ac:spMkLst>
        </pc:spChg>
        <pc:spChg chg="mod">
          <ac:chgData name="Stian Soiland-Reyes" userId="e734ed4c-b3b1-4f2f-b2f9-25d4f678eea5" providerId="ADAL" clId="{1EC871F0-8997-4A42-894E-7EBE7B2336E8}" dt="2023-04-14T10:59:52.329" v="4311"/>
          <ac:spMkLst>
            <pc:docMk/>
            <pc:sldMk cId="3927065234" sldId="272"/>
            <ac:spMk id="45" creationId="{398D9345-B914-0266-2D60-FA32832E5707}"/>
          </ac:spMkLst>
        </pc:spChg>
        <pc:spChg chg="mod">
          <ac:chgData name="Stian Soiland-Reyes" userId="e734ed4c-b3b1-4f2f-b2f9-25d4f678eea5" providerId="ADAL" clId="{1EC871F0-8997-4A42-894E-7EBE7B2336E8}" dt="2023-04-14T10:59:52.329" v="4311"/>
          <ac:spMkLst>
            <pc:docMk/>
            <pc:sldMk cId="3927065234" sldId="272"/>
            <ac:spMk id="46" creationId="{0A999245-DC51-BCB2-774A-8AA0210EAF2D}"/>
          </ac:spMkLst>
        </pc:spChg>
        <pc:spChg chg="mod">
          <ac:chgData name="Stian Soiland-Reyes" userId="e734ed4c-b3b1-4f2f-b2f9-25d4f678eea5" providerId="ADAL" clId="{1EC871F0-8997-4A42-894E-7EBE7B2336E8}" dt="2023-04-14T10:59:52.329" v="4311"/>
          <ac:spMkLst>
            <pc:docMk/>
            <pc:sldMk cId="3927065234" sldId="272"/>
            <ac:spMk id="47" creationId="{55521C7A-6821-56EC-8894-AEF7DFBC5E94}"/>
          </ac:spMkLst>
        </pc:spChg>
        <pc:spChg chg="mod">
          <ac:chgData name="Stian Soiland-Reyes" userId="e734ed4c-b3b1-4f2f-b2f9-25d4f678eea5" providerId="ADAL" clId="{1EC871F0-8997-4A42-894E-7EBE7B2336E8}" dt="2023-04-14T10:59:52.329" v="4311"/>
          <ac:spMkLst>
            <pc:docMk/>
            <pc:sldMk cId="3927065234" sldId="272"/>
            <ac:spMk id="48" creationId="{F661616D-FEB4-7EF7-E53E-9BD4226C2EC1}"/>
          </ac:spMkLst>
        </pc:spChg>
        <pc:spChg chg="mod">
          <ac:chgData name="Stian Soiland-Reyes" userId="e734ed4c-b3b1-4f2f-b2f9-25d4f678eea5" providerId="ADAL" clId="{1EC871F0-8997-4A42-894E-7EBE7B2336E8}" dt="2023-04-14T10:59:52.329" v="4311"/>
          <ac:spMkLst>
            <pc:docMk/>
            <pc:sldMk cId="3927065234" sldId="272"/>
            <ac:spMk id="49" creationId="{01255FF4-5DB0-43A7-D743-BB5B7EC59D32}"/>
          </ac:spMkLst>
        </pc:spChg>
        <pc:spChg chg="mod">
          <ac:chgData name="Stian Soiland-Reyes" userId="e734ed4c-b3b1-4f2f-b2f9-25d4f678eea5" providerId="ADAL" clId="{1EC871F0-8997-4A42-894E-7EBE7B2336E8}" dt="2023-04-14T10:59:52.329" v="4311"/>
          <ac:spMkLst>
            <pc:docMk/>
            <pc:sldMk cId="3927065234" sldId="272"/>
            <ac:spMk id="50" creationId="{D8F1988E-6431-50A2-5ABA-944FF859847F}"/>
          </ac:spMkLst>
        </pc:spChg>
        <pc:spChg chg="mod">
          <ac:chgData name="Stian Soiland-Reyes" userId="e734ed4c-b3b1-4f2f-b2f9-25d4f678eea5" providerId="ADAL" clId="{1EC871F0-8997-4A42-894E-7EBE7B2336E8}" dt="2023-04-14T10:59:52.329" v="4311"/>
          <ac:spMkLst>
            <pc:docMk/>
            <pc:sldMk cId="3927065234" sldId="272"/>
            <ac:spMk id="51" creationId="{95D3C424-13D8-3A55-5AF8-544106FA4D0A}"/>
          </ac:spMkLst>
        </pc:spChg>
        <pc:spChg chg="mod">
          <ac:chgData name="Stian Soiland-Reyes" userId="e734ed4c-b3b1-4f2f-b2f9-25d4f678eea5" providerId="ADAL" clId="{1EC871F0-8997-4A42-894E-7EBE7B2336E8}" dt="2023-04-14T10:59:52.329" v="4311"/>
          <ac:spMkLst>
            <pc:docMk/>
            <pc:sldMk cId="3927065234" sldId="272"/>
            <ac:spMk id="52" creationId="{6675BDA6-E47B-3BFC-AFB2-B84F8721A48A}"/>
          </ac:spMkLst>
        </pc:spChg>
        <pc:spChg chg="mod">
          <ac:chgData name="Stian Soiland-Reyes" userId="e734ed4c-b3b1-4f2f-b2f9-25d4f678eea5" providerId="ADAL" clId="{1EC871F0-8997-4A42-894E-7EBE7B2336E8}" dt="2023-04-14T10:59:52.329" v="4311"/>
          <ac:spMkLst>
            <pc:docMk/>
            <pc:sldMk cId="3927065234" sldId="272"/>
            <ac:spMk id="53" creationId="{F01CC4B5-D7E6-E7EC-153A-3EBEBD31FF2E}"/>
          </ac:spMkLst>
        </pc:spChg>
        <pc:spChg chg="mod">
          <ac:chgData name="Stian Soiland-Reyes" userId="e734ed4c-b3b1-4f2f-b2f9-25d4f678eea5" providerId="ADAL" clId="{1EC871F0-8997-4A42-894E-7EBE7B2336E8}" dt="2023-04-14T11:00:00.266" v="4313"/>
          <ac:spMkLst>
            <pc:docMk/>
            <pc:sldMk cId="3927065234" sldId="272"/>
            <ac:spMk id="55" creationId="{AD368E12-0BD9-8A78-B10A-49BD7F3A886A}"/>
          </ac:spMkLst>
        </pc:spChg>
        <pc:spChg chg="mod">
          <ac:chgData name="Stian Soiland-Reyes" userId="e734ed4c-b3b1-4f2f-b2f9-25d4f678eea5" providerId="ADAL" clId="{1EC871F0-8997-4A42-894E-7EBE7B2336E8}" dt="2023-04-14T11:00:00.266" v="4313"/>
          <ac:spMkLst>
            <pc:docMk/>
            <pc:sldMk cId="3927065234" sldId="272"/>
            <ac:spMk id="58" creationId="{25B2CD4F-2615-915F-0E25-546739D7C206}"/>
          </ac:spMkLst>
        </pc:spChg>
        <pc:spChg chg="mod">
          <ac:chgData name="Stian Soiland-Reyes" userId="e734ed4c-b3b1-4f2f-b2f9-25d4f678eea5" providerId="ADAL" clId="{1EC871F0-8997-4A42-894E-7EBE7B2336E8}" dt="2023-04-14T11:00:00.266" v="4313"/>
          <ac:spMkLst>
            <pc:docMk/>
            <pc:sldMk cId="3927065234" sldId="272"/>
            <ac:spMk id="59" creationId="{F072A45F-48C7-F06F-43CA-8C60B2D7C658}"/>
          </ac:spMkLst>
        </pc:spChg>
        <pc:spChg chg="mod">
          <ac:chgData name="Stian Soiland-Reyes" userId="e734ed4c-b3b1-4f2f-b2f9-25d4f678eea5" providerId="ADAL" clId="{1EC871F0-8997-4A42-894E-7EBE7B2336E8}" dt="2023-04-14T11:00:00.266" v="4313"/>
          <ac:spMkLst>
            <pc:docMk/>
            <pc:sldMk cId="3927065234" sldId="272"/>
            <ac:spMk id="61" creationId="{D549A6F1-F7BF-5C72-5311-E7CD61846E4A}"/>
          </ac:spMkLst>
        </pc:spChg>
        <pc:spChg chg="mod">
          <ac:chgData name="Stian Soiland-Reyes" userId="e734ed4c-b3b1-4f2f-b2f9-25d4f678eea5" providerId="ADAL" clId="{1EC871F0-8997-4A42-894E-7EBE7B2336E8}" dt="2023-04-14T11:00:00.266" v="4313"/>
          <ac:spMkLst>
            <pc:docMk/>
            <pc:sldMk cId="3927065234" sldId="272"/>
            <ac:spMk id="320" creationId="{0722B297-6FA0-A538-0F72-FCFF060D061C}"/>
          </ac:spMkLst>
        </pc:spChg>
        <pc:spChg chg="mod">
          <ac:chgData name="Stian Soiland-Reyes" userId="e734ed4c-b3b1-4f2f-b2f9-25d4f678eea5" providerId="ADAL" clId="{1EC871F0-8997-4A42-894E-7EBE7B2336E8}" dt="2023-04-14T11:00:00.266" v="4313"/>
          <ac:spMkLst>
            <pc:docMk/>
            <pc:sldMk cId="3927065234" sldId="272"/>
            <ac:spMk id="323" creationId="{EE369BB3-9C0E-D076-7949-484E5A7E947A}"/>
          </ac:spMkLst>
        </pc:spChg>
        <pc:spChg chg="mod">
          <ac:chgData name="Stian Soiland-Reyes" userId="e734ed4c-b3b1-4f2f-b2f9-25d4f678eea5" providerId="ADAL" clId="{1EC871F0-8997-4A42-894E-7EBE7B2336E8}" dt="2023-04-14T11:00:00.266" v="4313"/>
          <ac:spMkLst>
            <pc:docMk/>
            <pc:sldMk cId="3927065234" sldId="272"/>
            <ac:spMk id="325" creationId="{E5CA58EC-EF81-C1AE-3EA6-10194D16896D}"/>
          </ac:spMkLst>
        </pc:spChg>
        <pc:spChg chg="mod">
          <ac:chgData name="Stian Soiland-Reyes" userId="e734ed4c-b3b1-4f2f-b2f9-25d4f678eea5" providerId="ADAL" clId="{1EC871F0-8997-4A42-894E-7EBE7B2336E8}" dt="2023-04-14T11:00:00.266" v="4313"/>
          <ac:spMkLst>
            <pc:docMk/>
            <pc:sldMk cId="3927065234" sldId="272"/>
            <ac:spMk id="326" creationId="{E2B6C58B-9EC3-A66A-D1B8-9A5C3E108F68}"/>
          </ac:spMkLst>
        </pc:spChg>
        <pc:spChg chg="mod">
          <ac:chgData name="Stian Soiland-Reyes" userId="e734ed4c-b3b1-4f2f-b2f9-25d4f678eea5" providerId="ADAL" clId="{1EC871F0-8997-4A42-894E-7EBE7B2336E8}" dt="2023-04-14T11:00:00.266" v="4313"/>
          <ac:spMkLst>
            <pc:docMk/>
            <pc:sldMk cId="3927065234" sldId="272"/>
            <ac:spMk id="330" creationId="{F3F08A22-4DB5-41B2-2CC4-DE040FD38DAE}"/>
          </ac:spMkLst>
        </pc:spChg>
        <pc:spChg chg="mod">
          <ac:chgData name="Stian Soiland-Reyes" userId="e734ed4c-b3b1-4f2f-b2f9-25d4f678eea5" providerId="ADAL" clId="{1EC871F0-8997-4A42-894E-7EBE7B2336E8}" dt="2023-04-14T11:00:00.266" v="4313"/>
          <ac:spMkLst>
            <pc:docMk/>
            <pc:sldMk cId="3927065234" sldId="272"/>
            <ac:spMk id="331" creationId="{C923B954-D572-6146-E23F-C2DBAC57832D}"/>
          </ac:spMkLst>
        </pc:spChg>
        <pc:spChg chg="mod">
          <ac:chgData name="Stian Soiland-Reyes" userId="e734ed4c-b3b1-4f2f-b2f9-25d4f678eea5" providerId="ADAL" clId="{1EC871F0-8997-4A42-894E-7EBE7B2336E8}" dt="2023-04-14T11:00:00.266" v="4313"/>
          <ac:spMkLst>
            <pc:docMk/>
            <pc:sldMk cId="3927065234" sldId="272"/>
            <ac:spMk id="332" creationId="{CE079821-68A7-D81F-DA19-9B8A8AF3D51D}"/>
          </ac:spMkLst>
        </pc:spChg>
        <pc:spChg chg="mod">
          <ac:chgData name="Stian Soiland-Reyes" userId="e734ed4c-b3b1-4f2f-b2f9-25d4f678eea5" providerId="ADAL" clId="{1EC871F0-8997-4A42-894E-7EBE7B2336E8}" dt="2023-04-14T11:00:00.266" v="4313"/>
          <ac:spMkLst>
            <pc:docMk/>
            <pc:sldMk cId="3927065234" sldId="272"/>
            <ac:spMk id="333" creationId="{C1C996B0-075E-B9D3-7091-92F380B1D7B5}"/>
          </ac:spMkLst>
        </pc:spChg>
        <pc:spChg chg="mod">
          <ac:chgData name="Stian Soiland-Reyes" userId="e734ed4c-b3b1-4f2f-b2f9-25d4f678eea5" providerId="ADAL" clId="{1EC871F0-8997-4A42-894E-7EBE7B2336E8}" dt="2023-04-14T11:00:00.266" v="4313"/>
          <ac:spMkLst>
            <pc:docMk/>
            <pc:sldMk cId="3927065234" sldId="272"/>
            <ac:spMk id="334" creationId="{E9AC7292-F92B-9D6B-32CE-D8E1EB738E41}"/>
          </ac:spMkLst>
        </pc:spChg>
        <pc:spChg chg="mod">
          <ac:chgData name="Stian Soiland-Reyes" userId="e734ed4c-b3b1-4f2f-b2f9-25d4f678eea5" providerId="ADAL" clId="{1EC871F0-8997-4A42-894E-7EBE7B2336E8}" dt="2023-04-14T11:00:00.266" v="4313"/>
          <ac:spMkLst>
            <pc:docMk/>
            <pc:sldMk cId="3927065234" sldId="272"/>
            <ac:spMk id="335" creationId="{4D1FDB3E-92C6-AC6B-B258-9659C10CBE51}"/>
          </ac:spMkLst>
        </pc:spChg>
        <pc:spChg chg="mod">
          <ac:chgData name="Stian Soiland-Reyes" userId="e734ed4c-b3b1-4f2f-b2f9-25d4f678eea5" providerId="ADAL" clId="{1EC871F0-8997-4A42-894E-7EBE7B2336E8}" dt="2023-04-14T11:00:00.266" v="4313"/>
          <ac:spMkLst>
            <pc:docMk/>
            <pc:sldMk cId="3927065234" sldId="272"/>
            <ac:spMk id="336" creationId="{74BAA069-E998-31D2-EC1C-F39D7DB10588}"/>
          </ac:spMkLst>
        </pc:spChg>
        <pc:spChg chg="mod">
          <ac:chgData name="Stian Soiland-Reyes" userId="e734ed4c-b3b1-4f2f-b2f9-25d4f678eea5" providerId="ADAL" clId="{1EC871F0-8997-4A42-894E-7EBE7B2336E8}" dt="2023-04-14T11:00:00.266" v="4313"/>
          <ac:spMkLst>
            <pc:docMk/>
            <pc:sldMk cId="3927065234" sldId="272"/>
            <ac:spMk id="337" creationId="{E2099C2D-EE44-B723-0641-77017524864E}"/>
          </ac:spMkLst>
        </pc:spChg>
        <pc:spChg chg="mod">
          <ac:chgData name="Stian Soiland-Reyes" userId="e734ed4c-b3b1-4f2f-b2f9-25d4f678eea5" providerId="ADAL" clId="{1EC871F0-8997-4A42-894E-7EBE7B2336E8}" dt="2023-04-14T11:00:00.266" v="4313"/>
          <ac:spMkLst>
            <pc:docMk/>
            <pc:sldMk cId="3927065234" sldId="272"/>
            <ac:spMk id="338" creationId="{0E06767B-D4AB-536F-D197-89F81AD872D1}"/>
          </ac:spMkLst>
        </pc:spChg>
        <pc:spChg chg="mod">
          <ac:chgData name="Stian Soiland-Reyes" userId="e734ed4c-b3b1-4f2f-b2f9-25d4f678eea5" providerId="ADAL" clId="{1EC871F0-8997-4A42-894E-7EBE7B2336E8}" dt="2023-04-14T11:00:00.266" v="4313"/>
          <ac:spMkLst>
            <pc:docMk/>
            <pc:sldMk cId="3927065234" sldId="272"/>
            <ac:spMk id="340" creationId="{C1D5FB89-794B-3917-9DA3-1B809843AA35}"/>
          </ac:spMkLst>
        </pc:spChg>
        <pc:spChg chg="mod">
          <ac:chgData name="Stian Soiland-Reyes" userId="e734ed4c-b3b1-4f2f-b2f9-25d4f678eea5" providerId="ADAL" clId="{1EC871F0-8997-4A42-894E-7EBE7B2336E8}" dt="2023-04-14T11:00:00.266" v="4313"/>
          <ac:spMkLst>
            <pc:docMk/>
            <pc:sldMk cId="3927065234" sldId="272"/>
            <ac:spMk id="341" creationId="{F72CAEF2-7F77-FD42-9B62-5B7F0CAF66E9}"/>
          </ac:spMkLst>
        </pc:spChg>
        <pc:spChg chg="mod">
          <ac:chgData name="Stian Soiland-Reyes" userId="e734ed4c-b3b1-4f2f-b2f9-25d4f678eea5" providerId="ADAL" clId="{1EC871F0-8997-4A42-894E-7EBE7B2336E8}" dt="2023-04-14T11:00:00.266" v="4313"/>
          <ac:spMkLst>
            <pc:docMk/>
            <pc:sldMk cId="3927065234" sldId="272"/>
            <ac:spMk id="342" creationId="{38E78708-2B9E-B628-4E81-9F8C29566AC9}"/>
          </ac:spMkLst>
        </pc:spChg>
        <pc:spChg chg="mod">
          <ac:chgData name="Stian Soiland-Reyes" userId="e734ed4c-b3b1-4f2f-b2f9-25d4f678eea5" providerId="ADAL" clId="{1EC871F0-8997-4A42-894E-7EBE7B2336E8}" dt="2023-04-14T11:00:00.266" v="4313"/>
          <ac:spMkLst>
            <pc:docMk/>
            <pc:sldMk cId="3927065234" sldId="272"/>
            <ac:spMk id="343" creationId="{29FC114A-DD88-2A0F-7502-340AAAF82928}"/>
          </ac:spMkLst>
        </pc:spChg>
        <pc:spChg chg="mod">
          <ac:chgData name="Stian Soiland-Reyes" userId="e734ed4c-b3b1-4f2f-b2f9-25d4f678eea5" providerId="ADAL" clId="{1EC871F0-8997-4A42-894E-7EBE7B2336E8}" dt="2023-04-14T11:00:00.266" v="4313"/>
          <ac:spMkLst>
            <pc:docMk/>
            <pc:sldMk cId="3927065234" sldId="272"/>
            <ac:spMk id="344" creationId="{448131AA-A029-FA90-F15E-A5B8C23685C5}"/>
          </ac:spMkLst>
        </pc:spChg>
        <pc:spChg chg="mod">
          <ac:chgData name="Stian Soiland-Reyes" userId="e734ed4c-b3b1-4f2f-b2f9-25d4f678eea5" providerId="ADAL" clId="{1EC871F0-8997-4A42-894E-7EBE7B2336E8}" dt="2023-04-14T11:00:00.266" v="4313"/>
          <ac:spMkLst>
            <pc:docMk/>
            <pc:sldMk cId="3927065234" sldId="272"/>
            <ac:spMk id="345" creationId="{57823205-4E4B-6C57-D008-A5FBA1E10BD2}"/>
          </ac:spMkLst>
        </pc:spChg>
        <pc:spChg chg="mod">
          <ac:chgData name="Stian Soiland-Reyes" userId="e734ed4c-b3b1-4f2f-b2f9-25d4f678eea5" providerId="ADAL" clId="{1EC871F0-8997-4A42-894E-7EBE7B2336E8}" dt="2023-04-14T11:00:00.266" v="4313"/>
          <ac:spMkLst>
            <pc:docMk/>
            <pc:sldMk cId="3927065234" sldId="272"/>
            <ac:spMk id="346" creationId="{0244462E-5E7E-A914-6C8D-58D78B4006F1}"/>
          </ac:spMkLst>
        </pc:spChg>
        <pc:spChg chg="mod">
          <ac:chgData name="Stian Soiland-Reyes" userId="e734ed4c-b3b1-4f2f-b2f9-25d4f678eea5" providerId="ADAL" clId="{1EC871F0-8997-4A42-894E-7EBE7B2336E8}" dt="2023-04-14T11:00:00.266" v="4313"/>
          <ac:spMkLst>
            <pc:docMk/>
            <pc:sldMk cId="3927065234" sldId="272"/>
            <ac:spMk id="347" creationId="{93493499-8F0D-632E-5B01-B5769B3B66E3}"/>
          </ac:spMkLst>
        </pc:spChg>
        <pc:spChg chg="mod">
          <ac:chgData name="Stian Soiland-Reyes" userId="e734ed4c-b3b1-4f2f-b2f9-25d4f678eea5" providerId="ADAL" clId="{1EC871F0-8997-4A42-894E-7EBE7B2336E8}" dt="2023-04-14T11:00:00.266" v="4313"/>
          <ac:spMkLst>
            <pc:docMk/>
            <pc:sldMk cId="3927065234" sldId="272"/>
            <ac:spMk id="348" creationId="{1338560F-0247-F8FF-92D1-755F2BCB8D74}"/>
          </ac:spMkLst>
        </pc:spChg>
        <pc:spChg chg="add del">
          <ac:chgData name="Stian Soiland-Reyes" userId="e734ed4c-b3b1-4f2f-b2f9-25d4f678eea5" providerId="ADAL" clId="{1EC871F0-8997-4A42-894E-7EBE7B2336E8}" dt="2023-04-14T11:02:19.581" v="4316" actId="478"/>
          <ac:spMkLst>
            <pc:docMk/>
            <pc:sldMk cId="3927065234" sldId="272"/>
            <ac:spMk id="349" creationId="{55F31100-3C28-0694-474D-AA280DBDED13}"/>
          </ac:spMkLst>
        </pc:spChg>
        <pc:spChg chg="mod">
          <ac:chgData name="Stian Soiland-Reyes" userId="e734ed4c-b3b1-4f2f-b2f9-25d4f678eea5" providerId="ADAL" clId="{1EC871F0-8997-4A42-894E-7EBE7B2336E8}" dt="2023-04-14T12:46:12.016" v="5331" actId="20577"/>
          <ac:spMkLst>
            <pc:docMk/>
            <pc:sldMk cId="3927065234" sldId="272"/>
            <ac:spMk id="351" creationId="{EC77C94A-806A-5084-0E27-F3552918E78E}"/>
          </ac:spMkLst>
        </pc:spChg>
        <pc:spChg chg="mod">
          <ac:chgData name="Stian Soiland-Reyes" userId="e734ed4c-b3b1-4f2f-b2f9-25d4f678eea5" providerId="ADAL" clId="{1EC871F0-8997-4A42-894E-7EBE7B2336E8}" dt="2023-04-14T11:03:06.292" v="4325" actId="1076"/>
          <ac:spMkLst>
            <pc:docMk/>
            <pc:sldMk cId="3927065234" sldId="272"/>
            <ac:spMk id="354" creationId="{E3E92100-0F3D-97EE-57B2-6ACB81FD580A}"/>
          </ac:spMkLst>
        </pc:spChg>
        <pc:spChg chg="mod">
          <ac:chgData name="Stian Soiland-Reyes" userId="e734ed4c-b3b1-4f2f-b2f9-25d4f678eea5" providerId="ADAL" clId="{1EC871F0-8997-4A42-894E-7EBE7B2336E8}" dt="2023-04-14T11:03:06.292" v="4325" actId="1076"/>
          <ac:spMkLst>
            <pc:docMk/>
            <pc:sldMk cId="3927065234" sldId="272"/>
            <ac:spMk id="355" creationId="{7948FA71-70B2-70DA-DE9E-3679833C67D4}"/>
          </ac:spMkLst>
        </pc:spChg>
        <pc:spChg chg="mod">
          <ac:chgData name="Stian Soiland-Reyes" userId="e734ed4c-b3b1-4f2f-b2f9-25d4f678eea5" providerId="ADAL" clId="{1EC871F0-8997-4A42-894E-7EBE7B2336E8}" dt="2023-04-14T11:03:06.292" v="4325" actId="1076"/>
          <ac:spMkLst>
            <pc:docMk/>
            <pc:sldMk cId="3927065234" sldId="272"/>
            <ac:spMk id="357" creationId="{D1A25CA7-DD2B-6CC0-404F-B45DC9911868}"/>
          </ac:spMkLst>
        </pc:spChg>
        <pc:spChg chg="mod">
          <ac:chgData name="Stian Soiland-Reyes" userId="e734ed4c-b3b1-4f2f-b2f9-25d4f678eea5" providerId="ADAL" clId="{1EC871F0-8997-4A42-894E-7EBE7B2336E8}" dt="2023-04-14T11:03:06.292" v="4325" actId="1076"/>
          <ac:spMkLst>
            <pc:docMk/>
            <pc:sldMk cId="3927065234" sldId="272"/>
            <ac:spMk id="360" creationId="{23320030-4AA4-B3CE-210B-54F748FAF3CC}"/>
          </ac:spMkLst>
        </pc:spChg>
        <pc:spChg chg="mod">
          <ac:chgData name="Stian Soiland-Reyes" userId="e734ed4c-b3b1-4f2f-b2f9-25d4f678eea5" providerId="ADAL" clId="{1EC871F0-8997-4A42-894E-7EBE7B2336E8}" dt="2023-04-14T11:03:06.292" v="4325" actId="1076"/>
          <ac:spMkLst>
            <pc:docMk/>
            <pc:sldMk cId="3927065234" sldId="272"/>
            <ac:spMk id="363" creationId="{8D756BD7-0F81-F820-C972-B8FC5EC5F236}"/>
          </ac:spMkLst>
        </pc:spChg>
        <pc:spChg chg="mod ord">
          <ac:chgData name="Stian Soiland-Reyes" userId="e734ed4c-b3b1-4f2f-b2f9-25d4f678eea5" providerId="ADAL" clId="{1EC871F0-8997-4A42-894E-7EBE7B2336E8}" dt="2023-04-14T10:53:11.518" v="4201" actId="207"/>
          <ac:spMkLst>
            <pc:docMk/>
            <pc:sldMk cId="3927065234" sldId="272"/>
            <ac:spMk id="365" creationId="{00000000-0000-0000-0000-000000000000}"/>
          </ac:spMkLst>
        </pc:spChg>
        <pc:spChg chg="mod">
          <ac:chgData name="Stian Soiland-Reyes" userId="e734ed4c-b3b1-4f2f-b2f9-25d4f678eea5" providerId="ADAL" clId="{1EC871F0-8997-4A42-894E-7EBE7B2336E8}" dt="2023-04-14T11:03:06.292" v="4325" actId="1076"/>
          <ac:spMkLst>
            <pc:docMk/>
            <pc:sldMk cId="3927065234" sldId="272"/>
            <ac:spMk id="366" creationId="{81B74064-1B7A-350B-887D-C88D860AFEBB}"/>
          </ac:spMkLst>
        </pc:spChg>
        <pc:spChg chg="mod">
          <ac:chgData name="Stian Soiland-Reyes" userId="e734ed4c-b3b1-4f2f-b2f9-25d4f678eea5" providerId="ADAL" clId="{1EC871F0-8997-4A42-894E-7EBE7B2336E8}" dt="2023-04-14T11:03:06.292" v="4325" actId="1076"/>
          <ac:spMkLst>
            <pc:docMk/>
            <pc:sldMk cId="3927065234" sldId="272"/>
            <ac:spMk id="367" creationId="{7775077F-6D4B-9C52-FC61-1C86F79AEC27}"/>
          </ac:spMkLst>
        </pc:spChg>
        <pc:spChg chg="del">
          <ac:chgData name="Stian Soiland-Reyes" userId="e734ed4c-b3b1-4f2f-b2f9-25d4f678eea5" providerId="ADAL" clId="{1EC871F0-8997-4A42-894E-7EBE7B2336E8}" dt="2023-04-14T10:58:55.030" v="4293" actId="478"/>
          <ac:spMkLst>
            <pc:docMk/>
            <pc:sldMk cId="3927065234" sldId="272"/>
            <ac:spMk id="369" creationId="{00000000-0000-0000-0000-000000000000}"/>
          </ac:spMkLst>
        </pc:spChg>
        <pc:spChg chg="mod">
          <ac:chgData name="Stian Soiland-Reyes" userId="e734ed4c-b3b1-4f2f-b2f9-25d4f678eea5" providerId="ADAL" clId="{1EC871F0-8997-4A42-894E-7EBE7B2336E8}" dt="2023-04-14T10:59:33.885" v="4309" actId="20577"/>
          <ac:spMkLst>
            <pc:docMk/>
            <pc:sldMk cId="3927065234" sldId="272"/>
            <ac:spMk id="373" creationId="{00000000-0000-0000-0000-000000000000}"/>
          </ac:spMkLst>
        </pc:spChg>
        <pc:spChg chg="mod">
          <ac:chgData name="Stian Soiland-Reyes" userId="e734ed4c-b3b1-4f2f-b2f9-25d4f678eea5" providerId="ADAL" clId="{1EC871F0-8997-4A42-894E-7EBE7B2336E8}" dt="2023-04-14T11:03:06.292" v="4325" actId="1076"/>
          <ac:spMkLst>
            <pc:docMk/>
            <pc:sldMk cId="3927065234" sldId="272"/>
            <ac:spMk id="375" creationId="{B9E2B2FD-4611-5F77-F1FD-743A422A5597}"/>
          </ac:spMkLst>
        </pc:spChg>
        <pc:spChg chg="mod">
          <ac:chgData name="Stian Soiland-Reyes" userId="e734ed4c-b3b1-4f2f-b2f9-25d4f678eea5" providerId="ADAL" clId="{1EC871F0-8997-4A42-894E-7EBE7B2336E8}" dt="2023-04-14T11:03:06.292" v="4325" actId="1076"/>
          <ac:spMkLst>
            <pc:docMk/>
            <pc:sldMk cId="3927065234" sldId="272"/>
            <ac:spMk id="376" creationId="{B4FB612C-F063-9A44-2BAC-2593BAF140C9}"/>
          </ac:spMkLst>
        </pc:spChg>
        <pc:spChg chg="mod">
          <ac:chgData name="Stian Soiland-Reyes" userId="e734ed4c-b3b1-4f2f-b2f9-25d4f678eea5" providerId="ADAL" clId="{1EC871F0-8997-4A42-894E-7EBE7B2336E8}" dt="2023-04-14T11:03:06.292" v="4325" actId="1076"/>
          <ac:spMkLst>
            <pc:docMk/>
            <pc:sldMk cId="3927065234" sldId="272"/>
            <ac:spMk id="377" creationId="{19E3B407-9840-3AA6-E55D-EEB7266055A9}"/>
          </ac:spMkLst>
        </pc:spChg>
        <pc:spChg chg="mod">
          <ac:chgData name="Stian Soiland-Reyes" userId="e734ed4c-b3b1-4f2f-b2f9-25d4f678eea5" providerId="ADAL" clId="{1EC871F0-8997-4A42-894E-7EBE7B2336E8}" dt="2023-04-14T11:03:06.292" v="4325" actId="1076"/>
          <ac:spMkLst>
            <pc:docMk/>
            <pc:sldMk cId="3927065234" sldId="272"/>
            <ac:spMk id="378" creationId="{099E8D68-76C0-2DC1-B7EE-B28FE2A756D0}"/>
          </ac:spMkLst>
        </pc:spChg>
        <pc:spChg chg="mod">
          <ac:chgData name="Stian Soiland-Reyes" userId="e734ed4c-b3b1-4f2f-b2f9-25d4f678eea5" providerId="ADAL" clId="{1EC871F0-8997-4A42-894E-7EBE7B2336E8}" dt="2023-04-14T11:03:06.292" v="4325" actId="1076"/>
          <ac:spMkLst>
            <pc:docMk/>
            <pc:sldMk cId="3927065234" sldId="272"/>
            <ac:spMk id="379" creationId="{AB2169B3-F754-F14E-46D6-102F4FEB0A95}"/>
          </ac:spMkLst>
        </pc:spChg>
        <pc:spChg chg="mod">
          <ac:chgData name="Stian Soiland-Reyes" userId="e734ed4c-b3b1-4f2f-b2f9-25d4f678eea5" providerId="ADAL" clId="{1EC871F0-8997-4A42-894E-7EBE7B2336E8}" dt="2023-04-14T11:03:06.292" v="4325" actId="1076"/>
          <ac:spMkLst>
            <pc:docMk/>
            <pc:sldMk cId="3927065234" sldId="272"/>
            <ac:spMk id="380" creationId="{6486809A-00ED-0156-1B64-330CEB4BC01E}"/>
          </ac:spMkLst>
        </pc:spChg>
        <pc:spChg chg="mod">
          <ac:chgData name="Stian Soiland-Reyes" userId="e734ed4c-b3b1-4f2f-b2f9-25d4f678eea5" providerId="ADAL" clId="{1EC871F0-8997-4A42-894E-7EBE7B2336E8}" dt="2023-04-14T11:03:06.292" v="4325" actId="1076"/>
          <ac:spMkLst>
            <pc:docMk/>
            <pc:sldMk cId="3927065234" sldId="272"/>
            <ac:spMk id="381" creationId="{6AC31E5D-0F03-12D0-0E36-87F46093F620}"/>
          </ac:spMkLst>
        </pc:spChg>
        <pc:spChg chg="mod">
          <ac:chgData name="Stian Soiland-Reyes" userId="e734ed4c-b3b1-4f2f-b2f9-25d4f678eea5" providerId="ADAL" clId="{1EC871F0-8997-4A42-894E-7EBE7B2336E8}" dt="2023-04-14T11:03:06.292" v="4325" actId="1076"/>
          <ac:spMkLst>
            <pc:docMk/>
            <pc:sldMk cId="3927065234" sldId="272"/>
            <ac:spMk id="382" creationId="{D3481F89-67FE-C286-14BC-BF9FE22EED91}"/>
          </ac:spMkLst>
        </pc:spChg>
        <pc:spChg chg="mod">
          <ac:chgData name="Stian Soiland-Reyes" userId="e734ed4c-b3b1-4f2f-b2f9-25d4f678eea5" providerId="ADAL" clId="{1EC871F0-8997-4A42-894E-7EBE7B2336E8}" dt="2023-04-14T11:03:06.292" v="4325" actId="1076"/>
          <ac:spMkLst>
            <pc:docMk/>
            <pc:sldMk cId="3927065234" sldId="272"/>
            <ac:spMk id="383" creationId="{2209A04C-6A82-2AD2-6F85-FF6437F2B40C}"/>
          </ac:spMkLst>
        </pc:spChg>
        <pc:spChg chg="mod">
          <ac:chgData name="Stian Soiland-Reyes" userId="e734ed4c-b3b1-4f2f-b2f9-25d4f678eea5" providerId="ADAL" clId="{1EC871F0-8997-4A42-894E-7EBE7B2336E8}" dt="2023-04-14T11:03:06.292" v="4325" actId="1076"/>
          <ac:spMkLst>
            <pc:docMk/>
            <pc:sldMk cId="3927065234" sldId="272"/>
            <ac:spMk id="385" creationId="{4D0EAF8A-C57F-584C-5D3E-07371087D4C0}"/>
          </ac:spMkLst>
        </pc:spChg>
        <pc:spChg chg="mod">
          <ac:chgData name="Stian Soiland-Reyes" userId="e734ed4c-b3b1-4f2f-b2f9-25d4f678eea5" providerId="ADAL" clId="{1EC871F0-8997-4A42-894E-7EBE7B2336E8}" dt="2023-04-14T11:03:06.292" v="4325" actId="1076"/>
          <ac:spMkLst>
            <pc:docMk/>
            <pc:sldMk cId="3927065234" sldId="272"/>
            <ac:spMk id="386" creationId="{2F0CE6F3-F920-0EDE-4AE7-3185E7334B32}"/>
          </ac:spMkLst>
        </pc:spChg>
        <pc:spChg chg="mod">
          <ac:chgData name="Stian Soiland-Reyes" userId="e734ed4c-b3b1-4f2f-b2f9-25d4f678eea5" providerId="ADAL" clId="{1EC871F0-8997-4A42-894E-7EBE7B2336E8}" dt="2023-04-14T11:03:06.292" v="4325" actId="1076"/>
          <ac:spMkLst>
            <pc:docMk/>
            <pc:sldMk cId="3927065234" sldId="272"/>
            <ac:spMk id="387" creationId="{FE8690BF-B96E-C08D-0E9D-7BFFA18A9057}"/>
          </ac:spMkLst>
        </pc:spChg>
        <pc:spChg chg="mod">
          <ac:chgData name="Stian Soiland-Reyes" userId="e734ed4c-b3b1-4f2f-b2f9-25d4f678eea5" providerId="ADAL" clId="{1EC871F0-8997-4A42-894E-7EBE7B2336E8}" dt="2023-04-14T11:03:06.292" v="4325" actId="1076"/>
          <ac:spMkLst>
            <pc:docMk/>
            <pc:sldMk cId="3927065234" sldId="272"/>
            <ac:spMk id="388" creationId="{5E210326-0E43-E214-70C3-99054498788A}"/>
          </ac:spMkLst>
        </pc:spChg>
        <pc:spChg chg="mod">
          <ac:chgData name="Stian Soiland-Reyes" userId="e734ed4c-b3b1-4f2f-b2f9-25d4f678eea5" providerId="ADAL" clId="{1EC871F0-8997-4A42-894E-7EBE7B2336E8}" dt="2023-04-14T11:03:06.292" v="4325" actId="1076"/>
          <ac:spMkLst>
            <pc:docMk/>
            <pc:sldMk cId="3927065234" sldId="272"/>
            <ac:spMk id="389" creationId="{149981E0-CDF4-DF15-A50B-9167CE5563B3}"/>
          </ac:spMkLst>
        </pc:spChg>
        <pc:spChg chg="mod">
          <ac:chgData name="Stian Soiland-Reyes" userId="e734ed4c-b3b1-4f2f-b2f9-25d4f678eea5" providerId="ADAL" clId="{1EC871F0-8997-4A42-894E-7EBE7B2336E8}" dt="2023-04-14T11:03:06.292" v="4325" actId="1076"/>
          <ac:spMkLst>
            <pc:docMk/>
            <pc:sldMk cId="3927065234" sldId="272"/>
            <ac:spMk id="390" creationId="{86E79FB4-60BC-7105-A017-CC17475CB166}"/>
          </ac:spMkLst>
        </pc:spChg>
        <pc:spChg chg="mod">
          <ac:chgData name="Stian Soiland-Reyes" userId="e734ed4c-b3b1-4f2f-b2f9-25d4f678eea5" providerId="ADAL" clId="{1EC871F0-8997-4A42-894E-7EBE7B2336E8}" dt="2023-04-14T11:03:06.292" v="4325" actId="1076"/>
          <ac:spMkLst>
            <pc:docMk/>
            <pc:sldMk cId="3927065234" sldId="272"/>
            <ac:spMk id="391" creationId="{9A2C55AE-2FDD-64F6-0B7D-F1C1553FADF9}"/>
          </ac:spMkLst>
        </pc:spChg>
        <pc:spChg chg="mod">
          <ac:chgData name="Stian Soiland-Reyes" userId="e734ed4c-b3b1-4f2f-b2f9-25d4f678eea5" providerId="ADAL" clId="{1EC871F0-8997-4A42-894E-7EBE7B2336E8}" dt="2023-04-14T11:03:06.292" v="4325" actId="1076"/>
          <ac:spMkLst>
            <pc:docMk/>
            <pc:sldMk cId="3927065234" sldId="272"/>
            <ac:spMk id="392" creationId="{00F79677-6269-71C8-1FFC-B20F003813FB}"/>
          </ac:spMkLst>
        </pc:spChg>
        <pc:spChg chg="mod">
          <ac:chgData name="Stian Soiland-Reyes" userId="e734ed4c-b3b1-4f2f-b2f9-25d4f678eea5" providerId="ADAL" clId="{1EC871F0-8997-4A42-894E-7EBE7B2336E8}" dt="2023-04-14T11:03:06.292" v="4325" actId="1076"/>
          <ac:spMkLst>
            <pc:docMk/>
            <pc:sldMk cId="3927065234" sldId="272"/>
            <ac:spMk id="393" creationId="{AF5D415F-2C7B-A5E4-3177-AE6A9193E506}"/>
          </ac:spMkLst>
        </pc:spChg>
        <pc:spChg chg="mod">
          <ac:chgData name="Stian Soiland-Reyes" userId="e734ed4c-b3b1-4f2f-b2f9-25d4f678eea5" providerId="ADAL" clId="{1EC871F0-8997-4A42-894E-7EBE7B2336E8}" dt="2023-04-14T11:03:31.272" v="4342" actId="6549"/>
          <ac:spMkLst>
            <pc:docMk/>
            <pc:sldMk cId="3927065234" sldId="272"/>
            <ac:spMk id="397" creationId="{264BE739-F414-7C88-5C62-8CF6CD2109D2}"/>
          </ac:spMkLst>
        </pc:spChg>
        <pc:grpChg chg="add del mod">
          <ac:chgData name="Stian Soiland-Reyes" userId="e734ed4c-b3b1-4f2f-b2f9-25d4f678eea5" providerId="ADAL" clId="{1EC871F0-8997-4A42-894E-7EBE7B2336E8}" dt="2023-04-14T10:59:55.356" v="4312"/>
          <ac:grpSpMkLst>
            <pc:docMk/>
            <pc:sldMk cId="3927065234" sldId="272"/>
            <ac:grpSpMk id="12" creationId="{557DA828-CE02-09E8-D6C9-6B7E96B08B9A}"/>
          </ac:grpSpMkLst>
        </pc:grpChg>
        <pc:grpChg chg="del mod">
          <ac:chgData name="Stian Soiland-Reyes" userId="e734ed4c-b3b1-4f2f-b2f9-25d4f678eea5" providerId="ADAL" clId="{1EC871F0-8997-4A42-894E-7EBE7B2336E8}" dt="2023-04-14T10:59:45.967" v="4310" actId="478"/>
          <ac:grpSpMkLst>
            <pc:docMk/>
            <pc:sldMk cId="3927065234" sldId="272"/>
            <ac:grpSpMk id="16" creationId="{F3122937-D7C8-9956-F53B-2C4A67C82981}"/>
          </ac:grpSpMkLst>
        </pc:grpChg>
        <pc:grpChg chg="mod">
          <ac:chgData name="Stian Soiland-Reyes" userId="e734ed4c-b3b1-4f2f-b2f9-25d4f678eea5" providerId="ADAL" clId="{1EC871F0-8997-4A42-894E-7EBE7B2336E8}" dt="2023-04-14T10:59:52.329" v="4311"/>
          <ac:grpSpMkLst>
            <pc:docMk/>
            <pc:sldMk cId="3927065234" sldId="272"/>
            <ac:grpSpMk id="17" creationId="{F37C8AC2-4DC5-863B-C5CB-FD135905813C}"/>
          </ac:grpSpMkLst>
        </pc:grpChg>
        <pc:grpChg chg="mod">
          <ac:chgData name="Stian Soiland-Reyes" userId="e734ed4c-b3b1-4f2f-b2f9-25d4f678eea5" providerId="ADAL" clId="{1EC871F0-8997-4A42-894E-7EBE7B2336E8}" dt="2023-04-14T10:59:52.329" v="4311"/>
          <ac:grpSpMkLst>
            <pc:docMk/>
            <pc:sldMk cId="3927065234" sldId="272"/>
            <ac:grpSpMk id="18" creationId="{CACDD0A4-F714-598B-8195-CAFE890A2067}"/>
          </ac:grpSpMkLst>
        </pc:grpChg>
        <pc:grpChg chg="mod">
          <ac:chgData name="Stian Soiland-Reyes" userId="e734ed4c-b3b1-4f2f-b2f9-25d4f678eea5" providerId="ADAL" clId="{1EC871F0-8997-4A42-894E-7EBE7B2336E8}" dt="2023-04-14T10:59:52.329" v="4311"/>
          <ac:grpSpMkLst>
            <pc:docMk/>
            <pc:sldMk cId="3927065234" sldId="272"/>
            <ac:grpSpMk id="21" creationId="{8830FC79-CB8C-AA78-7EC1-5937CF92007A}"/>
          </ac:grpSpMkLst>
        </pc:grpChg>
        <pc:grpChg chg="add del mod">
          <ac:chgData name="Stian Soiland-Reyes" userId="e734ed4c-b3b1-4f2f-b2f9-25d4f678eea5" providerId="ADAL" clId="{1EC871F0-8997-4A42-894E-7EBE7B2336E8}" dt="2023-04-14T11:00:04.776" v="4314"/>
          <ac:grpSpMkLst>
            <pc:docMk/>
            <pc:sldMk cId="3927065234" sldId="272"/>
            <ac:grpSpMk id="54" creationId="{8EA3EA2E-2D5C-487E-394A-982E08309CD7}"/>
          </ac:grpSpMkLst>
        </pc:grpChg>
        <pc:grpChg chg="mod">
          <ac:chgData name="Stian Soiland-Reyes" userId="e734ed4c-b3b1-4f2f-b2f9-25d4f678eea5" providerId="ADAL" clId="{1EC871F0-8997-4A42-894E-7EBE7B2336E8}" dt="2023-04-14T11:00:00.266" v="4313"/>
          <ac:grpSpMkLst>
            <pc:docMk/>
            <pc:sldMk cId="3927065234" sldId="272"/>
            <ac:grpSpMk id="56" creationId="{767CE88E-4737-012A-8B67-CB6F81A33E63}"/>
          </ac:grpSpMkLst>
        </pc:grpChg>
        <pc:grpChg chg="mod">
          <ac:chgData name="Stian Soiland-Reyes" userId="e734ed4c-b3b1-4f2f-b2f9-25d4f678eea5" providerId="ADAL" clId="{1EC871F0-8997-4A42-894E-7EBE7B2336E8}" dt="2023-04-14T11:00:00.266" v="4313"/>
          <ac:grpSpMkLst>
            <pc:docMk/>
            <pc:sldMk cId="3927065234" sldId="272"/>
            <ac:grpSpMk id="57" creationId="{89D77976-1BC0-EA70-DD84-14F895B8B40D}"/>
          </ac:grpSpMkLst>
        </pc:grpChg>
        <pc:grpChg chg="mod">
          <ac:chgData name="Stian Soiland-Reyes" userId="e734ed4c-b3b1-4f2f-b2f9-25d4f678eea5" providerId="ADAL" clId="{1EC871F0-8997-4A42-894E-7EBE7B2336E8}" dt="2023-04-14T11:00:00.266" v="4313"/>
          <ac:grpSpMkLst>
            <pc:docMk/>
            <pc:sldMk cId="3927065234" sldId="272"/>
            <ac:grpSpMk id="60" creationId="{21ACC9B9-62E2-2873-755A-C716D2104680}"/>
          </ac:grpSpMkLst>
        </pc:grpChg>
        <pc:grpChg chg="add mod">
          <ac:chgData name="Stian Soiland-Reyes" userId="e734ed4c-b3b1-4f2f-b2f9-25d4f678eea5" providerId="ADAL" clId="{1EC871F0-8997-4A42-894E-7EBE7B2336E8}" dt="2023-04-14T11:03:06.292" v="4325" actId="1076"/>
          <ac:grpSpMkLst>
            <pc:docMk/>
            <pc:sldMk cId="3927065234" sldId="272"/>
            <ac:grpSpMk id="350" creationId="{3F33B74D-C8C2-E44E-E296-A814EBEF5B66}"/>
          </ac:grpSpMkLst>
        </pc:grpChg>
        <pc:grpChg chg="mod">
          <ac:chgData name="Stian Soiland-Reyes" userId="e734ed4c-b3b1-4f2f-b2f9-25d4f678eea5" providerId="ADAL" clId="{1EC871F0-8997-4A42-894E-7EBE7B2336E8}" dt="2023-04-14T11:03:06.292" v="4325" actId="1076"/>
          <ac:grpSpMkLst>
            <pc:docMk/>
            <pc:sldMk cId="3927065234" sldId="272"/>
            <ac:grpSpMk id="352" creationId="{0E0AAB6C-F2CE-E4DC-3C3F-4009B37403C2}"/>
          </ac:grpSpMkLst>
        </pc:grpChg>
        <pc:grpChg chg="mod">
          <ac:chgData name="Stian Soiland-Reyes" userId="e734ed4c-b3b1-4f2f-b2f9-25d4f678eea5" providerId="ADAL" clId="{1EC871F0-8997-4A42-894E-7EBE7B2336E8}" dt="2023-04-14T11:03:06.292" v="4325" actId="1076"/>
          <ac:grpSpMkLst>
            <pc:docMk/>
            <pc:sldMk cId="3927065234" sldId="272"/>
            <ac:grpSpMk id="353" creationId="{26E48CC4-6793-DDC2-3862-DF60AF8FF982}"/>
          </ac:grpSpMkLst>
        </pc:grpChg>
        <pc:grpChg chg="mod">
          <ac:chgData name="Stian Soiland-Reyes" userId="e734ed4c-b3b1-4f2f-b2f9-25d4f678eea5" providerId="ADAL" clId="{1EC871F0-8997-4A42-894E-7EBE7B2336E8}" dt="2023-04-14T11:03:06.292" v="4325" actId="1076"/>
          <ac:grpSpMkLst>
            <pc:docMk/>
            <pc:sldMk cId="3927065234" sldId="272"/>
            <ac:grpSpMk id="356" creationId="{D38A92DA-1F17-68CC-2DD7-BBA245A87CD0}"/>
          </ac:grpSpMkLst>
        </pc:grpChg>
        <pc:grpChg chg="add del mod">
          <ac:chgData name="Stian Soiland-Reyes" userId="e734ed4c-b3b1-4f2f-b2f9-25d4f678eea5" providerId="ADAL" clId="{1EC871F0-8997-4A42-894E-7EBE7B2336E8}" dt="2023-04-14T11:03:54.257" v="4355" actId="1076"/>
          <ac:grpSpMkLst>
            <pc:docMk/>
            <pc:sldMk cId="3927065234" sldId="272"/>
            <ac:grpSpMk id="394" creationId="{A3CA48C9-659B-FEB6-02A3-8A93C5895BF4}"/>
          </ac:grpSpMkLst>
        </pc:grpChg>
        <pc:grpChg chg="mod topLvl">
          <ac:chgData name="Stian Soiland-Reyes" userId="e734ed4c-b3b1-4f2f-b2f9-25d4f678eea5" providerId="ADAL" clId="{1EC871F0-8997-4A42-894E-7EBE7B2336E8}" dt="2023-04-14T11:03:38.680" v="4346" actId="21"/>
          <ac:grpSpMkLst>
            <pc:docMk/>
            <pc:sldMk cId="3927065234" sldId="272"/>
            <ac:grpSpMk id="396" creationId="{F3313100-6730-3114-BC62-B51F314911E1}"/>
          </ac:grpSpMkLst>
        </pc:grpChg>
        <pc:graphicFrameChg chg="mod">
          <ac:chgData name="Stian Soiland-Reyes" userId="e734ed4c-b3b1-4f2f-b2f9-25d4f678eea5" providerId="ADAL" clId="{1EC871F0-8997-4A42-894E-7EBE7B2336E8}" dt="2023-04-14T11:03:07.103" v="4326"/>
          <ac:graphicFrameMkLst>
            <pc:docMk/>
            <pc:sldMk cId="3927065234" sldId="272"/>
            <ac:graphicFrameMk id="398" creationId="{54D1D091-640F-3568-2B4D-0C21F1DE8A4C}"/>
          </ac:graphicFrameMkLst>
        </pc:graphicFrameChg>
        <pc:picChg chg="add mod">
          <ac:chgData name="Stian Soiland-Reyes" userId="e734ed4c-b3b1-4f2f-b2f9-25d4f678eea5" providerId="ADAL" clId="{1EC871F0-8997-4A42-894E-7EBE7B2336E8}" dt="2023-04-14T12:46:01.799" v="5306" actId="1076"/>
          <ac:picMkLst>
            <pc:docMk/>
            <pc:sldMk cId="3927065234" sldId="272"/>
            <ac:picMk id="3" creationId="{EDCAB850-4E73-0567-EC7B-4882EFF73449}"/>
          </ac:picMkLst>
        </pc:picChg>
        <pc:picChg chg="add del">
          <ac:chgData name="Stian Soiland-Reyes" userId="e734ed4c-b3b1-4f2f-b2f9-25d4f678eea5" providerId="ADAL" clId="{1EC871F0-8997-4A42-894E-7EBE7B2336E8}" dt="2023-04-14T11:02:45.799" v="4324" actId="478"/>
          <ac:picMkLst>
            <pc:docMk/>
            <pc:sldMk cId="3927065234" sldId="272"/>
            <ac:picMk id="6" creationId="{A100F0F7-64BF-0D6D-50AB-635AD4B655D3}"/>
          </ac:picMkLst>
        </pc:picChg>
        <pc:picChg chg="mod">
          <ac:chgData name="Stian Soiland-Reyes" userId="e734ed4c-b3b1-4f2f-b2f9-25d4f678eea5" providerId="ADAL" clId="{1EC871F0-8997-4A42-894E-7EBE7B2336E8}" dt="2023-04-14T12:46:01.799" v="5306" actId="1076"/>
          <ac:picMkLst>
            <pc:docMk/>
            <pc:sldMk cId="3927065234" sldId="272"/>
            <ac:picMk id="9" creationId="{7E1A2304-8AAB-BDFC-D5A5-67309A071A02}"/>
          </ac:picMkLst>
        </pc:picChg>
        <pc:picChg chg="add mod">
          <ac:chgData name="Stian Soiland-Reyes" userId="e734ed4c-b3b1-4f2f-b2f9-25d4f678eea5" providerId="ADAL" clId="{1EC871F0-8997-4A42-894E-7EBE7B2336E8}" dt="2023-04-14T10:55:33.735" v="4240" actId="1076"/>
          <ac:picMkLst>
            <pc:docMk/>
            <pc:sldMk cId="3927065234" sldId="272"/>
            <ac:picMk id="10" creationId="{528B471E-D1E6-44C0-AD2E-D679CE15DBC7}"/>
          </ac:picMkLst>
        </pc:picChg>
        <pc:picChg chg="mod">
          <ac:chgData name="Stian Soiland-Reyes" userId="e734ed4c-b3b1-4f2f-b2f9-25d4f678eea5" providerId="ADAL" clId="{1EC871F0-8997-4A42-894E-7EBE7B2336E8}" dt="2023-04-14T10:59:52.329" v="4311"/>
          <ac:picMkLst>
            <pc:docMk/>
            <pc:sldMk cId="3927065234" sldId="272"/>
            <ac:picMk id="23" creationId="{1ABFFB06-1636-577B-D44B-BC8CB264785C}"/>
          </ac:picMkLst>
        </pc:picChg>
        <pc:picChg chg="mod">
          <ac:chgData name="Stian Soiland-Reyes" userId="e734ed4c-b3b1-4f2f-b2f9-25d4f678eea5" providerId="ADAL" clId="{1EC871F0-8997-4A42-894E-7EBE7B2336E8}" dt="2023-04-14T10:59:52.329" v="4311"/>
          <ac:picMkLst>
            <pc:docMk/>
            <pc:sldMk cId="3927065234" sldId="272"/>
            <ac:picMk id="24" creationId="{FFD3A73C-D610-476A-1E8D-DCF633F4D132}"/>
          </ac:picMkLst>
        </pc:picChg>
        <pc:picChg chg="mod">
          <ac:chgData name="Stian Soiland-Reyes" userId="e734ed4c-b3b1-4f2f-b2f9-25d4f678eea5" providerId="ADAL" clId="{1EC871F0-8997-4A42-894E-7EBE7B2336E8}" dt="2023-04-14T10:59:52.329" v="4311"/>
          <ac:picMkLst>
            <pc:docMk/>
            <pc:sldMk cId="3927065234" sldId="272"/>
            <ac:picMk id="26" creationId="{EEB7023A-DF92-6D00-4944-3F91B52FAB2A}"/>
          </ac:picMkLst>
        </pc:picChg>
        <pc:picChg chg="mod">
          <ac:chgData name="Stian Soiland-Reyes" userId="e734ed4c-b3b1-4f2f-b2f9-25d4f678eea5" providerId="ADAL" clId="{1EC871F0-8997-4A42-894E-7EBE7B2336E8}" dt="2023-04-14T10:59:52.329" v="4311"/>
          <ac:picMkLst>
            <pc:docMk/>
            <pc:sldMk cId="3927065234" sldId="272"/>
            <ac:picMk id="34" creationId="{B323D0CF-84A1-EE15-674B-69EDE98A481B}"/>
          </ac:picMkLst>
        </pc:picChg>
        <pc:picChg chg="mod">
          <ac:chgData name="Stian Soiland-Reyes" userId="e734ed4c-b3b1-4f2f-b2f9-25d4f678eea5" providerId="ADAL" clId="{1EC871F0-8997-4A42-894E-7EBE7B2336E8}" dt="2023-04-14T10:59:52.329" v="4311"/>
          <ac:picMkLst>
            <pc:docMk/>
            <pc:sldMk cId="3927065234" sldId="272"/>
            <ac:picMk id="44" creationId="{F2303D3E-0602-CC8D-A76F-4B35E4487E99}"/>
          </ac:picMkLst>
        </pc:picChg>
        <pc:picChg chg="mod">
          <ac:chgData name="Stian Soiland-Reyes" userId="e734ed4c-b3b1-4f2f-b2f9-25d4f678eea5" providerId="ADAL" clId="{1EC871F0-8997-4A42-894E-7EBE7B2336E8}" dt="2023-04-14T11:00:00.266" v="4313"/>
          <ac:picMkLst>
            <pc:docMk/>
            <pc:sldMk cId="3927065234" sldId="272"/>
            <ac:picMk id="62" creationId="{60F48555-AB53-3F9D-75C3-1D1EB8FFD1B8}"/>
          </ac:picMkLst>
        </pc:picChg>
        <pc:picChg chg="mod">
          <ac:chgData name="Stian Soiland-Reyes" userId="e734ed4c-b3b1-4f2f-b2f9-25d4f678eea5" providerId="ADAL" clId="{1EC871F0-8997-4A42-894E-7EBE7B2336E8}" dt="2023-04-14T11:00:00.266" v="4313"/>
          <ac:picMkLst>
            <pc:docMk/>
            <pc:sldMk cId="3927065234" sldId="272"/>
            <ac:picMk id="63" creationId="{1E2B8EC7-6B04-4F5D-6C77-EDCAA6ACF650}"/>
          </ac:picMkLst>
        </pc:picChg>
        <pc:picChg chg="mod">
          <ac:chgData name="Stian Soiland-Reyes" userId="e734ed4c-b3b1-4f2f-b2f9-25d4f678eea5" providerId="ADAL" clId="{1EC871F0-8997-4A42-894E-7EBE7B2336E8}" dt="2023-04-14T11:00:00.266" v="4313"/>
          <ac:picMkLst>
            <pc:docMk/>
            <pc:sldMk cId="3927065234" sldId="272"/>
            <ac:picMk id="321" creationId="{E424630F-4962-88B0-CC5C-1C4FB212D3E2}"/>
          </ac:picMkLst>
        </pc:picChg>
        <pc:picChg chg="mod">
          <ac:chgData name="Stian Soiland-Reyes" userId="e734ed4c-b3b1-4f2f-b2f9-25d4f678eea5" providerId="ADAL" clId="{1EC871F0-8997-4A42-894E-7EBE7B2336E8}" dt="2023-04-14T11:00:00.266" v="4313"/>
          <ac:picMkLst>
            <pc:docMk/>
            <pc:sldMk cId="3927065234" sldId="272"/>
            <ac:picMk id="329" creationId="{082A9953-B452-2F3B-DCE5-4A37B4A134AE}"/>
          </ac:picMkLst>
        </pc:picChg>
        <pc:picChg chg="mod">
          <ac:chgData name="Stian Soiland-Reyes" userId="e734ed4c-b3b1-4f2f-b2f9-25d4f678eea5" providerId="ADAL" clId="{1EC871F0-8997-4A42-894E-7EBE7B2336E8}" dt="2023-04-14T11:00:00.266" v="4313"/>
          <ac:picMkLst>
            <pc:docMk/>
            <pc:sldMk cId="3927065234" sldId="272"/>
            <ac:picMk id="339" creationId="{34CF129B-25A6-A3E7-7A8F-6113178ACF36}"/>
          </ac:picMkLst>
        </pc:picChg>
        <pc:picChg chg="mod">
          <ac:chgData name="Stian Soiland-Reyes" userId="e734ed4c-b3b1-4f2f-b2f9-25d4f678eea5" providerId="ADAL" clId="{1EC871F0-8997-4A42-894E-7EBE7B2336E8}" dt="2023-04-14T11:03:06.292" v="4325" actId="1076"/>
          <ac:picMkLst>
            <pc:docMk/>
            <pc:sldMk cId="3927065234" sldId="272"/>
            <ac:picMk id="358" creationId="{E9822AF4-3F2C-7ABC-D6A8-9517CE510D5E}"/>
          </ac:picMkLst>
        </pc:picChg>
        <pc:picChg chg="mod">
          <ac:chgData name="Stian Soiland-Reyes" userId="e734ed4c-b3b1-4f2f-b2f9-25d4f678eea5" providerId="ADAL" clId="{1EC871F0-8997-4A42-894E-7EBE7B2336E8}" dt="2023-04-14T11:03:06.292" v="4325" actId="1076"/>
          <ac:picMkLst>
            <pc:docMk/>
            <pc:sldMk cId="3927065234" sldId="272"/>
            <ac:picMk id="359" creationId="{B6D9F248-01D6-B13F-41AB-4E1C9586ABF8}"/>
          </ac:picMkLst>
        </pc:picChg>
        <pc:picChg chg="mod">
          <ac:chgData name="Stian Soiland-Reyes" userId="e734ed4c-b3b1-4f2f-b2f9-25d4f678eea5" providerId="ADAL" clId="{1EC871F0-8997-4A42-894E-7EBE7B2336E8}" dt="2023-04-14T11:03:06.292" v="4325" actId="1076"/>
          <ac:picMkLst>
            <pc:docMk/>
            <pc:sldMk cId="3927065234" sldId="272"/>
            <ac:picMk id="361" creationId="{0BF0FB65-7BED-3AC9-E301-7B0C7BFEE2D1}"/>
          </ac:picMkLst>
        </pc:picChg>
        <pc:picChg chg="mod">
          <ac:chgData name="Stian Soiland-Reyes" userId="e734ed4c-b3b1-4f2f-b2f9-25d4f678eea5" providerId="ADAL" clId="{1EC871F0-8997-4A42-894E-7EBE7B2336E8}" dt="2023-04-14T10:54:10.559" v="4215"/>
          <ac:picMkLst>
            <pc:docMk/>
            <pc:sldMk cId="3927065234" sldId="272"/>
            <ac:picMk id="371" creationId="{00000000-0000-0000-0000-000000000000}"/>
          </ac:picMkLst>
        </pc:picChg>
        <pc:picChg chg="mod">
          <ac:chgData name="Stian Soiland-Reyes" userId="e734ed4c-b3b1-4f2f-b2f9-25d4f678eea5" providerId="ADAL" clId="{1EC871F0-8997-4A42-894E-7EBE7B2336E8}" dt="2023-04-14T11:03:06.292" v="4325" actId="1076"/>
          <ac:picMkLst>
            <pc:docMk/>
            <pc:sldMk cId="3927065234" sldId="272"/>
            <ac:picMk id="374" creationId="{D196813E-029B-D370-BD9D-550E73A51571}"/>
          </ac:picMkLst>
        </pc:picChg>
        <pc:picChg chg="mod">
          <ac:chgData name="Stian Soiland-Reyes" userId="e734ed4c-b3b1-4f2f-b2f9-25d4f678eea5" providerId="ADAL" clId="{1EC871F0-8997-4A42-894E-7EBE7B2336E8}" dt="2023-04-14T11:03:06.292" v="4325" actId="1076"/>
          <ac:picMkLst>
            <pc:docMk/>
            <pc:sldMk cId="3927065234" sldId="272"/>
            <ac:picMk id="384" creationId="{E0713486-E711-18C3-A0A5-7E22B97168C1}"/>
          </ac:picMkLst>
        </pc:picChg>
        <pc:picChg chg="add del mod topLvl">
          <ac:chgData name="Stian Soiland-Reyes" userId="e734ed4c-b3b1-4f2f-b2f9-25d4f678eea5" providerId="ADAL" clId="{1EC871F0-8997-4A42-894E-7EBE7B2336E8}" dt="2023-04-14T11:03:38.680" v="4346" actId="21"/>
          <ac:picMkLst>
            <pc:docMk/>
            <pc:sldMk cId="3927065234" sldId="272"/>
            <ac:picMk id="395" creationId="{8452B779-F48B-EE0C-161E-21AD7E317D37}"/>
          </ac:picMkLst>
        </pc:picChg>
        <pc:picChg chg="add del mod">
          <ac:chgData name="Stian Soiland-Reyes" userId="e734ed4c-b3b1-4f2f-b2f9-25d4f678eea5" providerId="ADAL" clId="{1EC871F0-8997-4A42-894E-7EBE7B2336E8}" dt="2023-04-14T11:03:38.369" v="4345"/>
          <ac:picMkLst>
            <pc:docMk/>
            <pc:sldMk cId="3927065234" sldId="272"/>
            <ac:picMk id="399" creationId="{11DD03DA-6D1A-D93D-C788-FD6611BCE097}"/>
          </ac:picMkLst>
        </pc:picChg>
        <pc:cxnChg chg="mod">
          <ac:chgData name="Stian Soiland-Reyes" userId="e734ed4c-b3b1-4f2f-b2f9-25d4f678eea5" providerId="ADAL" clId="{1EC871F0-8997-4A42-894E-7EBE7B2336E8}" dt="2023-04-14T10:59:52.329" v="4311"/>
          <ac:cxnSpMkLst>
            <pc:docMk/>
            <pc:sldMk cId="3927065234" sldId="272"/>
            <ac:cxnSpMk id="27" creationId="{DF34E94E-40B3-E7AD-8685-A1B1634EE0B3}"/>
          </ac:cxnSpMkLst>
        </pc:cxnChg>
        <pc:cxnChg chg="mod">
          <ac:chgData name="Stian Soiland-Reyes" userId="e734ed4c-b3b1-4f2f-b2f9-25d4f678eea5" providerId="ADAL" clId="{1EC871F0-8997-4A42-894E-7EBE7B2336E8}" dt="2023-04-14T10:59:52.329" v="4311"/>
          <ac:cxnSpMkLst>
            <pc:docMk/>
            <pc:sldMk cId="3927065234" sldId="272"/>
            <ac:cxnSpMk id="29" creationId="{4ABF8BF5-0F71-A781-83DB-7623C27CA51D}"/>
          </ac:cxnSpMkLst>
        </pc:cxnChg>
        <pc:cxnChg chg="mod">
          <ac:chgData name="Stian Soiland-Reyes" userId="e734ed4c-b3b1-4f2f-b2f9-25d4f678eea5" providerId="ADAL" clId="{1EC871F0-8997-4A42-894E-7EBE7B2336E8}" dt="2023-04-14T10:59:52.329" v="4311"/>
          <ac:cxnSpMkLst>
            <pc:docMk/>
            <pc:sldMk cId="3927065234" sldId="272"/>
            <ac:cxnSpMk id="32" creationId="{9B633159-3294-F5F4-36A8-86C2F4137E78}"/>
          </ac:cxnSpMkLst>
        </pc:cxnChg>
        <pc:cxnChg chg="mod">
          <ac:chgData name="Stian Soiland-Reyes" userId="e734ed4c-b3b1-4f2f-b2f9-25d4f678eea5" providerId="ADAL" clId="{1EC871F0-8997-4A42-894E-7EBE7B2336E8}" dt="2023-04-14T10:59:52.329" v="4311"/>
          <ac:cxnSpMkLst>
            <pc:docMk/>
            <pc:sldMk cId="3927065234" sldId="272"/>
            <ac:cxnSpMk id="33" creationId="{02A8914F-CF09-3D1C-2C40-5A1095A9A6D6}"/>
          </ac:cxnSpMkLst>
        </pc:cxnChg>
        <pc:cxnChg chg="mod">
          <ac:chgData name="Stian Soiland-Reyes" userId="e734ed4c-b3b1-4f2f-b2f9-25d4f678eea5" providerId="ADAL" clId="{1EC871F0-8997-4A42-894E-7EBE7B2336E8}" dt="2023-04-14T11:00:00.266" v="4313"/>
          <ac:cxnSpMkLst>
            <pc:docMk/>
            <pc:sldMk cId="3927065234" sldId="272"/>
            <ac:cxnSpMk id="322" creationId="{B0CB5571-DEA2-408F-7FDB-D7B1797781E9}"/>
          </ac:cxnSpMkLst>
        </pc:cxnChg>
        <pc:cxnChg chg="mod">
          <ac:chgData name="Stian Soiland-Reyes" userId="e734ed4c-b3b1-4f2f-b2f9-25d4f678eea5" providerId="ADAL" clId="{1EC871F0-8997-4A42-894E-7EBE7B2336E8}" dt="2023-04-14T11:00:00.266" v="4313"/>
          <ac:cxnSpMkLst>
            <pc:docMk/>
            <pc:sldMk cId="3927065234" sldId="272"/>
            <ac:cxnSpMk id="324" creationId="{E489F4DC-173F-0B85-B4EF-D492F14ABE88}"/>
          </ac:cxnSpMkLst>
        </pc:cxnChg>
        <pc:cxnChg chg="mod">
          <ac:chgData name="Stian Soiland-Reyes" userId="e734ed4c-b3b1-4f2f-b2f9-25d4f678eea5" providerId="ADAL" clId="{1EC871F0-8997-4A42-894E-7EBE7B2336E8}" dt="2023-04-14T11:00:00.266" v="4313"/>
          <ac:cxnSpMkLst>
            <pc:docMk/>
            <pc:sldMk cId="3927065234" sldId="272"/>
            <ac:cxnSpMk id="327" creationId="{777A0D70-325B-451C-4C65-BBE971CA367A}"/>
          </ac:cxnSpMkLst>
        </pc:cxnChg>
        <pc:cxnChg chg="mod">
          <ac:chgData name="Stian Soiland-Reyes" userId="e734ed4c-b3b1-4f2f-b2f9-25d4f678eea5" providerId="ADAL" clId="{1EC871F0-8997-4A42-894E-7EBE7B2336E8}" dt="2023-04-14T11:00:00.266" v="4313"/>
          <ac:cxnSpMkLst>
            <pc:docMk/>
            <pc:sldMk cId="3927065234" sldId="272"/>
            <ac:cxnSpMk id="328" creationId="{0DF90824-A187-9F37-CE21-53177A2971EC}"/>
          </ac:cxnSpMkLst>
        </pc:cxnChg>
        <pc:cxnChg chg="mod">
          <ac:chgData name="Stian Soiland-Reyes" userId="e734ed4c-b3b1-4f2f-b2f9-25d4f678eea5" providerId="ADAL" clId="{1EC871F0-8997-4A42-894E-7EBE7B2336E8}" dt="2023-04-14T11:03:06.292" v="4325" actId="1076"/>
          <ac:cxnSpMkLst>
            <pc:docMk/>
            <pc:sldMk cId="3927065234" sldId="272"/>
            <ac:cxnSpMk id="362" creationId="{82E70769-E327-3710-78C6-7BBC3D2222A6}"/>
          </ac:cxnSpMkLst>
        </pc:cxnChg>
        <pc:cxnChg chg="mod">
          <ac:chgData name="Stian Soiland-Reyes" userId="e734ed4c-b3b1-4f2f-b2f9-25d4f678eea5" providerId="ADAL" clId="{1EC871F0-8997-4A42-894E-7EBE7B2336E8}" dt="2023-04-14T11:03:06.292" v="4325" actId="1076"/>
          <ac:cxnSpMkLst>
            <pc:docMk/>
            <pc:sldMk cId="3927065234" sldId="272"/>
            <ac:cxnSpMk id="364" creationId="{3B3F73BA-C3AC-C31B-32F4-32A2251E19DA}"/>
          </ac:cxnSpMkLst>
        </pc:cxnChg>
        <pc:cxnChg chg="mod">
          <ac:chgData name="Stian Soiland-Reyes" userId="e734ed4c-b3b1-4f2f-b2f9-25d4f678eea5" providerId="ADAL" clId="{1EC871F0-8997-4A42-894E-7EBE7B2336E8}" dt="2023-04-14T11:03:06.292" v="4325" actId="1076"/>
          <ac:cxnSpMkLst>
            <pc:docMk/>
            <pc:sldMk cId="3927065234" sldId="272"/>
            <ac:cxnSpMk id="370" creationId="{37D86967-4862-9E77-8B97-6C18F70D395C}"/>
          </ac:cxnSpMkLst>
        </pc:cxnChg>
        <pc:cxnChg chg="mod">
          <ac:chgData name="Stian Soiland-Reyes" userId="e734ed4c-b3b1-4f2f-b2f9-25d4f678eea5" providerId="ADAL" clId="{1EC871F0-8997-4A42-894E-7EBE7B2336E8}" dt="2023-04-14T11:03:06.292" v="4325" actId="1076"/>
          <ac:cxnSpMkLst>
            <pc:docMk/>
            <pc:sldMk cId="3927065234" sldId="272"/>
            <ac:cxnSpMk id="372" creationId="{CAC99200-E7EF-BAF9-BEC4-4FEB34089732}"/>
          </ac:cxnSpMkLst>
        </pc:cxnChg>
      </pc:sldChg>
      <pc:sldChg chg="addSp delSp modSp add del mod setBg chgLayout">
        <pc:chgData name="Stian Soiland-Reyes" userId="e734ed4c-b3b1-4f2f-b2f9-25d4f678eea5" providerId="ADAL" clId="{1EC871F0-8997-4A42-894E-7EBE7B2336E8}" dt="2023-04-13T15:44:04.761" v="355" actId="700"/>
        <pc:sldMkLst>
          <pc:docMk/>
          <pc:sldMk cId="3474133943" sldId="273"/>
        </pc:sldMkLst>
        <pc:spChg chg="add del mod ord">
          <ac:chgData name="Stian Soiland-Reyes" userId="e734ed4c-b3b1-4f2f-b2f9-25d4f678eea5" providerId="ADAL" clId="{1EC871F0-8997-4A42-894E-7EBE7B2336E8}" dt="2023-04-13T15:44:04.761" v="355" actId="700"/>
          <ac:spMkLst>
            <pc:docMk/>
            <pc:sldMk cId="3474133943" sldId="273"/>
            <ac:spMk id="3" creationId="{51E4B413-9A06-43EE-796F-4C5AA7C32759}"/>
          </ac:spMkLst>
        </pc:spChg>
        <pc:spChg chg="mod ord">
          <ac:chgData name="Stian Soiland-Reyes" userId="e734ed4c-b3b1-4f2f-b2f9-25d4f678eea5" providerId="ADAL" clId="{1EC871F0-8997-4A42-894E-7EBE7B2336E8}" dt="2023-04-13T15:44:04.761" v="355" actId="700"/>
          <ac:spMkLst>
            <pc:docMk/>
            <pc:sldMk cId="3474133943" sldId="273"/>
            <ac:spMk id="4" creationId="{45878135-3F5C-BB53-0082-122956799B79}"/>
          </ac:spMkLst>
        </pc:spChg>
        <pc:graphicFrameChg chg="mod ord">
          <ac:chgData name="Stian Soiland-Reyes" userId="e734ed4c-b3b1-4f2f-b2f9-25d4f678eea5" providerId="ADAL" clId="{1EC871F0-8997-4A42-894E-7EBE7B2336E8}" dt="2023-04-13T15:44:04.761" v="355" actId="700"/>
          <ac:graphicFrameMkLst>
            <pc:docMk/>
            <pc:sldMk cId="3474133943" sldId="273"/>
            <ac:graphicFrameMk id="2" creationId="{14883AB6-E6D8-70A9-3CCB-61E120FC6000}"/>
          </ac:graphicFrameMkLst>
        </pc:graphicFrameChg>
      </pc:sldChg>
      <pc:sldChg chg="addSp delSp modSp del mod modClrScheme chgLayout">
        <pc:chgData name="Stian Soiland-Reyes" userId="e734ed4c-b3b1-4f2f-b2f9-25d4f678eea5" providerId="ADAL" clId="{1EC871F0-8997-4A42-894E-7EBE7B2336E8}" dt="2023-04-13T15:43:27.827" v="349" actId="2696"/>
        <pc:sldMkLst>
          <pc:docMk/>
          <pc:sldMk cId="3619990753" sldId="283"/>
        </pc:sldMkLst>
        <pc:spChg chg="add del mod ord">
          <ac:chgData name="Stian Soiland-Reyes" userId="e734ed4c-b3b1-4f2f-b2f9-25d4f678eea5" providerId="ADAL" clId="{1EC871F0-8997-4A42-894E-7EBE7B2336E8}" dt="2023-04-13T15:43:19.707" v="348" actId="700"/>
          <ac:spMkLst>
            <pc:docMk/>
            <pc:sldMk cId="3619990753" sldId="283"/>
            <ac:spMk id="4" creationId="{2CF8F9FB-91F6-EE8D-04B7-825CC20EF720}"/>
          </ac:spMkLst>
        </pc:spChg>
        <pc:spChg chg="add del mod ord">
          <ac:chgData name="Stian Soiland-Reyes" userId="e734ed4c-b3b1-4f2f-b2f9-25d4f678eea5" providerId="ADAL" clId="{1EC871F0-8997-4A42-894E-7EBE7B2336E8}" dt="2023-04-13T15:43:19.707" v="348" actId="700"/>
          <ac:spMkLst>
            <pc:docMk/>
            <pc:sldMk cId="3619990753" sldId="283"/>
            <ac:spMk id="5" creationId="{F398D16A-3A90-38EB-A106-BC34ABD05547}"/>
          </ac:spMkLst>
        </pc:spChg>
        <pc:spChg chg="mod">
          <ac:chgData name="Stian Soiland-Reyes" userId="e734ed4c-b3b1-4f2f-b2f9-25d4f678eea5" providerId="ADAL" clId="{1EC871F0-8997-4A42-894E-7EBE7B2336E8}" dt="2023-04-13T15:33:14.874" v="313"/>
          <ac:spMkLst>
            <pc:docMk/>
            <pc:sldMk cId="3619990753" sldId="283"/>
            <ac:spMk id="14" creationId="{A722BD76-67F3-3530-D66D-D96521680D96}"/>
          </ac:spMkLst>
        </pc:spChg>
      </pc:sldChg>
      <pc:sldChg chg="modSp add mod">
        <pc:chgData name="Stian Soiland-Reyes" userId="e734ed4c-b3b1-4f2f-b2f9-25d4f678eea5" providerId="ADAL" clId="{1EC871F0-8997-4A42-894E-7EBE7B2336E8}" dt="2023-04-14T10:02:29.674" v="2560" actId="1035"/>
        <pc:sldMkLst>
          <pc:docMk/>
          <pc:sldMk cId="3602415862" sldId="284"/>
        </pc:sldMkLst>
        <pc:spChg chg="mod">
          <ac:chgData name="Stian Soiland-Reyes" userId="e734ed4c-b3b1-4f2f-b2f9-25d4f678eea5" providerId="ADAL" clId="{1EC871F0-8997-4A42-894E-7EBE7B2336E8}" dt="2023-04-14T10:02:29.674" v="2560" actId="1035"/>
          <ac:spMkLst>
            <pc:docMk/>
            <pc:sldMk cId="3602415862" sldId="284"/>
            <ac:spMk id="13" creationId="{2EB6C1DF-3222-E5EC-2F30-B0AC4626464B}"/>
          </ac:spMkLst>
        </pc:spChg>
        <pc:grpChg chg="mod">
          <ac:chgData name="Stian Soiland-Reyes" userId="e734ed4c-b3b1-4f2f-b2f9-25d4f678eea5" providerId="ADAL" clId="{1EC871F0-8997-4A42-894E-7EBE7B2336E8}" dt="2023-04-14T10:02:29.674" v="2560" actId="1035"/>
          <ac:grpSpMkLst>
            <pc:docMk/>
            <pc:sldMk cId="3602415862" sldId="284"/>
            <ac:grpSpMk id="7" creationId="{57C99EFC-57EE-5B02-5369-B59B0322A924}"/>
          </ac:grpSpMkLst>
        </pc:grpChg>
        <pc:picChg chg="mod">
          <ac:chgData name="Stian Soiland-Reyes" userId="e734ed4c-b3b1-4f2f-b2f9-25d4f678eea5" providerId="ADAL" clId="{1EC871F0-8997-4A42-894E-7EBE7B2336E8}" dt="2023-04-14T10:02:29.674" v="2560" actId="1035"/>
          <ac:picMkLst>
            <pc:docMk/>
            <pc:sldMk cId="3602415862" sldId="284"/>
            <ac:picMk id="5" creationId="{05A86B6F-51C2-80C1-15DC-6E5AB98BD6C0}"/>
          </ac:picMkLst>
        </pc:picChg>
      </pc:sldChg>
      <pc:sldChg chg="add">
        <pc:chgData name="Stian Soiland-Reyes" userId="e734ed4c-b3b1-4f2f-b2f9-25d4f678eea5" providerId="ADAL" clId="{1EC871F0-8997-4A42-894E-7EBE7B2336E8}" dt="2023-04-13T15:43:34.434" v="350"/>
        <pc:sldMkLst>
          <pc:docMk/>
          <pc:sldMk cId="3827483615" sldId="285"/>
        </pc:sldMkLst>
      </pc:sldChg>
      <pc:sldChg chg="add del">
        <pc:chgData name="Stian Soiland-Reyes" userId="e734ed4c-b3b1-4f2f-b2f9-25d4f678eea5" providerId="ADAL" clId="{1EC871F0-8997-4A42-894E-7EBE7B2336E8}" dt="2023-04-14T10:41:28.753" v="4102" actId="2696"/>
        <pc:sldMkLst>
          <pc:docMk/>
          <pc:sldMk cId="1446463379" sldId="287"/>
        </pc:sldMkLst>
      </pc:sldChg>
      <pc:sldChg chg="del ord">
        <pc:chgData name="Stian Soiland-Reyes" userId="e734ed4c-b3b1-4f2f-b2f9-25d4f678eea5" providerId="ADAL" clId="{1EC871F0-8997-4A42-894E-7EBE7B2336E8}" dt="2023-04-13T15:45:10.073" v="362" actId="2696"/>
        <pc:sldMkLst>
          <pc:docMk/>
          <pc:sldMk cId="1804815728" sldId="289"/>
        </pc:sldMkLst>
      </pc:sldChg>
      <pc:sldChg chg="modSp del mod ord">
        <pc:chgData name="Stian Soiland-Reyes" userId="e734ed4c-b3b1-4f2f-b2f9-25d4f678eea5" providerId="ADAL" clId="{1EC871F0-8997-4A42-894E-7EBE7B2336E8}" dt="2023-04-14T10:25:37.045" v="3884" actId="2696"/>
        <pc:sldMkLst>
          <pc:docMk/>
          <pc:sldMk cId="2998261075" sldId="290"/>
        </pc:sldMkLst>
        <pc:spChg chg="mod">
          <ac:chgData name="Stian Soiland-Reyes" userId="e734ed4c-b3b1-4f2f-b2f9-25d4f678eea5" providerId="ADAL" clId="{1EC871F0-8997-4A42-894E-7EBE7B2336E8}" dt="2023-04-13T15:40:45.599" v="326"/>
          <ac:spMkLst>
            <pc:docMk/>
            <pc:sldMk cId="2998261075" sldId="290"/>
            <ac:spMk id="2" creationId="{2303CCF1-A40C-4802-3D8F-0AF6F66888D3}"/>
          </ac:spMkLst>
        </pc:spChg>
        <pc:spChg chg="mod">
          <ac:chgData name="Stian Soiland-Reyes" userId="e734ed4c-b3b1-4f2f-b2f9-25d4f678eea5" providerId="ADAL" clId="{1EC871F0-8997-4A42-894E-7EBE7B2336E8}" dt="2023-04-13T15:40:45.802" v="327" actId="27636"/>
          <ac:spMkLst>
            <pc:docMk/>
            <pc:sldMk cId="2998261075" sldId="290"/>
            <ac:spMk id="3" creationId="{0CBF56CD-44CB-A69C-76C7-7FFA945994EC}"/>
          </ac:spMkLst>
        </pc:spChg>
      </pc:sldChg>
      <pc:sldChg chg="del ord">
        <pc:chgData name="Stian Soiland-Reyes" userId="e734ed4c-b3b1-4f2f-b2f9-25d4f678eea5" providerId="ADAL" clId="{1EC871F0-8997-4A42-894E-7EBE7B2336E8}" dt="2023-04-13T15:45:48.608" v="365" actId="2696"/>
        <pc:sldMkLst>
          <pc:docMk/>
          <pc:sldMk cId="4159486195" sldId="292"/>
        </pc:sldMkLst>
      </pc:sldChg>
      <pc:sldChg chg="del">
        <pc:chgData name="Stian Soiland-Reyes" userId="e734ed4c-b3b1-4f2f-b2f9-25d4f678eea5" providerId="ADAL" clId="{1EC871F0-8997-4A42-894E-7EBE7B2336E8}" dt="2023-04-13T15:48:34.552" v="389" actId="2696"/>
        <pc:sldMkLst>
          <pc:docMk/>
          <pc:sldMk cId="1461570995" sldId="294"/>
        </pc:sldMkLst>
      </pc:sldChg>
      <pc:sldChg chg="del">
        <pc:chgData name="Stian Soiland-Reyes" userId="e734ed4c-b3b1-4f2f-b2f9-25d4f678eea5" providerId="ADAL" clId="{1EC871F0-8997-4A42-894E-7EBE7B2336E8}" dt="2023-04-12T15:50:51.545" v="134" actId="2696"/>
        <pc:sldMkLst>
          <pc:docMk/>
          <pc:sldMk cId="0" sldId="312"/>
        </pc:sldMkLst>
      </pc:sldChg>
      <pc:sldChg chg="del">
        <pc:chgData name="Stian Soiland-Reyes" userId="e734ed4c-b3b1-4f2f-b2f9-25d4f678eea5" providerId="ADAL" clId="{1EC871F0-8997-4A42-894E-7EBE7B2336E8}" dt="2023-04-12T15:50:51.545" v="134" actId="2696"/>
        <pc:sldMkLst>
          <pc:docMk/>
          <pc:sldMk cId="0" sldId="313"/>
        </pc:sldMkLst>
      </pc:sldChg>
      <pc:sldChg chg="modSp mod modShow">
        <pc:chgData name="Stian Soiland-Reyes" userId="e734ed4c-b3b1-4f2f-b2f9-25d4f678eea5" providerId="ADAL" clId="{1EC871F0-8997-4A42-894E-7EBE7B2336E8}" dt="2023-04-14T13:08:16.208" v="5428" actId="729"/>
        <pc:sldMkLst>
          <pc:docMk/>
          <pc:sldMk cId="1776096271" sldId="520"/>
        </pc:sldMkLst>
        <pc:spChg chg="mod">
          <ac:chgData name="Stian Soiland-Reyes" userId="e734ed4c-b3b1-4f2f-b2f9-25d4f678eea5" providerId="ADAL" clId="{1EC871F0-8997-4A42-894E-7EBE7B2336E8}" dt="2023-04-14T09:57:09.931" v="2376" actId="207"/>
          <ac:spMkLst>
            <pc:docMk/>
            <pc:sldMk cId="1776096271" sldId="520"/>
            <ac:spMk id="2" creationId="{00000000-0000-0000-0000-000000000000}"/>
          </ac:spMkLst>
        </pc:spChg>
        <pc:picChg chg="mod">
          <ac:chgData name="Stian Soiland-Reyes" userId="e734ed4c-b3b1-4f2f-b2f9-25d4f678eea5" providerId="ADAL" clId="{1EC871F0-8997-4A42-894E-7EBE7B2336E8}" dt="2023-04-13T15:41:13.968" v="328"/>
          <ac:picMkLst>
            <pc:docMk/>
            <pc:sldMk cId="1776096271" sldId="520"/>
            <ac:picMk id="4" creationId="{00000000-0000-0000-0000-000000000000}"/>
          </ac:picMkLst>
        </pc:picChg>
        <pc:picChg chg="mod">
          <ac:chgData name="Stian Soiland-Reyes" userId="e734ed4c-b3b1-4f2f-b2f9-25d4f678eea5" providerId="ADAL" clId="{1EC871F0-8997-4A42-894E-7EBE7B2336E8}" dt="2023-04-13T15:41:24.040" v="330"/>
          <ac:picMkLst>
            <pc:docMk/>
            <pc:sldMk cId="1776096271" sldId="520"/>
            <ac:picMk id="14"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4" creationId="{4EEE017A-0311-C042-4EDE-DDBD02ADF4EC}"/>
          </ac:picMkLst>
        </pc:picChg>
        <pc:picChg chg="mod">
          <ac:chgData name="Stian Soiland-Reyes" userId="e734ed4c-b3b1-4f2f-b2f9-25d4f678eea5" providerId="ADAL" clId="{1EC871F0-8997-4A42-894E-7EBE7B2336E8}" dt="2023-04-13T15:41:13.968" v="328"/>
          <ac:picMkLst>
            <pc:docMk/>
            <pc:sldMk cId="1776096271" sldId="520"/>
            <ac:picMk id="31" creationId="{930C3258-8939-D493-78E5-20DA16B5CE61}"/>
          </ac:picMkLst>
        </pc:picChg>
        <pc:picChg chg="mod">
          <ac:chgData name="Stian Soiland-Reyes" userId="e734ed4c-b3b1-4f2f-b2f9-25d4f678eea5" providerId="ADAL" clId="{1EC871F0-8997-4A42-894E-7EBE7B2336E8}" dt="2023-04-13T15:41:13.968" v="328"/>
          <ac:picMkLst>
            <pc:docMk/>
            <pc:sldMk cId="1776096271" sldId="520"/>
            <ac:picMk id="39" creationId="{F77F7200-5ADF-2478-57C4-6026875D4FCB}"/>
          </ac:picMkLst>
        </pc:picChg>
        <pc:picChg chg="mod">
          <ac:chgData name="Stian Soiland-Reyes" userId="e734ed4c-b3b1-4f2f-b2f9-25d4f678eea5" providerId="ADAL" clId="{1EC871F0-8997-4A42-894E-7EBE7B2336E8}" dt="2023-04-13T15:41:27.917" v="331"/>
          <ac:picMkLst>
            <pc:docMk/>
            <pc:sldMk cId="1776096271" sldId="520"/>
            <ac:picMk id="2050" creationId="{00000000-0000-0000-0000-000000000000}"/>
          </ac:picMkLst>
        </pc:picChg>
        <pc:picChg chg="mod">
          <ac:chgData name="Stian Soiland-Reyes" userId="e734ed4c-b3b1-4f2f-b2f9-25d4f678eea5" providerId="ADAL" clId="{1EC871F0-8997-4A42-894E-7EBE7B2336E8}" dt="2023-04-13T15:41:19.229" v="329"/>
          <ac:picMkLst>
            <pc:docMk/>
            <pc:sldMk cId="1776096271" sldId="520"/>
            <ac:picMk id="2053" creationId="{00000000-0000-0000-0000-000000000000}"/>
          </ac:picMkLst>
        </pc:picChg>
        <pc:picChg chg="mod">
          <ac:chgData name="Stian Soiland-Reyes" userId="e734ed4c-b3b1-4f2f-b2f9-25d4f678eea5" providerId="ADAL" clId="{1EC871F0-8997-4A42-894E-7EBE7B2336E8}" dt="2023-04-13T15:41:45.958" v="335" actId="1076"/>
          <ac:picMkLst>
            <pc:docMk/>
            <pc:sldMk cId="1776096271" sldId="520"/>
            <ac:picMk id="2059" creationId="{00000000-0000-0000-0000-000000000000}"/>
          </ac:picMkLst>
        </pc:picChg>
        <pc:picChg chg="mod">
          <ac:chgData name="Stian Soiland-Reyes" userId="e734ed4c-b3b1-4f2f-b2f9-25d4f678eea5" providerId="ADAL" clId="{1EC871F0-8997-4A42-894E-7EBE7B2336E8}" dt="2023-04-13T15:41:38.987" v="333"/>
          <ac:picMkLst>
            <pc:docMk/>
            <pc:sldMk cId="1776096271" sldId="520"/>
            <ac:picMk id="2066"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069" creationId="{00000000-0000-0000-0000-000000000000}"/>
          </ac:picMkLst>
        </pc:picChg>
        <pc:picChg chg="mod">
          <ac:chgData name="Stian Soiland-Reyes" userId="e734ed4c-b3b1-4f2f-b2f9-25d4f678eea5" providerId="ADAL" clId="{1EC871F0-8997-4A42-894E-7EBE7B2336E8}" dt="2023-04-13T15:41:13.968" v="328"/>
          <ac:picMkLst>
            <pc:docMk/>
            <pc:sldMk cId="1776096271" sldId="520"/>
            <ac:picMk id="2073" creationId="{00000000-0000-0000-0000-000000000000}"/>
          </ac:picMkLst>
        </pc:picChg>
      </pc:sldChg>
      <pc:sldChg chg="modSp mod modClrScheme modAnim chgLayout">
        <pc:chgData name="Stian Soiland-Reyes" userId="e734ed4c-b3b1-4f2f-b2f9-25d4f678eea5" providerId="ADAL" clId="{1EC871F0-8997-4A42-894E-7EBE7B2336E8}" dt="2023-04-14T13:47:20.367" v="5920" actId="6549"/>
        <pc:sldMkLst>
          <pc:docMk/>
          <pc:sldMk cId="929303894" sldId="669"/>
        </pc:sldMkLst>
        <pc:spChg chg="mod ord">
          <ac:chgData name="Stian Soiland-Reyes" userId="e734ed4c-b3b1-4f2f-b2f9-25d4f678eea5" providerId="ADAL" clId="{1EC871F0-8997-4A42-894E-7EBE7B2336E8}" dt="2023-04-14T10:05:03.819" v="2601" actId="121"/>
          <ac:spMkLst>
            <pc:docMk/>
            <pc:sldMk cId="929303894" sldId="669"/>
            <ac:spMk id="2" creationId="{7B35BC58-E061-1149-BEF9-8992C5B46727}"/>
          </ac:spMkLst>
        </pc:spChg>
        <pc:spChg chg="mod">
          <ac:chgData name="Stian Soiland-Reyes" userId="e734ed4c-b3b1-4f2f-b2f9-25d4f678eea5" providerId="ADAL" clId="{1EC871F0-8997-4A42-894E-7EBE7B2336E8}" dt="2023-04-14T10:07:00.725" v="2709" actId="20577"/>
          <ac:spMkLst>
            <pc:docMk/>
            <pc:sldMk cId="929303894" sldId="669"/>
            <ac:spMk id="11" creationId="{E202A8EC-3D10-2644-BCD6-0FDD1F3262B8}"/>
          </ac:spMkLst>
        </pc:spChg>
        <pc:spChg chg="mod">
          <ac:chgData name="Stian Soiland-Reyes" userId="e734ed4c-b3b1-4f2f-b2f9-25d4f678eea5" providerId="ADAL" clId="{1EC871F0-8997-4A42-894E-7EBE7B2336E8}" dt="2023-04-14T13:47:18.238" v="5917" actId="1076"/>
          <ac:spMkLst>
            <pc:docMk/>
            <pc:sldMk cId="929303894" sldId="669"/>
            <ac:spMk id="20" creationId="{7121CA8A-0F59-5047-A06E-EDAF7C61EA7E}"/>
          </ac:spMkLst>
        </pc:spChg>
      </pc:sldChg>
      <pc:sldChg chg="addSp delSp modSp mod modClrScheme chgLayout">
        <pc:chgData name="Stian Soiland-Reyes" userId="e734ed4c-b3b1-4f2f-b2f9-25d4f678eea5" providerId="ADAL" clId="{1EC871F0-8997-4A42-894E-7EBE7B2336E8}" dt="2023-04-14T10:05:55.529" v="2676" actId="1076"/>
        <pc:sldMkLst>
          <pc:docMk/>
          <pc:sldMk cId="4263447442" sldId="670"/>
        </pc:sldMkLst>
        <pc:spChg chg="mod ord">
          <ac:chgData name="Stian Soiland-Reyes" userId="e734ed4c-b3b1-4f2f-b2f9-25d4f678eea5" providerId="ADAL" clId="{1EC871F0-8997-4A42-894E-7EBE7B2336E8}" dt="2023-04-14T10:04:29.976" v="2568" actId="700"/>
          <ac:spMkLst>
            <pc:docMk/>
            <pc:sldMk cId="4263447442" sldId="670"/>
            <ac:spMk id="2" creationId="{7B35BC58-E061-1149-BEF9-8992C5B46727}"/>
          </ac:spMkLst>
        </pc:spChg>
        <pc:spChg chg="add mod">
          <ac:chgData name="Stian Soiland-Reyes" userId="e734ed4c-b3b1-4f2f-b2f9-25d4f678eea5" providerId="ADAL" clId="{1EC871F0-8997-4A42-894E-7EBE7B2336E8}" dt="2023-04-14T10:05:55.529" v="2676" actId="1076"/>
          <ac:spMkLst>
            <pc:docMk/>
            <pc:sldMk cId="4263447442" sldId="670"/>
            <ac:spMk id="3" creationId="{76D85D61-C7D8-F61C-7D59-1556633751FB}"/>
          </ac:spMkLst>
        </pc:spChg>
        <pc:spChg chg="mod">
          <ac:chgData name="Stian Soiland-Reyes" userId="e734ed4c-b3b1-4f2f-b2f9-25d4f678eea5" providerId="ADAL" clId="{1EC871F0-8997-4A42-894E-7EBE7B2336E8}" dt="2023-04-14T10:05:40.337" v="2670" actId="1076"/>
          <ac:spMkLst>
            <pc:docMk/>
            <pc:sldMk cId="4263447442" sldId="670"/>
            <ac:spMk id="15" creationId="{3970076D-65FA-2C4C-955D-88E8C55DBEE2}"/>
          </ac:spMkLst>
        </pc:spChg>
        <pc:picChg chg="del">
          <ac:chgData name="Stian Soiland-Reyes" userId="e734ed4c-b3b1-4f2f-b2f9-25d4f678eea5" providerId="ADAL" clId="{1EC871F0-8997-4A42-894E-7EBE7B2336E8}" dt="2023-04-14T10:05:51.578" v="2675" actId="478"/>
          <ac:picMkLst>
            <pc:docMk/>
            <pc:sldMk cId="4263447442" sldId="670"/>
            <ac:picMk id="10" creationId="{E31518B5-BE2B-4AFC-8CB8-58D527A897C8}"/>
          </ac:picMkLst>
        </pc:picChg>
      </pc:sldChg>
      <pc:sldChg chg="del">
        <pc:chgData name="Stian Soiland-Reyes" userId="e734ed4c-b3b1-4f2f-b2f9-25d4f678eea5" providerId="ADAL" clId="{1EC871F0-8997-4A42-894E-7EBE7B2336E8}" dt="2023-04-12T15:50:51.545" v="134" actId="2696"/>
        <pc:sldMkLst>
          <pc:docMk/>
          <pc:sldMk cId="2532850695" sldId="708"/>
        </pc:sldMkLst>
      </pc:sldChg>
      <pc:sldChg chg="del">
        <pc:chgData name="Stian Soiland-Reyes" userId="e734ed4c-b3b1-4f2f-b2f9-25d4f678eea5" providerId="ADAL" clId="{1EC871F0-8997-4A42-894E-7EBE7B2336E8}" dt="2023-04-12T15:50:51.545" v="134" actId="2696"/>
        <pc:sldMkLst>
          <pc:docMk/>
          <pc:sldMk cId="3769149628" sldId="709"/>
        </pc:sldMkLst>
      </pc:sldChg>
      <pc:sldChg chg="modSp del mod">
        <pc:chgData name="Stian Soiland-Reyes" userId="e734ed4c-b3b1-4f2f-b2f9-25d4f678eea5" providerId="ADAL" clId="{1EC871F0-8997-4A42-894E-7EBE7B2336E8}" dt="2023-04-14T10:57:49.782" v="4244" actId="2696"/>
        <pc:sldMkLst>
          <pc:docMk/>
          <pc:sldMk cId="550491246" sldId="715"/>
        </pc:sldMkLst>
        <pc:spChg chg="mod">
          <ac:chgData name="Stian Soiland-Reyes" userId="e734ed4c-b3b1-4f2f-b2f9-25d4f678eea5" providerId="ADAL" clId="{1EC871F0-8997-4A42-894E-7EBE7B2336E8}" dt="2023-04-13T15:36:12.818" v="320" actId="27636"/>
          <ac:spMkLst>
            <pc:docMk/>
            <pc:sldMk cId="550491246" sldId="715"/>
            <ac:spMk id="2" creationId="{C0C1F5CC-B280-4456-CC6B-1CA209B0CB67}"/>
          </ac:spMkLst>
        </pc:spChg>
        <pc:spChg chg="mod">
          <ac:chgData name="Stian Soiland-Reyes" userId="e734ed4c-b3b1-4f2f-b2f9-25d4f678eea5" providerId="ADAL" clId="{1EC871F0-8997-4A42-894E-7EBE7B2336E8}" dt="2023-04-13T15:36:19.010" v="325" actId="20577"/>
          <ac:spMkLst>
            <pc:docMk/>
            <pc:sldMk cId="550491246" sldId="715"/>
            <ac:spMk id="64" creationId="{4FE8A946-1427-579C-B929-80C7D02A2962}"/>
          </ac:spMkLst>
        </pc:spChg>
      </pc:sldChg>
      <pc:sldChg chg="addSp delSp modSp mod ord modClrScheme modShow chgLayout">
        <pc:chgData name="Stian Soiland-Reyes" userId="e734ed4c-b3b1-4f2f-b2f9-25d4f678eea5" providerId="ADAL" clId="{1EC871F0-8997-4A42-894E-7EBE7B2336E8}" dt="2023-04-14T13:08:51.238" v="5429" actId="729"/>
        <pc:sldMkLst>
          <pc:docMk/>
          <pc:sldMk cId="4023831789" sldId="839"/>
        </pc:sldMkLst>
        <pc:spChg chg="mod ord">
          <ac:chgData name="Stian Soiland-Reyes" userId="e734ed4c-b3b1-4f2f-b2f9-25d4f678eea5" providerId="ADAL" clId="{1EC871F0-8997-4A42-894E-7EBE7B2336E8}" dt="2023-04-14T10:47:14.121" v="4140" actId="1076"/>
          <ac:spMkLst>
            <pc:docMk/>
            <pc:sldMk cId="4023831789" sldId="839"/>
            <ac:spMk id="2" creationId="{127B4AFB-3AEC-CB51-1F20-C9410BE76834}"/>
          </ac:spMkLst>
        </pc:spChg>
        <pc:spChg chg="add del mod ord">
          <ac:chgData name="Stian Soiland-Reyes" userId="e734ed4c-b3b1-4f2f-b2f9-25d4f678eea5" providerId="ADAL" clId="{1EC871F0-8997-4A42-894E-7EBE7B2336E8}" dt="2023-04-13T15:46:06.846" v="369" actId="700"/>
          <ac:spMkLst>
            <pc:docMk/>
            <pc:sldMk cId="4023831789" sldId="839"/>
            <ac:spMk id="3" creationId="{514EFBB5-10FD-D7DF-8C30-50127D5546BF}"/>
          </ac:spMkLst>
        </pc:spChg>
        <pc:spChg chg="add del mod ord">
          <ac:chgData name="Stian Soiland-Reyes" userId="e734ed4c-b3b1-4f2f-b2f9-25d4f678eea5" providerId="ADAL" clId="{1EC871F0-8997-4A42-894E-7EBE7B2336E8}" dt="2023-04-13T15:46:15.062" v="372" actId="478"/>
          <ac:spMkLst>
            <pc:docMk/>
            <pc:sldMk cId="4023831789" sldId="839"/>
            <ac:spMk id="4" creationId="{341BE313-45F7-5E9F-6995-6BE277623043}"/>
          </ac:spMkLst>
        </pc:spChg>
        <pc:spChg chg="mod">
          <ac:chgData name="Stian Soiland-Reyes" userId="e734ed4c-b3b1-4f2f-b2f9-25d4f678eea5" providerId="ADAL" clId="{1EC871F0-8997-4A42-894E-7EBE7B2336E8}" dt="2023-04-14T10:47:04.090" v="4138" actId="207"/>
          <ac:spMkLst>
            <pc:docMk/>
            <pc:sldMk cId="4023831789" sldId="839"/>
            <ac:spMk id="9" creationId="{3E788F20-C0E2-AF6A-4006-22E7A746C363}"/>
          </ac:spMkLst>
        </pc:spChg>
        <pc:spChg chg="mod">
          <ac:chgData name="Stian Soiland-Reyes" userId="e734ed4c-b3b1-4f2f-b2f9-25d4f678eea5" providerId="ADAL" clId="{1EC871F0-8997-4A42-894E-7EBE7B2336E8}" dt="2023-04-14T10:46:21.524" v="4131" actId="114"/>
          <ac:spMkLst>
            <pc:docMk/>
            <pc:sldMk cId="4023831789" sldId="839"/>
            <ac:spMk id="11" creationId="{8170F8F7-0D9C-D8D8-CCCD-FF46892B866D}"/>
          </ac:spMkLst>
        </pc:spChg>
        <pc:spChg chg="mod">
          <ac:chgData name="Stian Soiland-Reyes" userId="e734ed4c-b3b1-4f2f-b2f9-25d4f678eea5" providerId="ADAL" clId="{1EC871F0-8997-4A42-894E-7EBE7B2336E8}" dt="2023-04-14T10:46:18.615" v="4129" actId="1076"/>
          <ac:spMkLst>
            <pc:docMk/>
            <pc:sldMk cId="4023831789" sldId="839"/>
            <ac:spMk id="18" creationId="{F28D176A-ED62-CFA2-9DBC-066DF444A422}"/>
          </ac:spMkLst>
        </pc:spChg>
        <pc:spChg chg="mod">
          <ac:chgData name="Stian Soiland-Reyes" userId="e734ed4c-b3b1-4f2f-b2f9-25d4f678eea5" providerId="ADAL" clId="{1EC871F0-8997-4A42-894E-7EBE7B2336E8}" dt="2023-04-14T10:47:04.090" v="4138" actId="207"/>
          <ac:spMkLst>
            <pc:docMk/>
            <pc:sldMk cId="4023831789" sldId="839"/>
            <ac:spMk id="32" creationId="{7FB86734-11E1-5DAF-4CE8-4E52C3EF7FBA}"/>
          </ac:spMkLst>
        </pc:spChg>
        <pc:spChg chg="mod">
          <ac:chgData name="Stian Soiland-Reyes" userId="e734ed4c-b3b1-4f2f-b2f9-25d4f678eea5" providerId="ADAL" clId="{1EC871F0-8997-4A42-894E-7EBE7B2336E8}" dt="2023-04-14T10:47:04.090" v="4138" actId="207"/>
          <ac:spMkLst>
            <pc:docMk/>
            <pc:sldMk cId="4023831789" sldId="839"/>
            <ac:spMk id="34" creationId="{35048F0A-0572-B6B6-FF30-F37B3DA78CF9}"/>
          </ac:spMkLst>
        </pc:spChg>
        <pc:spChg chg="mod">
          <ac:chgData name="Stian Soiland-Reyes" userId="e734ed4c-b3b1-4f2f-b2f9-25d4f678eea5" providerId="ADAL" clId="{1EC871F0-8997-4A42-894E-7EBE7B2336E8}" dt="2023-04-14T10:47:04.090" v="4138" actId="207"/>
          <ac:spMkLst>
            <pc:docMk/>
            <pc:sldMk cId="4023831789" sldId="839"/>
            <ac:spMk id="36" creationId="{41D4EC81-4E47-1199-0FC4-64224A69F540}"/>
          </ac:spMkLst>
        </pc:spChg>
        <pc:spChg chg="mod">
          <ac:chgData name="Stian Soiland-Reyes" userId="e734ed4c-b3b1-4f2f-b2f9-25d4f678eea5" providerId="ADAL" clId="{1EC871F0-8997-4A42-894E-7EBE7B2336E8}" dt="2023-04-14T10:47:04.090" v="4138" actId="207"/>
          <ac:spMkLst>
            <pc:docMk/>
            <pc:sldMk cId="4023831789" sldId="839"/>
            <ac:spMk id="38" creationId="{124180CB-BAB3-DF3B-8798-40B3696B8FA1}"/>
          </ac:spMkLst>
        </pc:spChg>
        <pc:spChg chg="mod">
          <ac:chgData name="Stian Soiland-Reyes" userId="e734ed4c-b3b1-4f2f-b2f9-25d4f678eea5" providerId="ADAL" clId="{1EC871F0-8997-4A42-894E-7EBE7B2336E8}" dt="2023-04-14T10:47:04.090" v="4138" actId="207"/>
          <ac:spMkLst>
            <pc:docMk/>
            <pc:sldMk cId="4023831789" sldId="839"/>
            <ac:spMk id="40" creationId="{8B9F0AE3-BA2E-1FF3-E033-C02678867422}"/>
          </ac:spMkLst>
        </pc:spChg>
        <pc:spChg chg="mod">
          <ac:chgData name="Stian Soiland-Reyes" userId="e734ed4c-b3b1-4f2f-b2f9-25d4f678eea5" providerId="ADAL" clId="{1EC871F0-8997-4A42-894E-7EBE7B2336E8}" dt="2023-04-14T10:47:09.473" v="4139" actId="207"/>
          <ac:spMkLst>
            <pc:docMk/>
            <pc:sldMk cId="4023831789" sldId="839"/>
            <ac:spMk id="41" creationId="{AF78C006-85AB-471D-9938-2B4F6990B225}"/>
          </ac:spMkLst>
        </pc:spChg>
        <pc:spChg chg="mod">
          <ac:chgData name="Stian Soiland-Reyes" userId="e734ed4c-b3b1-4f2f-b2f9-25d4f678eea5" providerId="ADAL" clId="{1EC871F0-8997-4A42-894E-7EBE7B2336E8}" dt="2023-04-14T10:47:09.473" v="4139" actId="207"/>
          <ac:spMkLst>
            <pc:docMk/>
            <pc:sldMk cId="4023831789" sldId="839"/>
            <ac:spMk id="42" creationId="{E991347F-BD0D-8DAF-B5B5-E45B27D3F45E}"/>
          </ac:spMkLst>
        </pc:spChg>
        <pc:picChg chg="add mod modCrop">
          <ac:chgData name="Stian Soiland-Reyes" userId="e734ed4c-b3b1-4f2f-b2f9-25d4f678eea5" providerId="ADAL" clId="{1EC871F0-8997-4A42-894E-7EBE7B2336E8}" dt="2023-04-14T10:46:00.321" v="4125" actId="1076"/>
          <ac:picMkLst>
            <pc:docMk/>
            <pc:sldMk cId="4023831789" sldId="839"/>
            <ac:picMk id="4" creationId="{52DBA24F-A228-930B-A208-A1E2CE3A5983}"/>
          </ac:picMkLst>
        </pc:picChg>
        <pc:picChg chg="add del mod">
          <ac:chgData name="Stian Soiland-Reyes" userId="e734ed4c-b3b1-4f2f-b2f9-25d4f678eea5" providerId="ADAL" clId="{1EC871F0-8997-4A42-894E-7EBE7B2336E8}" dt="2023-04-14T10:46:52.096" v="4136" actId="22"/>
          <ac:picMkLst>
            <pc:docMk/>
            <pc:sldMk cId="4023831789" sldId="839"/>
            <ac:picMk id="7" creationId="{4EF27113-C016-0795-D3BA-78E45DCB5F65}"/>
          </ac:picMkLst>
        </pc:picChg>
        <pc:picChg chg="del mod">
          <ac:chgData name="Stian Soiland-Reyes" userId="e734ed4c-b3b1-4f2f-b2f9-25d4f678eea5" providerId="ADAL" clId="{1EC871F0-8997-4A42-894E-7EBE7B2336E8}" dt="2023-04-14T10:45:40.046" v="4116" actId="478"/>
          <ac:picMkLst>
            <pc:docMk/>
            <pc:sldMk cId="4023831789" sldId="839"/>
            <ac:picMk id="10" creationId="{F8824B00-1DCF-B801-2DF5-8715831D2F10}"/>
          </ac:picMkLst>
        </pc:picChg>
      </pc:sldChg>
      <pc:sldChg chg="addSp delSp modSp mod modClrScheme modShow chgLayout">
        <pc:chgData name="Stian Soiland-Reyes" userId="e734ed4c-b3b1-4f2f-b2f9-25d4f678eea5" providerId="ADAL" clId="{1EC871F0-8997-4A42-894E-7EBE7B2336E8}" dt="2023-04-14T13:17:19.125" v="5531" actId="729"/>
        <pc:sldMkLst>
          <pc:docMk/>
          <pc:sldMk cId="3172253222" sldId="841"/>
        </pc:sldMkLst>
        <pc:spChg chg="mod ord">
          <ac:chgData name="Stian Soiland-Reyes" userId="e734ed4c-b3b1-4f2f-b2f9-25d4f678eea5" providerId="ADAL" clId="{1EC871F0-8997-4A42-894E-7EBE7B2336E8}" dt="2023-04-14T09:28:00.206" v="612" actId="207"/>
          <ac:spMkLst>
            <pc:docMk/>
            <pc:sldMk cId="3172253222" sldId="841"/>
            <ac:spMk id="2" creationId="{EE77FDBD-EEE6-CF92-9DB1-9329F21D009B}"/>
          </ac:spMkLst>
        </pc:spChg>
        <pc:spChg chg="mod">
          <ac:chgData name="Stian Soiland-Reyes" userId="e734ed4c-b3b1-4f2f-b2f9-25d4f678eea5" providerId="ADAL" clId="{1EC871F0-8997-4A42-894E-7EBE7B2336E8}" dt="2023-04-14T09:27:48.378" v="608" actId="404"/>
          <ac:spMkLst>
            <pc:docMk/>
            <pc:sldMk cId="3172253222" sldId="841"/>
            <ac:spMk id="12" creationId="{B07D78A8-DF0B-DD54-A86B-3A31693D1DCB}"/>
          </ac:spMkLst>
        </pc:spChg>
        <pc:spChg chg="mod">
          <ac:chgData name="Stian Soiland-Reyes" userId="e734ed4c-b3b1-4f2f-b2f9-25d4f678eea5" providerId="ADAL" clId="{1EC871F0-8997-4A42-894E-7EBE7B2336E8}" dt="2023-04-14T09:27:48.378" v="608" actId="404"/>
          <ac:spMkLst>
            <pc:docMk/>
            <pc:sldMk cId="3172253222" sldId="841"/>
            <ac:spMk id="13" creationId="{842B6A20-2996-E758-A854-0188FFDCF6FA}"/>
          </ac:spMkLst>
        </pc:spChg>
        <pc:spChg chg="mod">
          <ac:chgData name="Stian Soiland-Reyes" userId="e734ed4c-b3b1-4f2f-b2f9-25d4f678eea5" providerId="ADAL" clId="{1EC871F0-8997-4A42-894E-7EBE7B2336E8}" dt="2023-04-14T09:27:48.378" v="608" actId="404"/>
          <ac:spMkLst>
            <pc:docMk/>
            <pc:sldMk cId="3172253222" sldId="841"/>
            <ac:spMk id="14" creationId="{5E09074A-491F-0FA6-C2B1-D124865F27A4}"/>
          </ac:spMkLst>
        </pc:spChg>
        <pc:spChg chg="mod">
          <ac:chgData name="Stian Soiland-Reyes" userId="e734ed4c-b3b1-4f2f-b2f9-25d4f678eea5" providerId="ADAL" clId="{1EC871F0-8997-4A42-894E-7EBE7B2336E8}" dt="2023-04-14T09:27:48.378" v="608" actId="404"/>
          <ac:spMkLst>
            <pc:docMk/>
            <pc:sldMk cId="3172253222" sldId="841"/>
            <ac:spMk id="15" creationId="{91C2643C-849A-8F16-3649-CB239FCD118E}"/>
          </ac:spMkLst>
        </pc:spChg>
        <pc:spChg chg="mod">
          <ac:chgData name="Stian Soiland-Reyes" userId="e734ed4c-b3b1-4f2f-b2f9-25d4f678eea5" providerId="ADAL" clId="{1EC871F0-8997-4A42-894E-7EBE7B2336E8}" dt="2023-04-14T09:27:48.378" v="608" actId="404"/>
          <ac:spMkLst>
            <pc:docMk/>
            <pc:sldMk cId="3172253222" sldId="841"/>
            <ac:spMk id="16" creationId="{4E579EA9-448E-6BDC-059D-7819D92CF1C6}"/>
          </ac:spMkLst>
        </pc:spChg>
        <pc:spChg chg="mod">
          <ac:chgData name="Stian Soiland-Reyes" userId="e734ed4c-b3b1-4f2f-b2f9-25d4f678eea5" providerId="ADAL" clId="{1EC871F0-8997-4A42-894E-7EBE7B2336E8}" dt="2023-04-14T09:29:16.682" v="631" actId="1076"/>
          <ac:spMkLst>
            <pc:docMk/>
            <pc:sldMk cId="3172253222" sldId="841"/>
            <ac:spMk id="17" creationId="{6D88C76D-C75E-8049-F11B-488085C6D36C}"/>
          </ac:spMkLst>
        </pc:spChg>
        <pc:spChg chg="mod">
          <ac:chgData name="Stian Soiland-Reyes" userId="e734ed4c-b3b1-4f2f-b2f9-25d4f678eea5" providerId="ADAL" clId="{1EC871F0-8997-4A42-894E-7EBE7B2336E8}" dt="2023-04-14T09:27:48.378" v="608" actId="404"/>
          <ac:spMkLst>
            <pc:docMk/>
            <pc:sldMk cId="3172253222" sldId="841"/>
            <ac:spMk id="18" creationId="{CF6E6297-8823-2D59-65C8-58F71834777B}"/>
          </ac:spMkLst>
        </pc:spChg>
        <pc:spChg chg="mod">
          <ac:chgData name="Stian Soiland-Reyes" userId="e734ed4c-b3b1-4f2f-b2f9-25d4f678eea5" providerId="ADAL" clId="{1EC871F0-8997-4A42-894E-7EBE7B2336E8}" dt="2023-04-14T09:27:48.378" v="608" actId="404"/>
          <ac:spMkLst>
            <pc:docMk/>
            <pc:sldMk cId="3172253222" sldId="841"/>
            <ac:spMk id="21" creationId="{23B125A2-9557-719F-96C4-2C33F1D87BF9}"/>
          </ac:spMkLst>
        </pc:spChg>
        <pc:spChg chg="mod">
          <ac:chgData name="Stian Soiland-Reyes" userId="e734ed4c-b3b1-4f2f-b2f9-25d4f678eea5" providerId="ADAL" clId="{1EC871F0-8997-4A42-894E-7EBE7B2336E8}" dt="2023-04-14T09:27:48.378" v="608" actId="404"/>
          <ac:spMkLst>
            <pc:docMk/>
            <pc:sldMk cId="3172253222" sldId="841"/>
            <ac:spMk id="22" creationId="{097C8F58-2CD0-B5F9-5C80-9745BD761AFF}"/>
          </ac:spMkLst>
        </pc:spChg>
        <pc:spChg chg="mod">
          <ac:chgData name="Stian Soiland-Reyes" userId="e734ed4c-b3b1-4f2f-b2f9-25d4f678eea5" providerId="ADAL" clId="{1EC871F0-8997-4A42-894E-7EBE7B2336E8}" dt="2023-04-14T09:27:48.378" v="608" actId="404"/>
          <ac:spMkLst>
            <pc:docMk/>
            <pc:sldMk cId="3172253222" sldId="841"/>
            <ac:spMk id="24" creationId="{7112AAFE-D66E-A818-66AD-B68D5519192F}"/>
          </ac:spMkLst>
        </pc:spChg>
        <pc:spChg chg="mod">
          <ac:chgData name="Stian Soiland-Reyes" userId="e734ed4c-b3b1-4f2f-b2f9-25d4f678eea5" providerId="ADAL" clId="{1EC871F0-8997-4A42-894E-7EBE7B2336E8}" dt="2023-04-14T09:27:48.378" v="608" actId="404"/>
          <ac:spMkLst>
            <pc:docMk/>
            <pc:sldMk cId="3172253222" sldId="841"/>
            <ac:spMk id="25" creationId="{15B5F6E7-E847-016B-9045-ED838702D9E1}"/>
          </ac:spMkLst>
        </pc:spChg>
        <pc:spChg chg="mod">
          <ac:chgData name="Stian Soiland-Reyes" userId="e734ed4c-b3b1-4f2f-b2f9-25d4f678eea5" providerId="ADAL" clId="{1EC871F0-8997-4A42-894E-7EBE7B2336E8}" dt="2023-04-14T09:27:48.378" v="608" actId="404"/>
          <ac:spMkLst>
            <pc:docMk/>
            <pc:sldMk cId="3172253222" sldId="841"/>
            <ac:spMk id="26" creationId="{74E59A4D-4A7C-63C9-ED8E-4AC48C2DA770}"/>
          </ac:spMkLst>
        </pc:spChg>
        <pc:spChg chg="mod">
          <ac:chgData name="Stian Soiland-Reyes" userId="e734ed4c-b3b1-4f2f-b2f9-25d4f678eea5" providerId="ADAL" clId="{1EC871F0-8997-4A42-894E-7EBE7B2336E8}" dt="2023-04-14T09:28:39.925" v="621" actId="1076"/>
          <ac:spMkLst>
            <pc:docMk/>
            <pc:sldMk cId="3172253222" sldId="841"/>
            <ac:spMk id="30" creationId="{ABD35DB1-F707-D01B-5F5C-7733DBAC09DD}"/>
          </ac:spMkLst>
        </pc:spChg>
        <pc:spChg chg="mod">
          <ac:chgData name="Stian Soiland-Reyes" userId="e734ed4c-b3b1-4f2f-b2f9-25d4f678eea5" providerId="ADAL" clId="{1EC871F0-8997-4A42-894E-7EBE7B2336E8}" dt="2023-04-14T09:29:44.210" v="640" actId="1076"/>
          <ac:spMkLst>
            <pc:docMk/>
            <pc:sldMk cId="3172253222" sldId="841"/>
            <ac:spMk id="31" creationId="{0F75568D-3FFD-4EFB-4539-504AB09DCF7C}"/>
          </ac:spMkLst>
        </pc:spChg>
        <pc:spChg chg="mod">
          <ac:chgData name="Stian Soiland-Reyes" userId="e734ed4c-b3b1-4f2f-b2f9-25d4f678eea5" providerId="ADAL" clId="{1EC871F0-8997-4A42-894E-7EBE7B2336E8}" dt="2023-04-14T09:27:48.378" v="608" actId="404"/>
          <ac:spMkLst>
            <pc:docMk/>
            <pc:sldMk cId="3172253222" sldId="841"/>
            <ac:spMk id="34" creationId="{626B8402-28EC-1EA4-6227-AF70029A2C85}"/>
          </ac:spMkLst>
        </pc:spChg>
        <pc:spChg chg="mod">
          <ac:chgData name="Stian Soiland-Reyes" userId="e734ed4c-b3b1-4f2f-b2f9-25d4f678eea5" providerId="ADAL" clId="{1EC871F0-8997-4A42-894E-7EBE7B2336E8}" dt="2023-04-14T09:27:48.378" v="608" actId="404"/>
          <ac:spMkLst>
            <pc:docMk/>
            <pc:sldMk cId="3172253222" sldId="841"/>
            <ac:spMk id="35" creationId="{BA77CE71-3819-F7F1-9F8C-9B20D5BBAFD3}"/>
          </ac:spMkLst>
        </pc:spChg>
        <pc:spChg chg="mod">
          <ac:chgData name="Stian Soiland-Reyes" userId="e734ed4c-b3b1-4f2f-b2f9-25d4f678eea5" providerId="ADAL" clId="{1EC871F0-8997-4A42-894E-7EBE7B2336E8}" dt="2023-04-14T09:27:48.378" v="608" actId="404"/>
          <ac:spMkLst>
            <pc:docMk/>
            <pc:sldMk cId="3172253222" sldId="841"/>
            <ac:spMk id="36" creationId="{4610F884-C050-144D-91B3-85C5BDAF70E7}"/>
          </ac:spMkLst>
        </pc:spChg>
        <pc:spChg chg="mod">
          <ac:chgData name="Stian Soiland-Reyes" userId="e734ed4c-b3b1-4f2f-b2f9-25d4f678eea5" providerId="ADAL" clId="{1EC871F0-8997-4A42-894E-7EBE7B2336E8}" dt="2023-04-14T09:27:48.378" v="608" actId="404"/>
          <ac:spMkLst>
            <pc:docMk/>
            <pc:sldMk cId="3172253222" sldId="841"/>
            <ac:spMk id="37" creationId="{E5A60E4B-531F-BFCA-7F70-9922E70CA239}"/>
          </ac:spMkLst>
        </pc:spChg>
        <pc:spChg chg="mod">
          <ac:chgData name="Stian Soiland-Reyes" userId="e734ed4c-b3b1-4f2f-b2f9-25d4f678eea5" providerId="ADAL" clId="{1EC871F0-8997-4A42-894E-7EBE7B2336E8}" dt="2023-04-14T09:27:48.378" v="608" actId="404"/>
          <ac:spMkLst>
            <pc:docMk/>
            <pc:sldMk cId="3172253222" sldId="841"/>
            <ac:spMk id="38" creationId="{4F286474-F04E-1BD7-1E37-D4F45753A9E7}"/>
          </ac:spMkLst>
        </pc:spChg>
        <pc:spChg chg="mod">
          <ac:chgData name="Stian Soiland-Reyes" userId="e734ed4c-b3b1-4f2f-b2f9-25d4f678eea5" providerId="ADAL" clId="{1EC871F0-8997-4A42-894E-7EBE7B2336E8}" dt="2023-04-14T09:27:48.378" v="608" actId="404"/>
          <ac:spMkLst>
            <pc:docMk/>
            <pc:sldMk cId="3172253222" sldId="841"/>
            <ac:spMk id="39" creationId="{4412489F-0016-B171-818B-4B414DF515FB}"/>
          </ac:spMkLst>
        </pc:spChg>
        <pc:spChg chg="mod">
          <ac:chgData name="Stian Soiland-Reyes" userId="e734ed4c-b3b1-4f2f-b2f9-25d4f678eea5" providerId="ADAL" clId="{1EC871F0-8997-4A42-894E-7EBE7B2336E8}" dt="2023-04-14T09:27:48.378" v="608" actId="404"/>
          <ac:spMkLst>
            <pc:docMk/>
            <pc:sldMk cId="3172253222" sldId="841"/>
            <ac:spMk id="40" creationId="{3DEF821E-9066-F5C8-7AA3-1140E0EF39FD}"/>
          </ac:spMkLst>
        </pc:spChg>
        <pc:spChg chg="add del mod ord">
          <ac:chgData name="Stian Soiland-Reyes" userId="e734ed4c-b3b1-4f2f-b2f9-25d4f678eea5" providerId="ADAL" clId="{1EC871F0-8997-4A42-894E-7EBE7B2336E8}" dt="2023-04-14T09:27:21.932" v="601" actId="478"/>
          <ac:spMkLst>
            <pc:docMk/>
            <pc:sldMk cId="3172253222" sldId="841"/>
            <ac:spMk id="42" creationId="{B90F6703-A63C-0FEE-4BCF-25604344AB03}"/>
          </ac:spMkLst>
        </pc:spChg>
        <pc:spChg chg="add del mod ord">
          <ac:chgData name="Stian Soiland-Reyes" userId="e734ed4c-b3b1-4f2f-b2f9-25d4f678eea5" providerId="ADAL" clId="{1EC871F0-8997-4A42-894E-7EBE7B2336E8}" dt="2023-04-14T09:28:04.719" v="613" actId="478"/>
          <ac:spMkLst>
            <pc:docMk/>
            <pc:sldMk cId="3172253222" sldId="841"/>
            <ac:spMk id="43" creationId="{396E11AE-E0E3-30AB-22C5-B3586E46FE59}"/>
          </ac:spMkLst>
        </pc:spChg>
        <pc:spChg chg="add mod">
          <ac:chgData name="Stian Soiland-Reyes" userId="e734ed4c-b3b1-4f2f-b2f9-25d4f678eea5" providerId="ADAL" clId="{1EC871F0-8997-4A42-894E-7EBE7B2336E8}" dt="2023-04-14T09:29:12.606" v="629" actId="1076"/>
          <ac:spMkLst>
            <pc:docMk/>
            <pc:sldMk cId="3172253222" sldId="841"/>
            <ac:spMk id="45" creationId="{A480DC70-1AB2-ADAD-4887-74DF5EFDD4A5}"/>
          </ac:spMkLst>
        </pc:spChg>
        <pc:grpChg chg="del mod">
          <ac:chgData name="Stian Soiland-Reyes" userId="e734ed4c-b3b1-4f2f-b2f9-25d4f678eea5" providerId="ADAL" clId="{1EC871F0-8997-4A42-894E-7EBE7B2336E8}" dt="2023-04-14T09:24:51.307" v="562" actId="478"/>
          <ac:grpSpMkLst>
            <pc:docMk/>
            <pc:sldMk cId="3172253222" sldId="841"/>
            <ac:grpSpMk id="3" creationId="{EC91D4DC-A754-2B2A-8EBE-A4CD91F6CB3B}"/>
          </ac:grpSpMkLst>
        </pc:grpChg>
        <pc:grpChg chg="del mod">
          <ac:chgData name="Stian Soiland-Reyes" userId="e734ed4c-b3b1-4f2f-b2f9-25d4f678eea5" providerId="ADAL" clId="{1EC871F0-8997-4A42-894E-7EBE7B2336E8}" dt="2023-04-14T09:25:44.488" v="579" actId="165"/>
          <ac:grpSpMkLst>
            <pc:docMk/>
            <pc:sldMk cId="3172253222" sldId="841"/>
            <ac:grpSpMk id="10" creationId="{BF6CAD0F-5AA2-B730-BB12-0CA1E6404B46}"/>
          </ac:grpSpMkLst>
        </pc:grpChg>
        <pc:grpChg chg="mod topLvl">
          <ac:chgData name="Stian Soiland-Reyes" userId="e734ed4c-b3b1-4f2f-b2f9-25d4f678eea5" providerId="ADAL" clId="{1EC871F0-8997-4A42-894E-7EBE7B2336E8}" dt="2023-04-14T09:26:17.302" v="584" actId="164"/>
          <ac:grpSpMkLst>
            <pc:docMk/>
            <pc:sldMk cId="3172253222" sldId="841"/>
            <ac:grpSpMk id="11" creationId="{59D3AA4A-46F3-9089-F242-AAFFC5708359}"/>
          </ac:grpSpMkLst>
        </pc:grpChg>
        <pc:grpChg chg="mod topLvl">
          <ac:chgData name="Stian Soiland-Reyes" userId="e734ed4c-b3b1-4f2f-b2f9-25d4f678eea5" providerId="ADAL" clId="{1EC871F0-8997-4A42-894E-7EBE7B2336E8}" dt="2023-04-14T09:26:17.302" v="584" actId="164"/>
          <ac:grpSpMkLst>
            <pc:docMk/>
            <pc:sldMk cId="3172253222" sldId="841"/>
            <ac:grpSpMk id="29" creationId="{D2C27254-7B9F-35A8-26B3-5E30109CB9CB}"/>
          </ac:grpSpMkLst>
        </pc:grpChg>
        <pc:grpChg chg="mod">
          <ac:chgData name="Stian Soiland-Reyes" userId="e734ed4c-b3b1-4f2f-b2f9-25d4f678eea5" providerId="ADAL" clId="{1EC871F0-8997-4A42-894E-7EBE7B2336E8}" dt="2023-04-14T09:25:44.488" v="579" actId="165"/>
          <ac:grpSpMkLst>
            <pc:docMk/>
            <pc:sldMk cId="3172253222" sldId="841"/>
            <ac:grpSpMk id="32" creationId="{AA9AC1C9-41E0-EE2E-F532-A6BA5237B63A}"/>
          </ac:grpSpMkLst>
        </pc:grpChg>
        <pc:grpChg chg="add mod">
          <ac:chgData name="Stian Soiland-Reyes" userId="e734ed4c-b3b1-4f2f-b2f9-25d4f678eea5" providerId="ADAL" clId="{1EC871F0-8997-4A42-894E-7EBE7B2336E8}" dt="2023-04-14T09:26:24.980" v="587" actId="1076"/>
          <ac:grpSpMkLst>
            <pc:docMk/>
            <pc:sldMk cId="3172253222" sldId="841"/>
            <ac:grpSpMk id="41" creationId="{D910C720-F03D-E81D-3373-F4BF8FBF7D16}"/>
          </ac:grpSpMkLst>
        </pc:grpChg>
        <pc:picChg chg="add del mod">
          <ac:chgData name="Stian Soiland-Reyes" userId="e734ed4c-b3b1-4f2f-b2f9-25d4f678eea5" providerId="ADAL" clId="{1EC871F0-8997-4A42-894E-7EBE7B2336E8}" dt="2023-04-14T09:25:26.511" v="570" actId="27803"/>
          <ac:picMkLst>
            <pc:docMk/>
            <pc:sldMk cId="3172253222" sldId="841"/>
            <ac:picMk id="9" creationId="{D0898032-F384-2FB4-8D10-80D417AAFD62}"/>
          </ac:picMkLst>
        </pc:picChg>
        <pc:picChg chg="mod">
          <ac:chgData name="Stian Soiland-Reyes" userId="e734ed4c-b3b1-4f2f-b2f9-25d4f678eea5" providerId="ADAL" clId="{1EC871F0-8997-4A42-894E-7EBE7B2336E8}" dt="2023-04-14T09:29:40.182" v="638" actId="1076"/>
          <ac:picMkLst>
            <pc:docMk/>
            <pc:sldMk cId="3172253222" sldId="841"/>
            <ac:picMk id="19" creationId="{22EFFAF2-451C-BA5E-6572-B079206F66C0}"/>
          </ac:picMkLst>
        </pc:picChg>
        <pc:picChg chg="mod">
          <ac:chgData name="Stian Soiland-Reyes" userId="e734ed4c-b3b1-4f2f-b2f9-25d4f678eea5" providerId="ADAL" clId="{1EC871F0-8997-4A42-894E-7EBE7B2336E8}" dt="2023-04-14T09:29:37.476" v="637" actId="1076"/>
          <ac:picMkLst>
            <pc:docMk/>
            <pc:sldMk cId="3172253222" sldId="841"/>
            <ac:picMk id="20" creationId="{9ECB62F2-D80E-F5C0-6130-C570A11B3A55}"/>
          </ac:picMkLst>
        </pc:picChg>
        <pc:picChg chg="mod">
          <ac:chgData name="Stian Soiland-Reyes" userId="e734ed4c-b3b1-4f2f-b2f9-25d4f678eea5" providerId="ADAL" clId="{1EC871F0-8997-4A42-894E-7EBE7B2336E8}" dt="2023-04-14T09:29:09.476" v="628" actId="1076"/>
          <ac:picMkLst>
            <pc:docMk/>
            <pc:sldMk cId="3172253222" sldId="841"/>
            <ac:picMk id="23" creationId="{28097E5E-8930-D444-F0E2-E3F89D862A64}"/>
          </ac:picMkLst>
        </pc:picChg>
        <pc:picChg chg="mod topLvl">
          <ac:chgData name="Stian Soiland-Reyes" userId="e734ed4c-b3b1-4f2f-b2f9-25d4f678eea5" providerId="ADAL" clId="{1EC871F0-8997-4A42-894E-7EBE7B2336E8}" dt="2023-04-14T09:26:41.674" v="595" actId="14100"/>
          <ac:picMkLst>
            <pc:docMk/>
            <pc:sldMk cId="3172253222" sldId="841"/>
            <ac:picMk id="28" creationId="{1D797732-4347-3655-CE5D-A978CA78658F}"/>
          </ac:picMkLst>
        </pc:picChg>
        <pc:picChg chg="mod">
          <ac:chgData name="Stian Soiland-Reyes" userId="e734ed4c-b3b1-4f2f-b2f9-25d4f678eea5" providerId="ADAL" clId="{1EC871F0-8997-4A42-894E-7EBE7B2336E8}" dt="2023-04-14T09:29:42.225" v="639" actId="1076"/>
          <ac:picMkLst>
            <pc:docMk/>
            <pc:sldMk cId="3172253222" sldId="841"/>
            <ac:picMk id="33" creationId="{A9A34751-3ED9-DF0B-EAEB-39655C5036D1}"/>
          </ac:picMkLst>
        </pc:picChg>
      </pc:sldChg>
      <pc:sldChg chg="del ord">
        <pc:chgData name="Stian Soiland-Reyes" userId="e734ed4c-b3b1-4f2f-b2f9-25d4f678eea5" providerId="ADAL" clId="{1EC871F0-8997-4A42-894E-7EBE7B2336E8}" dt="2023-04-14T09:20:46.914" v="497" actId="2696"/>
        <pc:sldMkLst>
          <pc:docMk/>
          <pc:sldMk cId="898169543" sldId="852"/>
        </pc:sldMkLst>
      </pc:sldChg>
      <pc:sldChg chg="addSp delSp modSp del mod modClrScheme chgLayout">
        <pc:chgData name="Stian Soiland-Reyes" userId="e734ed4c-b3b1-4f2f-b2f9-25d4f678eea5" providerId="ADAL" clId="{1EC871F0-8997-4A42-894E-7EBE7B2336E8}" dt="2023-04-14T09:39:48.390" v="783" actId="2696"/>
        <pc:sldMkLst>
          <pc:docMk/>
          <pc:sldMk cId="3102951971" sldId="855"/>
        </pc:sldMkLst>
        <pc:spChg chg="mod ord">
          <ac:chgData name="Stian Soiland-Reyes" userId="e734ed4c-b3b1-4f2f-b2f9-25d4f678eea5" providerId="ADAL" clId="{1EC871F0-8997-4A42-894E-7EBE7B2336E8}" dt="2023-04-14T09:39:41.901" v="782" actId="700"/>
          <ac:spMkLst>
            <pc:docMk/>
            <pc:sldMk cId="3102951971" sldId="855"/>
            <ac:spMk id="2" creationId="{B2B66DAC-9A2E-1698-0392-ED6653168A05}"/>
          </ac:spMkLst>
        </pc:spChg>
        <pc:spChg chg="add del mod ord">
          <ac:chgData name="Stian Soiland-Reyes" userId="e734ed4c-b3b1-4f2f-b2f9-25d4f678eea5" providerId="ADAL" clId="{1EC871F0-8997-4A42-894E-7EBE7B2336E8}" dt="2023-04-14T09:39:41.901" v="782" actId="700"/>
          <ac:spMkLst>
            <pc:docMk/>
            <pc:sldMk cId="3102951971" sldId="855"/>
            <ac:spMk id="3" creationId="{310359DE-6CE2-3A3A-1FA0-19AD1821DFD8}"/>
          </ac:spMkLst>
        </pc:spChg>
        <pc:spChg chg="add mod ord">
          <ac:chgData name="Stian Soiland-Reyes" userId="e734ed4c-b3b1-4f2f-b2f9-25d4f678eea5" providerId="ADAL" clId="{1EC871F0-8997-4A42-894E-7EBE7B2336E8}" dt="2023-04-14T09:39:41.901" v="782" actId="700"/>
          <ac:spMkLst>
            <pc:docMk/>
            <pc:sldMk cId="3102951971" sldId="855"/>
            <ac:spMk id="59" creationId="{4AEC156A-D9BB-93AE-7D24-C3C73DD77EBC}"/>
          </ac:spMkLst>
        </pc:spChg>
      </pc:sldChg>
      <pc:sldChg chg="del">
        <pc:chgData name="Stian Soiland-Reyes" userId="e734ed4c-b3b1-4f2f-b2f9-25d4f678eea5" providerId="ADAL" clId="{1EC871F0-8997-4A42-894E-7EBE7B2336E8}" dt="2023-04-12T15:50:51.545" v="134" actId="2696"/>
        <pc:sldMkLst>
          <pc:docMk/>
          <pc:sldMk cId="2628052137" sldId="859"/>
        </pc:sldMkLst>
      </pc:sldChg>
      <pc:sldChg chg="del">
        <pc:chgData name="Stian Soiland-Reyes" userId="e734ed4c-b3b1-4f2f-b2f9-25d4f678eea5" providerId="ADAL" clId="{1EC871F0-8997-4A42-894E-7EBE7B2336E8}" dt="2023-04-13T15:46:35.748" v="375" actId="2696"/>
        <pc:sldMkLst>
          <pc:docMk/>
          <pc:sldMk cId="1604287949" sldId="862"/>
        </pc:sldMkLst>
      </pc:sldChg>
      <pc:sldChg chg="modSp mod modShow">
        <pc:chgData name="Stian Soiland-Reyes" userId="e734ed4c-b3b1-4f2f-b2f9-25d4f678eea5" providerId="ADAL" clId="{1EC871F0-8997-4A42-894E-7EBE7B2336E8}" dt="2023-04-14T13:08:16.208" v="5428" actId="729"/>
        <pc:sldMkLst>
          <pc:docMk/>
          <pc:sldMk cId="2686235878" sldId="864"/>
        </pc:sldMkLst>
        <pc:spChg chg="mod">
          <ac:chgData name="Stian Soiland-Reyes" userId="e734ed4c-b3b1-4f2f-b2f9-25d4f678eea5" providerId="ADAL" clId="{1EC871F0-8997-4A42-894E-7EBE7B2336E8}" dt="2023-04-13T15:42:17.495" v="337" actId="207"/>
          <ac:spMkLst>
            <pc:docMk/>
            <pc:sldMk cId="2686235878" sldId="864"/>
            <ac:spMk id="4" creationId="{69364C2A-F41A-2C2E-C998-D3A0EE1B0D84}"/>
          </ac:spMkLst>
        </pc:spChg>
        <pc:spChg chg="mod">
          <ac:chgData name="Stian Soiland-Reyes" userId="e734ed4c-b3b1-4f2f-b2f9-25d4f678eea5" providerId="ADAL" clId="{1EC871F0-8997-4A42-894E-7EBE7B2336E8}" dt="2023-04-14T09:59:11.499" v="2446" actId="14100"/>
          <ac:spMkLst>
            <pc:docMk/>
            <pc:sldMk cId="2686235878" sldId="864"/>
            <ac:spMk id="9" creationId="{3CE5A821-D0F9-58F6-E692-B57DD591AB16}"/>
          </ac:spMkLst>
        </pc:spChg>
        <pc:spChg chg="mod">
          <ac:chgData name="Stian Soiland-Reyes" userId="e734ed4c-b3b1-4f2f-b2f9-25d4f678eea5" providerId="ADAL" clId="{1EC871F0-8997-4A42-894E-7EBE7B2336E8}" dt="2023-04-14T09:57:26.610" v="2377" actId="14100"/>
          <ac:spMkLst>
            <pc:docMk/>
            <pc:sldMk cId="2686235878" sldId="864"/>
            <ac:spMk id="19" creationId="{82AC53DD-34AE-7580-0D0A-8F408F407E78}"/>
          </ac:spMkLst>
        </pc:spChg>
        <pc:spChg chg="mod">
          <ac:chgData name="Stian Soiland-Reyes" userId="e734ed4c-b3b1-4f2f-b2f9-25d4f678eea5" providerId="ADAL" clId="{1EC871F0-8997-4A42-894E-7EBE7B2336E8}" dt="2023-04-13T15:42:27.838" v="341" actId="1076"/>
          <ac:spMkLst>
            <pc:docMk/>
            <pc:sldMk cId="2686235878" sldId="864"/>
            <ac:spMk id="21" creationId="{8B1223A5-0153-FB47-35DE-BC87C31E9152}"/>
          </ac:spMkLst>
        </pc:spChg>
        <pc:picChg chg="mod">
          <ac:chgData name="Stian Soiland-Reyes" userId="e734ed4c-b3b1-4f2f-b2f9-25d4f678eea5" providerId="ADAL" clId="{1EC871F0-8997-4A42-894E-7EBE7B2336E8}" dt="2023-04-13T15:42:27.838" v="341" actId="1076"/>
          <ac:picMkLst>
            <pc:docMk/>
            <pc:sldMk cId="2686235878" sldId="864"/>
            <ac:picMk id="6" creationId="{05A58FB3-E566-752B-AC4D-A1713A87E895}"/>
          </ac:picMkLst>
        </pc:picChg>
        <pc:picChg chg="mod">
          <ac:chgData name="Stian Soiland-Reyes" userId="e734ed4c-b3b1-4f2f-b2f9-25d4f678eea5" providerId="ADAL" clId="{1EC871F0-8997-4A42-894E-7EBE7B2336E8}" dt="2023-04-13T15:42:29.632" v="342" actId="1076"/>
          <ac:picMkLst>
            <pc:docMk/>
            <pc:sldMk cId="2686235878" sldId="864"/>
            <ac:picMk id="15" creationId="{2725B512-6BEC-06A8-6926-DAF7FA80EFF5}"/>
          </ac:picMkLst>
        </pc:picChg>
        <pc:picChg chg="mod">
          <ac:chgData name="Stian Soiland-Reyes" userId="e734ed4c-b3b1-4f2f-b2f9-25d4f678eea5" providerId="ADAL" clId="{1EC871F0-8997-4A42-894E-7EBE7B2336E8}" dt="2023-04-13T15:42:34.504" v="343" actId="1076"/>
          <ac:picMkLst>
            <pc:docMk/>
            <pc:sldMk cId="2686235878" sldId="864"/>
            <ac:picMk id="17" creationId="{E00A9EAF-56F4-0A74-011C-073CAEB05315}"/>
          </ac:picMkLst>
        </pc:picChg>
      </pc:sldChg>
      <pc:sldChg chg="del">
        <pc:chgData name="Stian Soiland-Reyes" userId="e734ed4c-b3b1-4f2f-b2f9-25d4f678eea5" providerId="ADAL" clId="{1EC871F0-8997-4A42-894E-7EBE7B2336E8}" dt="2023-04-13T15:48:29.904" v="388" actId="2696"/>
        <pc:sldMkLst>
          <pc:docMk/>
          <pc:sldMk cId="0" sldId="867"/>
        </pc:sldMkLst>
      </pc:sldChg>
      <pc:sldChg chg="addSp delSp modSp mod modClrScheme chgLayout">
        <pc:chgData name="Stian Soiland-Reyes" userId="e734ed4c-b3b1-4f2f-b2f9-25d4f678eea5" providerId="ADAL" clId="{1EC871F0-8997-4A42-894E-7EBE7B2336E8}" dt="2023-04-14T09:19:04.559" v="485" actId="1076"/>
        <pc:sldMkLst>
          <pc:docMk/>
          <pc:sldMk cId="518793732" sldId="870"/>
        </pc:sldMkLst>
        <pc:spChg chg="add del mod ord">
          <ac:chgData name="Stian Soiland-Reyes" userId="e734ed4c-b3b1-4f2f-b2f9-25d4f678eea5" providerId="ADAL" clId="{1EC871F0-8997-4A42-894E-7EBE7B2336E8}" dt="2023-04-14T09:18:43.201" v="482" actId="478"/>
          <ac:spMkLst>
            <pc:docMk/>
            <pc:sldMk cId="518793732" sldId="870"/>
            <ac:spMk id="2" creationId="{B8DD02B2-6D29-472C-2B43-45C76E1930DE}"/>
          </ac:spMkLst>
        </pc:spChg>
        <pc:spChg chg="add del mod ord">
          <ac:chgData name="Stian Soiland-Reyes" userId="e734ed4c-b3b1-4f2f-b2f9-25d4f678eea5" providerId="ADAL" clId="{1EC871F0-8997-4A42-894E-7EBE7B2336E8}" dt="2023-04-14T09:19:00.681" v="484" actId="478"/>
          <ac:spMkLst>
            <pc:docMk/>
            <pc:sldMk cId="518793732" sldId="870"/>
            <ac:spMk id="3" creationId="{44862353-2447-C83E-E991-1C76629996FB}"/>
          </ac:spMkLst>
        </pc:spChg>
        <pc:spChg chg="add mod ord">
          <ac:chgData name="Stian Soiland-Reyes" userId="e734ed4c-b3b1-4f2f-b2f9-25d4f678eea5" providerId="ADAL" clId="{1EC871F0-8997-4A42-894E-7EBE7B2336E8}" dt="2023-04-14T09:18:57.966" v="483" actId="1076"/>
          <ac:spMkLst>
            <pc:docMk/>
            <pc:sldMk cId="518793732" sldId="870"/>
            <ac:spMk id="4" creationId="{C0003ADB-37E7-8AD3-7101-23933A29B16C}"/>
          </ac:spMkLst>
        </pc:spChg>
        <pc:spChg chg="add del mod ord">
          <ac:chgData name="Stian Soiland-Reyes" userId="e734ed4c-b3b1-4f2f-b2f9-25d4f678eea5" providerId="ADAL" clId="{1EC871F0-8997-4A42-894E-7EBE7B2336E8}" dt="2023-04-14T09:19:00.681" v="484" actId="478"/>
          <ac:spMkLst>
            <pc:docMk/>
            <pc:sldMk cId="518793732" sldId="870"/>
            <ac:spMk id="5" creationId="{95CC142F-0C50-1885-3AC5-565FA2AEE7C1}"/>
          </ac:spMkLst>
        </pc:spChg>
        <pc:spChg chg="add del mod ord">
          <ac:chgData name="Stian Soiland-Reyes" userId="e734ed4c-b3b1-4f2f-b2f9-25d4f678eea5" providerId="ADAL" clId="{1EC871F0-8997-4A42-894E-7EBE7B2336E8}" dt="2023-04-14T09:19:00.681" v="484" actId="478"/>
          <ac:spMkLst>
            <pc:docMk/>
            <pc:sldMk cId="518793732" sldId="870"/>
            <ac:spMk id="7" creationId="{683D531E-4BCA-7C19-2CE1-F3462752E5F9}"/>
          </ac:spMkLst>
        </pc:spChg>
        <pc:picChg chg="mod">
          <ac:chgData name="Stian Soiland-Reyes" userId="e734ed4c-b3b1-4f2f-b2f9-25d4f678eea5" providerId="ADAL" clId="{1EC871F0-8997-4A42-894E-7EBE7B2336E8}" dt="2023-04-14T09:19:04.559" v="485" actId="1076"/>
          <ac:picMkLst>
            <pc:docMk/>
            <pc:sldMk cId="518793732" sldId="870"/>
            <ac:picMk id="6" creationId="{EB525D3E-438D-BE7B-CBDE-C560CFF280E6}"/>
          </ac:picMkLst>
        </pc:picChg>
      </pc:sldChg>
      <pc:sldChg chg="addSp delSp modSp mod modClrScheme chgLayout">
        <pc:chgData name="Stian Soiland-Reyes" userId="e734ed4c-b3b1-4f2f-b2f9-25d4f678eea5" providerId="ADAL" clId="{1EC871F0-8997-4A42-894E-7EBE7B2336E8}" dt="2023-04-14T10:24:01.129" v="3848" actId="20577"/>
        <pc:sldMkLst>
          <pc:docMk/>
          <pc:sldMk cId="867677968" sldId="872"/>
        </pc:sldMkLst>
        <pc:spChg chg="add del mod ord">
          <ac:chgData name="Stian Soiland-Reyes" userId="e734ed4c-b3b1-4f2f-b2f9-25d4f678eea5" providerId="ADAL" clId="{1EC871F0-8997-4A42-894E-7EBE7B2336E8}" dt="2023-04-14T09:19:34.029" v="490" actId="700"/>
          <ac:spMkLst>
            <pc:docMk/>
            <pc:sldMk cId="867677968" sldId="872"/>
            <ac:spMk id="2" creationId="{6A887F7F-C1F6-B0F4-B489-16FF908E58ED}"/>
          </ac:spMkLst>
        </pc:spChg>
        <pc:spChg chg="add del mod ord">
          <ac:chgData name="Stian Soiland-Reyes" userId="e734ed4c-b3b1-4f2f-b2f9-25d4f678eea5" providerId="ADAL" clId="{1EC871F0-8997-4A42-894E-7EBE7B2336E8}" dt="2023-04-14T09:19:34.029" v="490" actId="700"/>
          <ac:spMkLst>
            <pc:docMk/>
            <pc:sldMk cId="867677968" sldId="872"/>
            <ac:spMk id="3" creationId="{4C52A78E-BBD5-CFAD-B729-F2BDAF097AD7}"/>
          </ac:spMkLst>
        </pc:spChg>
        <pc:spChg chg="add del mod ord">
          <ac:chgData name="Stian Soiland-Reyes" userId="e734ed4c-b3b1-4f2f-b2f9-25d4f678eea5" providerId="ADAL" clId="{1EC871F0-8997-4A42-894E-7EBE7B2336E8}" dt="2023-04-14T09:19:37.111" v="491" actId="478"/>
          <ac:spMkLst>
            <pc:docMk/>
            <pc:sldMk cId="867677968" sldId="872"/>
            <ac:spMk id="4" creationId="{5D3BDCEB-7040-4D96-C0BC-78C567E884ED}"/>
          </ac:spMkLst>
        </pc:spChg>
        <pc:spChg chg="add del mod ord">
          <ac:chgData name="Stian Soiland-Reyes" userId="e734ed4c-b3b1-4f2f-b2f9-25d4f678eea5" providerId="ADAL" clId="{1EC871F0-8997-4A42-894E-7EBE7B2336E8}" dt="2023-04-14T09:19:41.734" v="492" actId="478"/>
          <ac:spMkLst>
            <pc:docMk/>
            <pc:sldMk cId="867677968" sldId="872"/>
            <ac:spMk id="5" creationId="{3BAD389E-842C-3227-4285-E07DF9698B9E}"/>
          </ac:spMkLst>
        </pc:spChg>
        <pc:spChg chg="add mod">
          <ac:chgData name="Stian Soiland-Reyes" userId="e734ed4c-b3b1-4f2f-b2f9-25d4f678eea5" providerId="ADAL" clId="{1EC871F0-8997-4A42-894E-7EBE7B2336E8}" dt="2023-04-14T10:24:01.129" v="3848" actId="20577"/>
          <ac:spMkLst>
            <pc:docMk/>
            <pc:sldMk cId="867677968" sldId="872"/>
            <ac:spMk id="8" creationId="{79EC1AC7-75FF-34D4-7469-DB5320B0078B}"/>
          </ac:spMkLst>
        </pc:spChg>
      </pc:sldChg>
      <pc:sldChg chg="addSp delSp modSp mod modClrScheme chgLayout">
        <pc:chgData name="Stian Soiland-Reyes" userId="e734ed4c-b3b1-4f2f-b2f9-25d4f678eea5" providerId="ADAL" clId="{1EC871F0-8997-4A42-894E-7EBE7B2336E8}" dt="2023-04-14T11:06:56.379" v="4384" actId="700"/>
        <pc:sldMkLst>
          <pc:docMk/>
          <pc:sldMk cId="0" sldId="882"/>
        </pc:sldMkLst>
        <pc:spChg chg="add del mod">
          <ac:chgData name="Stian Soiland-Reyes" userId="e734ed4c-b3b1-4f2f-b2f9-25d4f678eea5" providerId="ADAL" clId="{1EC871F0-8997-4A42-894E-7EBE7B2336E8}" dt="2023-04-14T09:23:07.925" v="550" actId="700"/>
          <ac:spMkLst>
            <pc:docMk/>
            <pc:sldMk cId="0" sldId="882"/>
            <ac:spMk id="2" creationId="{8F560889-61F2-9ED0-A530-98B01BDE3A86}"/>
          </ac:spMkLst>
        </pc:spChg>
        <pc:spChg chg="add del mod">
          <ac:chgData name="Stian Soiland-Reyes" userId="e734ed4c-b3b1-4f2f-b2f9-25d4f678eea5" providerId="ADAL" clId="{1EC871F0-8997-4A42-894E-7EBE7B2336E8}" dt="2023-04-14T09:23:07.925" v="550" actId="700"/>
          <ac:spMkLst>
            <pc:docMk/>
            <pc:sldMk cId="0" sldId="882"/>
            <ac:spMk id="3" creationId="{C1340297-2973-3BF7-62AD-DE46A62F60EA}"/>
          </ac:spMkLst>
        </pc:spChg>
        <pc:spChg chg="add del mod">
          <ac:chgData name="Stian Soiland-Reyes" userId="e734ed4c-b3b1-4f2f-b2f9-25d4f678eea5" providerId="ADAL" clId="{1EC871F0-8997-4A42-894E-7EBE7B2336E8}" dt="2023-04-14T11:06:56.379" v="4384" actId="700"/>
          <ac:spMkLst>
            <pc:docMk/>
            <pc:sldMk cId="0" sldId="882"/>
            <ac:spMk id="4" creationId="{2EAF1878-01EF-4ED9-95B6-C23898873BAF}"/>
          </ac:spMkLst>
        </pc:spChg>
        <pc:spChg chg="add del mod">
          <ac:chgData name="Stian Soiland-Reyes" userId="e734ed4c-b3b1-4f2f-b2f9-25d4f678eea5" providerId="ADAL" clId="{1EC871F0-8997-4A42-894E-7EBE7B2336E8}" dt="2023-04-14T11:06:56.379" v="4384" actId="700"/>
          <ac:spMkLst>
            <pc:docMk/>
            <pc:sldMk cId="0" sldId="882"/>
            <ac:spMk id="5" creationId="{0C906E8E-42A0-19D2-591C-DF39E725487C}"/>
          </ac:spMkLst>
        </pc:spChg>
        <pc:spChg chg="add del mod">
          <ac:chgData name="Stian Soiland-Reyes" userId="e734ed4c-b3b1-4f2f-b2f9-25d4f678eea5" providerId="ADAL" clId="{1EC871F0-8997-4A42-894E-7EBE7B2336E8}" dt="2023-04-14T11:06:56.379" v="4384" actId="700"/>
          <ac:spMkLst>
            <pc:docMk/>
            <pc:sldMk cId="0" sldId="882"/>
            <ac:spMk id="6" creationId="{729EB528-FAFC-E04A-8F27-FC484B53AFC1}"/>
          </ac:spMkLst>
        </pc:spChg>
        <pc:spChg chg="add del mod">
          <ac:chgData name="Stian Soiland-Reyes" userId="e734ed4c-b3b1-4f2f-b2f9-25d4f678eea5" providerId="ADAL" clId="{1EC871F0-8997-4A42-894E-7EBE7B2336E8}" dt="2023-04-14T11:06:54.961" v="4381" actId="478"/>
          <ac:spMkLst>
            <pc:docMk/>
            <pc:sldMk cId="0" sldId="882"/>
            <ac:spMk id="8" creationId="{796060E1-A453-2E56-2A9F-99AD9B18A093}"/>
          </ac:spMkLst>
        </pc:spChg>
      </pc:sldChg>
      <pc:sldChg chg="addSp modSp del mod modClrScheme chgLayout">
        <pc:chgData name="Stian Soiland-Reyes" userId="e734ed4c-b3b1-4f2f-b2f9-25d4f678eea5" providerId="ADAL" clId="{1EC871F0-8997-4A42-894E-7EBE7B2336E8}" dt="2023-04-13T15:44:07.102" v="356" actId="2696"/>
        <pc:sldMkLst>
          <pc:docMk/>
          <pc:sldMk cId="2305611198" sldId="884"/>
        </pc:sldMkLst>
        <pc:spChg chg="mod ord">
          <ac:chgData name="Stian Soiland-Reyes" userId="e734ed4c-b3b1-4f2f-b2f9-25d4f678eea5" providerId="ADAL" clId="{1EC871F0-8997-4A42-894E-7EBE7B2336E8}" dt="2023-04-13T15:34:53.817" v="317" actId="14100"/>
          <ac:spMkLst>
            <pc:docMk/>
            <pc:sldMk cId="2305611198" sldId="884"/>
            <ac:spMk id="2" creationId="{49BA9437-FB8F-FCE8-9E06-1B78B2046A75}"/>
          </ac:spMkLst>
        </pc:spChg>
        <pc:spChg chg="add mod ord">
          <ac:chgData name="Stian Soiland-Reyes" userId="e734ed4c-b3b1-4f2f-b2f9-25d4f678eea5" providerId="ADAL" clId="{1EC871F0-8997-4A42-894E-7EBE7B2336E8}" dt="2023-04-13T15:34:47.377" v="315" actId="700"/>
          <ac:spMkLst>
            <pc:docMk/>
            <pc:sldMk cId="2305611198" sldId="884"/>
            <ac:spMk id="3" creationId="{645BCDC0-4D80-3EFC-7442-DD057D1E24D2}"/>
          </ac:spMkLst>
        </pc:spChg>
      </pc:sldChg>
      <pc:sldChg chg="addSp delSp modSp mod modClrScheme chgLayout">
        <pc:chgData name="Stian Soiland-Reyes" userId="e734ed4c-b3b1-4f2f-b2f9-25d4f678eea5" providerId="ADAL" clId="{1EC871F0-8997-4A42-894E-7EBE7B2336E8}" dt="2023-04-14T13:36:19.304" v="5866" actId="1076"/>
        <pc:sldMkLst>
          <pc:docMk/>
          <pc:sldMk cId="3877670613" sldId="885"/>
        </pc:sldMkLst>
        <pc:spChg chg="mod ord">
          <ac:chgData name="Stian Soiland-Reyes" userId="e734ed4c-b3b1-4f2f-b2f9-25d4f678eea5" providerId="ADAL" clId="{1EC871F0-8997-4A42-894E-7EBE7B2336E8}" dt="2023-04-14T09:13:30.123" v="473" actId="27636"/>
          <ac:spMkLst>
            <pc:docMk/>
            <pc:sldMk cId="3877670613" sldId="885"/>
            <ac:spMk id="2" creationId="{73BF29C2-9590-C567-DEF5-CA630BFAE819}"/>
          </ac:spMkLst>
        </pc:spChg>
        <pc:spChg chg="add mod ord">
          <ac:chgData name="Stian Soiland-Reyes" userId="e734ed4c-b3b1-4f2f-b2f9-25d4f678eea5" providerId="ADAL" clId="{1EC871F0-8997-4A42-894E-7EBE7B2336E8}" dt="2023-04-14T09:13:28.378" v="471"/>
          <ac:spMkLst>
            <pc:docMk/>
            <pc:sldMk cId="3877670613" sldId="885"/>
            <ac:spMk id="3" creationId="{6BA9ED34-A257-5504-8B80-ACBCD1650370}"/>
          </ac:spMkLst>
        </pc:spChg>
        <pc:spChg chg="mod ord">
          <ac:chgData name="Stian Soiland-Reyes" userId="e734ed4c-b3b1-4f2f-b2f9-25d4f678eea5" providerId="ADAL" clId="{1EC871F0-8997-4A42-894E-7EBE7B2336E8}" dt="2023-04-14T09:13:23.903" v="469" actId="700"/>
          <ac:spMkLst>
            <pc:docMk/>
            <pc:sldMk cId="3877670613" sldId="885"/>
            <ac:spMk id="4" creationId="{15DD99C8-93C5-89D3-B6D9-93A31FC7BEA7}"/>
          </ac:spMkLst>
        </pc:spChg>
        <pc:spChg chg="add del">
          <ac:chgData name="Stian Soiland-Reyes" userId="e734ed4c-b3b1-4f2f-b2f9-25d4f678eea5" providerId="ADAL" clId="{1EC871F0-8997-4A42-894E-7EBE7B2336E8}" dt="2023-04-14T10:03:29.437" v="2562" actId="478"/>
          <ac:spMkLst>
            <pc:docMk/>
            <pc:sldMk cId="3877670613" sldId="885"/>
            <ac:spMk id="7" creationId="{DB1BE96D-B55F-DD8E-9A5F-822F23FEE618}"/>
          </ac:spMkLst>
        </pc:spChg>
        <pc:picChg chg="add mod">
          <ac:chgData name="Stian Soiland-Reyes" userId="e734ed4c-b3b1-4f2f-b2f9-25d4f678eea5" providerId="ADAL" clId="{1EC871F0-8997-4A42-894E-7EBE7B2336E8}" dt="2023-04-14T13:36:19.304" v="5866" actId="1076"/>
          <ac:picMkLst>
            <pc:docMk/>
            <pc:sldMk cId="3877670613" sldId="885"/>
            <ac:picMk id="6" creationId="{02F2F28B-0A90-119D-7D91-2D53A2D3105A}"/>
          </ac:picMkLst>
        </pc:picChg>
      </pc:sldChg>
      <pc:sldChg chg="del">
        <pc:chgData name="Stian Soiland-Reyes" userId="e734ed4c-b3b1-4f2f-b2f9-25d4f678eea5" providerId="ADAL" clId="{1EC871F0-8997-4A42-894E-7EBE7B2336E8}" dt="2023-04-13T15:34:41.473" v="314" actId="2696"/>
        <pc:sldMkLst>
          <pc:docMk/>
          <pc:sldMk cId="2233299919" sldId="886"/>
        </pc:sldMkLst>
      </pc:sldChg>
      <pc:sldChg chg="del">
        <pc:chgData name="Stian Soiland-Reyes" userId="e734ed4c-b3b1-4f2f-b2f9-25d4f678eea5" providerId="ADAL" clId="{1EC871F0-8997-4A42-894E-7EBE7B2336E8}" dt="2023-04-13T15:34:41.473" v="314" actId="2696"/>
        <pc:sldMkLst>
          <pc:docMk/>
          <pc:sldMk cId="45886462" sldId="887"/>
        </pc:sldMkLst>
      </pc:sldChg>
      <pc:sldChg chg="del">
        <pc:chgData name="Stian Soiland-Reyes" userId="e734ed4c-b3b1-4f2f-b2f9-25d4f678eea5" providerId="ADAL" clId="{1EC871F0-8997-4A42-894E-7EBE7B2336E8}" dt="2023-04-12T15:50:51.545" v="134" actId="2696"/>
        <pc:sldMkLst>
          <pc:docMk/>
          <pc:sldMk cId="3789163049" sldId="889"/>
        </pc:sldMkLst>
      </pc:sldChg>
      <pc:sldChg chg="del">
        <pc:chgData name="Stian Soiland-Reyes" userId="e734ed4c-b3b1-4f2f-b2f9-25d4f678eea5" providerId="ADAL" clId="{1EC871F0-8997-4A42-894E-7EBE7B2336E8}" dt="2023-04-12T15:50:51.545" v="134" actId="2696"/>
        <pc:sldMkLst>
          <pc:docMk/>
          <pc:sldMk cId="2653465898" sldId="890"/>
        </pc:sldMkLst>
      </pc:sldChg>
      <pc:sldChg chg="del">
        <pc:chgData name="Stian Soiland-Reyes" userId="e734ed4c-b3b1-4f2f-b2f9-25d4f678eea5" providerId="ADAL" clId="{1EC871F0-8997-4A42-894E-7EBE7B2336E8}" dt="2023-04-12T15:50:51.545" v="134" actId="2696"/>
        <pc:sldMkLst>
          <pc:docMk/>
          <pc:sldMk cId="1811093449" sldId="891"/>
        </pc:sldMkLst>
      </pc:sldChg>
      <pc:sldChg chg="del">
        <pc:chgData name="Stian Soiland-Reyes" userId="e734ed4c-b3b1-4f2f-b2f9-25d4f678eea5" providerId="ADAL" clId="{1EC871F0-8997-4A42-894E-7EBE7B2336E8}" dt="2023-04-12T15:50:51.545" v="134" actId="2696"/>
        <pc:sldMkLst>
          <pc:docMk/>
          <pc:sldMk cId="3700782667" sldId="892"/>
        </pc:sldMkLst>
      </pc:sldChg>
      <pc:sldChg chg="del">
        <pc:chgData name="Stian Soiland-Reyes" userId="e734ed4c-b3b1-4f2f-b2f9-25d4f678eea5" providerId="ADAL" clId="{1EC871F0-8997-4A42-894E-7EBE7B2336E8}" dt="2023-04-12T15:50:51.545" v="134" actId="2696"/>
        <pc:sldMkLst>
          <pc:docMk/>
          <pc:sldMk cId="2569870595" sldId="893"/>
        </pc:sldMkLst>
      </pc:sldChg>
      <pc:sldChg chg="del">
        <pc:chgData name="Stian Soiland-Reyes" userId="e734ed4c-b3b1-4f2f-b2f9-25d4f678eea5" providerId="ADAL" clId="{1EC871F0-8997-4A42-894E-7EBE7B2336E8}" dt="2023-04-13T15:34:41.473" v="314" actId="2696"/>
        <pc:sldMkLst>
          <pc:docMk/>
          <pc:sldMk cId="2014723436" sldId="894"/>
        </pc:sldMkLst>
      </pc:sldChg>
      <pc:sldChg chg="del ord">
        <pc:chgData name="Stian Soiland-Reyes" userId="e734ed4c-b3b1-4f2f-b2f9-25d4f678eea5" providerId="ADAL" clId="{1EC871F0-8997-4A42-894E-7EBE7B2336E8}" dt="2023-04-14T09:30:13.460" v="641" actId="2696"/>
        <pc:sldMkLst>
          <pc:docMk/>
          <pc:sldMk cId="0" sldId="895"/>
        </pc:sldMkLst>
      </pc:sldChg>
      <pc:sldChg chg="addSp delSp modSp new mod modClrScheme modShow chgLayout">
        <pc:chgData name="Stian Soiland-Reyes" userId="e734ed4c-b3b1-4f2f-b2f9-25d4f678eea5" providerId="ADAL" clId="{1EC871F0-8997-4A42-894E-7EBE7B2336E8}" dt="2023-04-14T13:08:16.208" v="5428" actId="729"/>
        <pc:sldMkLst>
          <pc:docMk/>
          <pc:sldMk cId="3289687314" sldId="896"/>
        </pc:sldMkLst>
        <pc:spChg chg="add del mod ord">
          <ac:chgData name="Stian Soiland-Reyes" userId="e734ed4c-b3b1-4f2f-b2f9-25d4f678eea5" providerId="ADAL" clId="{1EC871F0-8997-4A42-894E-7EBE7B2336E8}" dt="2023-04-13T15:22:01.640" v="251" actId="700"/>
          <ac:spMkLst>
            <pc:docMk/>
            <pc:sldMk cId="3289687314" sldId="896"/>
            <ac:spMk id="2" creationId="{3B339471-ED4A-1BFA-9D18-F8D031AC55B5}"/>
          </ac:spMkLst>
        </pc:spChg>
        <pc:spChg chg="add del mod ord">
          <ac:chgData name="Stian Soiland-Reyes" userId="e734ed4c-b3b1-4f2f-b2f9-25d4f678eea5" providerId="ADAL" clId="{1EC871F0-8997-4A42-894E-7EBE7B2336E8}" dt="2023-04-13T15:22:01.640" v="251" actId="700"/>
          <ac:spMkLst>
            <pc:docMk/>
            <pc:sldMk cId="3289687314" sldId="896"/>
            <ac:spMk id="3" creationId="{4F4CD701-71F1-8FB6-4980-83975D483FBD}"/>
          </ac:spMkLst>
        </pc:spChg>
        <pc:spChg chg="add del mod ord">
          <ac:chgData name="Stian Soiland-Reyes" userId="e734ed4c-b3b1-4f2f-b2f9-25d4f678eea5" providerId="ADAL" clId="{1EC871F0-8997-4A42-894E-7EBE7B2336E8}" dt="2023-04-13T15:21:56.653" v="250" actId="700"/>
          <ac:spMkLst>
            <pc:docMk/>
            <pc:sldMk cId="3289687314" sldId="896"/>
            <ac:spMk id="4" creationId="{CEBD61E6-C4B1-E935-0731-2CAA91D6C3A8}"/>
          </ac:spMkLst>
        </pc:spChg>
        <pc:spChg chg="add del mod ord">
          <ac:chgData name="Stian Soiland-Reyes" userId="e734ed4c-b3b1-4f2f-b2f9-25d4f678eea5" providerId="ADAL" clId="{1EC871F0-8997-4A42-894E-7EBE7B2336E8}" dt="2023-04-13T15:21:56.653" v="250" actId="700"/>
          <ac:spMkLst>
            <pc:docMk/>
            <pc:sldMk cId="3289687314" sldId="896"/>
            <ac:spMk id="5" creationId="{1F158EB2-0B04-F06B-E5C1-01D4425DC353}"/>
          </ac:spMkLst>
        </pc:spChg>
        <pc:spChg chg="add mod ord">
          <ac:chgData name="Stian Soiland-Reyes" userId="e734ed4c-b3b1-4f2f-b2f9-25d4f678eea5" providerId="ADAL" clId="{1EC871F0-8997-4A42-894E-7EBE7B2336E8}" dt="2023-04-13T15:40:45.599" v="326"/>
          <ac:spMkLst>
            <pc:docMk/>
            <pc:sldMk cId="3289687314" sldId="896"/>
            <ac:spMk id="6" creationId="{EA8DDE86-842A-A389-E9EB-C30B9D0A8CEE}"/>
          </ac:spMkLst>
        </pc:spChg>
        <pc:spChg chg="add mod ord">
          <ac:chgData name="Stian Soiland-Reyes" userId="e734ed4c-b3b1-4f2f-b2f9-25d4f678eea5" providerId="ADAL" clId="{1EC871F0-8997-4A42-894E-7EBE7B2336E8}" dt="2023-04-13T15:40:45.599" v="326"/>
          <ac:spMkLst>
            <pc:docMk/>
            <pc:sldMk cId="3289687314" sldId="896"/>
            <ac:spMk id="7" creationId="{8C82C086-AAFD-02FF-6485-E916614C37E0}"/>
          </ac:spMkLst>
        </pc:spChg>
      </pc:sldChg>
      <pc:sldChg chg="modSp del">
        <pc:chgData name="Stian Soiland-Reyes" userId="e734ed4c-b3b1-4f2f-b2f9-25d4f678eea5" providerId="ADAL" clId="{1EC871F0-8997-4A42-894E-7EBE7B2336E8}" dt="2023-04-14T10:47:44.105" v="4141" actId="2696"/>
        <pc:sldMkLst>
          <pc:docMk/>
          <pc:sldMk cId="2658718958" sldId="897"/>
        </pc:sldMkLst>
        <pc:spChg chg="mod">
          <ac:chgData name="Stian Soiland-Reyes" userId="e734ed4c-b3b1-4f2f-b2f9-25d4f678eea5" providerId="ADAL" clId="{1EC871F0-8997-4A42-894E-7EBE7B2336E8}" dt="2023-04-13T15:40:45.599" v="326"/>
          <ac:spMkLst>
            <pc:docMk/>
            <pc:sldMk cId="2658718958" sldId="897"/>
            <ac:spMk id="2" creationId="{2303CCF1-A40C-4802-3D8F-0AF6F66888D3}"/>
          </ac:spMkLst>
        </pc:spChg>
        <pc:spChg chg="mod">
          <ac:chgData name="Stian Soiland-Reyes" userId="e734ed4c-b3b1-4f2f-b2f9-25d4f678eea5" providerId="ADAL" clId="{1EC871F0-8997-4A42-894E-7EBE7B2336E8}" dt="2023-04-13T15:40:45.599" v="326"/>
          <ac:spMkLst>
            <pc:docMk/>
            <pc:sldMk cId="2658718958" sldId="897"/>
            <ac:spMk id="3" creationId="{0CBF56CD-44CB-A69C-76C7-7FFA945994EC}"/>
          </ac:spMkLst>
        </pc:spChg>
      </pc:sldChg>
      <pc:sldChg chg="del">
        <pc:chgData name="Stian Soiland-Reyes" userId="e734ed4c-b3b1-4f2f-b2f9-25d4f678eea5" providerId="ADAL" clId="{1EC871F0-8997-4A42-894E-7EBE7B2336E8}" dt="2023-04-14T09:22:21.124" v="517" actId="2696"/>
        <pc:sldMkLst>
          <pc:docMk/>
          <pc:sldMk cId="0" sldId="898"/>
        </pc:sldMkLst>
      </pc:sldChg>
      <pc:sldChg chg="addSp delSp modSp mod ord modClrScheme modShow chgLayout">
        <pc:chgData name="Stian Soiland-Reyes" userId="e734ed4c-b3b1-4f2f-b2f9-25d4f678eea5" providerId="ADAL" clId="{1EC871F0-8997-4A42-894E-7EBE7B2336E8}" dt="2023-04-14T13:43:46.279" v="5910" actId="20577"/>
        <pc:sldMkLst>
          <pc:docMk/>
          <pc:sldMk cId="1321996664" sldId="899"/>
        </pc:sldMkLst>
        <pc:spChg chg="add del mod ord">
          <ac:chgData name="Stian Soiland-Reyes" userId="e734ed4c-b3b1-4f2f-b2f9-25d4f678eea5" providerId="ADAL" clId="{1EC871F0-8997-4A42-894E-7EBE7B2336E8}" dt="2023-04-13T15:49:19.764" v="406" actId="700"/>
          <ac:spMkLst>
            <pc:docMk/>
            <pc:sldMk cId="1321996664" sldId="899"/>
            <ac:spMk id="2" creationId="{6CA9D071-847D-AF23-1790-44F623EF9E6F}"/>
          </ac:spMkLst>
        </pc:spChg>
        <pc:spChg chg="add del mod ord">
          <ac:chgData name="Stian Soiland-Reyes" userId="e734ed4c-b3b1-4f2f-b2f9-25d4f678eea5" providerId="ADAL" clId="{1EC871F0-8997-4A42-894E-7EBE7B2336E8}" dt="2023-04-13T15:49:19.764" v="406" actId="700"/>
          <ac:spMkLst>
            <pc:docMk/>
            <pc:sldMk cId="1321996664" sldId="899"/>
            <ac:spMk id="3" creationId="{9EA0002E-0A5F-334A-A8D1-F22F152EE025}"/>
          </ac:spMkLst>
        </pc:spChg>
        <pc:spChg chg="add del mod ord">
          <ac:chgData name="Stian Soiland-Reyes" userId="e734ed4c-b3b1-4f2f-b2f9-25d4f678eea5" providerId="ADAL" clId="{1EC871F0-8997-4A42-894E-7EBE7B2336E8}" dt="2023-04-13T15:49:19.764" v="406" actId="700"/>
          <ac:spMkLst>
            <pc:docMk/>
            <pc:sldMk cId="1321996664" sldId="899"/>
            <ac:spMk id="4" creationId="{EC8E5A41-A611-A443-A164-4E86FAA1C0A0}"/>
          </ac:spMkLst>
        </pc:spChg>
        <pc:spChg chg="mod ord">
          <ac:chgData name="Stian Soiland-Reyes" userId="e734ed4c-b3b1-4f2f-b2f9-25d4f678eea5" providerId="ADAL" clId="{1EC871F0-8997-4A42-894E-7EBE7B2336E8}" dt="2023-04-14T13:43:46.279" v="5910" actId="20577"/>
          <ac:spMkLst>
            <pc:docMk/>
            <pc:sldMk cId="1321996664" sldId="899"/>
            <ac:spMk id="5" creationId="{812DB89D-D10A-C5F6-E754-7C8442536E0C}"/>
          </ac:spMkLst>
        </pc:spChg>
        <pc:spChg chg="add mod">
          <ac:chgData name="Stian Soiland-Reyes" userId="e734ed4c-b3b1-4f2f-b2f9-25d4f678eea5" providerId="ADAL" clId="{1EC871F0-8997-4A42-894E-7EBE7B2336E8}" dt="2023-04-14T13:34:33.232" v="5864" actId="1076"/>
          <ac:spMkLst>
            <pc:docMk/>
            <pc:sldMk cId="1321996664" sldId="899"/>
            <ac:spMk id="6" creationId="{8ECDD53A-1BA7-93CA-7683-820D8B261912}"/>
          </ac:spMkLst>
        </pc:spChg>
        <pc:spChg chg="add del mod ord">
          <ac:chgData name="Stian Soiland-Reyes" userId="e734ed4c-b3b1-4f2f-b2f9-25d4f678eea5" providerId="ADAL" clId="{1EC871F0-8997-4A42-894E-7EBE7B2336E8}" dt="2023-04-13T15:49:18.482" v="404" actId="700"/>
          <ac:spMkLst>
            <pc:docMk/>
            <pc:sldMk cId="1321996664" sldId="899"/>
            <ac:spMk id="6" creationId="{DCF7ED01-354B-DAEA-855D-ECB65E556237}"/>
          </ac:spMkLst>
        </pc:spChg>
        <pc:spChg chg="mod ord">
          <ac:chgData name="Stian Soiland-Reyes" userId="e734ed4c-b3b1-4f2f-b2f9-25d4f678eea5" providerId="ADAL" clId="{1EC871F0-8997-4A42-894E-7EBE7B2336E8}" dt="2023-04-14T09:34:02.720" v="673" actId="1076"/>
          <ac:spMkLst>
            <pc:docMk/>
            <pc:sldMk cId="1321996664" sldId="899"/>
            <ac:spMk id="10" creationId="{15EA2C27-2301-B04E-9D0A-563869E400E8}"/>
          </ac:spMkLst>
        </pc:spChg>
        <pc:spChg chg="add mod">
          <ac:chgData name="Stian Soiland-Reyes" userId="e734ed4c-b3b1-4f2f-b2f9-25d4f678eea5" providerId="ADAL" clId="{1EC871F0-8997-4A42-894E-7EBE7B2336E8}" dt="2023-04-13T15:50:17.222" v="409" actId="1076"/>
          <ac:spMkLst>
            <pc:docMk/>
            <pc:sldMk cId="1321996664" sldId="899"/>
            <ac:spMk id="11" creationId="{FCBA5977-F8D2-F507-4E80-DADCC8211E42}"/>
          </ac:spMkLst>
        </pc:spChg>
        <pc:spChg chg="add mod">
          <ac:chgData name="Stian Soiland-Reyes" userId="e734ed4c-b3b1-4f2f-b2f9-25d4f678eea5" providerId="ADAL" clId="{1EC871F0-8997-4A42-894E-7EBE7B2336E8}" dt="2023-04-14T13:43:29.108" v="5905" actId="1035"/>
          <ac:spMkLst>
            <pc:docMk/>
            <pc:sldMk cId="1321996664" sldId="899"/>
            <ac:spMk id="14" creationId="{7B2B6FCE-6950-8505-38E6-14B8E4E6FB1A}"/>
          </ac:spMkLst>
        </pc:spChg>
        <pc:spChg chg="del mod">
          <ac:chgData name="Stian Soiland-Reyes" userId="e734ed4c-b3b1-4f2f-b2f9-25d4f678eea5" providerId="ADAL" clId="{1EC871F0-8997-4A42-894E-7EBE7B2336E8}" dt="2023-04-14T09:34:23.581" v="679" actId="478"/>
          <ac:spMkLst>
            <pc:docMk/>
            <pc:sldMk cId="1321996664" sldId="899"/>
            <ac:spMk id="14" creationId="{AC433C7B-F287-B808-68BE-04CBD0C15057}"/>
          </ac:spMkLst>
        </pc:spChg>
        <pc:picChg chg="mod">
          <ac:chgData name="Stian Soiland-Reyes" userId="e734ed4c-b3b1-4f2f-b2f9-25d4f678eea5" providerId="ADAL" clId="{1EC871F0-8997-4A42-894E-7EBE7B2336E8}" dt="2023-04-14T13:33:09.934" v="5835" actId="14100"/>
          <ac:picMkLst>
            <pc:docMk/>
            <pc:sldMk cId="1321996664" sldId="899"/>
            <ac:picMk id="7" creationId="{D2BCCBBE-B2ED-A4BB-EA73-E7A98D7DAF05}"/>
          </ac:picMkLst>
        </pc:picChg>
        <pc:picChg chg="add mod">
          <ac:chgData name="Stian Soiland-Reyes" userId="e734ed4c-b3b1-4f2f-b2f9-25d4f678eea5" providerId="ADAL" clId="{1EC871F0-8997-4A42-894E-7EBE7B2336E8}" dt="2023-04-14T09:33:25.464" v="665" actId="14100"/>
          <ac:picMkLst>
            <pc:docMk/>
            <pc:sldMk cId="1321996664" sldId="899"/>
            <ac:picMk id="8" creationId="{FA9551B0-1D32-5F2F-2935-2C3EF79321BA}"/>
          </ac:picMkLst>
        </pc:picChg>
        <pc:picChg chg="mod">
          <ac:chgData name="Stian Soiland-Reyes" userId="e734ed4c-b3b1-4f2f-b2f9-25d4f678eea5" providerId="ADAL" clId="{1EC871F0-8997-4A42-894E-7EBE7B2336E8}" dt="2023-04-14T09:33:38.980" v="667" actId="14100"/>
          <ac:picMkLst>
            <pc:docMk/>
            <pc:sldMk cId="1321996664" sldId="899"/>
            <ac:picMk id="9" creationId="{7D035B1D-1B32-F0FD-03A9-297FA64CEA85}"/>
          </ac:picMkLst>
        </pc:picChg>
        <pc:picChg chg="mod">
          <ac:chgData name="Stian Soiland-Reyes" userId="e734ed4c-b3b1-4f2f-b2f9-25d4f678eea5" providerId="ADAL" clId="{1EC871F0-8997-4A42-894E-7EBE7B2336E8}" dt="2023-04-14T09:33:55.988" v="671" actId="1076"/>
          <ac:picMkLst>
            <pc:docMk/>
            <pc:sldMk cId="1321996664" sldId="899"/>
            <ac:picMk id="12" creationId="{C612858D-5904-82D3-3804-DE78F4D2460E}"/>
          </ac:picMkLst>
        </pc:picChg>
        <pc:cxnChg chg="add mod">
          <ac:chgData name="Stian Soiland-Reyes" userId="e734ed4c-b3b1-4f2f-b2f9-25d4f678eea5" providerId="ADAL" clId="{1EC871F0-8997-4A42-894E-7EBE7B2336E8}" dt="2023-04-14T13:34:30.995" v="5863" actId="14100"/>
          <ac:cxnSpMkLst>
            <pc:docMk/>
            <pc:sldMk cId="1321996664" sldId="899"/>
            <ac:cxnSpMk id="3" creationId="{C196E53C-FBAF-B5E0-9E2A-6DB834E3F478}"/>
          </ac:cxnSpMkLst>
        </pc:cxnChg>
      </pc:sldChg>
      <pc:sldChg chg="addSp delSp modSp mod modClrScheme chgLayout">
        <pc:chgData name="Stian Soiland-Reyes" userId="e734ed4c-b3b1-4f2f-b2f9-25d4f678eea5" providerId="ADAL" clId="{1EC871F0-8997-4A42-894E-7EBE7B2336E8}" dt="2023-04-14T13:31:33.660" v="5834" actId="403"/>
        <pc:sldMkLst>
          <pc:docMk/>
          <pc:sldMk cId="0" sldId="900"/>
        </pc:sldMkLst>
        <pc:spChg chg="add del mod ord">
          <ac:chgData name="Stian Soiland-Reyes" userId="e734ed4c-b3b1-4f2f-b2f9-25d4f678eea5" providerId="ADAL" clId="{1EC871F0-8997-4A42-894E-7EBE7B2336E8}" dt="2023-04-14T09:38:03.243" v="780" actId="478"/>
          <ac:spMkLst>
            <pc:docMk/>
            <pc:sldMk cId="0" sldId="900"/>
            <ac:spMk id="2" creationId="{DCEC9760-0041-62FD-0DCC-C9A353442AE1}"/>
          </ac:spMkLst>
        </pc:spChg>
        <pc:spChg chg="add del mod ord">
          <ac:chgData name="Stian Soiland-Reyes" userId="e734ed4c-b3b1-4f2f-b2f9-25d4f678eea5" providerId="ADAL" clId="{1EC871F0-8997-4A42-894E-7EBE7B2336E8}" dt="2023-04-13T15:47:58.644" v="381" actId="478"/>
          <ac:spMkLst>
            <pc:docMk/>
            <pc:sldMk cId="0" sldId="900"/>
            <ac:spMk id="3" creationId="{2377448C-EC3C-B0EC-5486-E652A755FF94}"/>
          </ac:spMkLst>
        </pc:spChg>
        <pc:spChg chg="add mod">
          <ac:chgData name="Stian Soiland-Reyes" userId="e734ed4c-b3b1-4f2f-b2f9-25d4f678eea5" providerId="ADAL" clId="{1EC871F0-8997-4A42-894E-7EBE7B2336E8}" dt="2023-04-14T10:58:09.931" v="4247" actId="1076"/>
          <ac:spMkLst>
            <pc:docMk/>
            <pc:sldMk cId="0" sldId="900"/>
            <ac:spMk id="4" creationId="{DAD5F558-5999-3E0F-50DC-34F5A018E758}"/>
          </ac:spMkLst>
        </pc:spChg>
        <pc:spChg chg="mod">
          <ac:chgData name="Stian Soiland-Reyes" userId="e734ed4c-b3b1-4f2f-b2f9-25d4f678eea5" providerId="ADAL" clId="{1EC871F0-8997-4A42-894E-7EBE7B2336E8}" dt="2023-04-14T13:31:33.660" v="5834" actId="403"/>
          <ac:spMkLst>
            <pc:docMk/>
            <pc:sldMk cId="0" sldId="900"/>
            <ac:spMk id="40" creationId="{71F11E51-21CB-372C-6AAD-246437AA1064}"/>
          </ac:spMkLst>
        </pc:spChg>
        <pc:spChg chg="del mod">
          <ac:chgData name="Stian Soiland-Reyes" userId="e734ed4c-b3b1-4f2f-b2f9-25d4f678eea5" providerId="ADAL" clId="{1EC871F0-8997-4A42-894E-7EBE7B2336E8}" dt="2023-04-14T09:37:37.655" v="771" actId="478"/>
          <ac:spMkLst>
            <pc:docMk/>
            <pc:sldMk cId="0" sldId="900"/>
            <ac:spMk id="149" creationId="{46614086-B74F-6CA6-4B81-D789BF51250F}"/>
          </ac:spMkLst>
        </pc:spChg>
        <pc:spChg chg="mod ord">
          <ac:chgData name="Stian Soiland-Reyes" userId="e734ed4c-b3b1-4f2f-b2f9-25d4f678eea5" providerId="ADAL" clId="{1EC871F0-8997-4A42-894E-7EBE7B2336E8}" dt="2023-04-14T12:43:53.329" v="5304" actId="1076"/>
          <ac:spMkLst>
            <pc:docMk/>
            <pc:sldMk cId="0" sldId="900"/>
            <ac:spMk id="189" creationId="{00000000-0000-0000-0000-000000000000}"/>
          </ac:spMkLst>
        </pc:spChg>
        <pc:grpChg chg="mod">
          <ac:chgData name="Stian Soiland-Reyes" userId="e734ed4c-b3b1-4f2f-b2f9-25d4f678eea5" providerId="ADAL" clId="{1EC871F0-8997-4A42-894E-7EBE7B2336E8}" dt="2023-04-14T12:43:13.591" v="5296" actId="14100"/>
          <ac:grpSpMkLst>
            <pc:docMk/>
            <pc:sldMk cId="0" sldId="900"/>
            <ac:grpSpMk id="5" creationId="{28DEC5B6-F8A5-E46B-ECA0-BA1DF67C5622}"/>
          </ac:grpSpMkLst>
        </pc:grpChg>
      </pc:sldChg>
      <pc:sldChg chg="modSp mod">
        <pc:chgData name="Stian Soiland-Reyes" userId="e734ed4c-b3b1-4f2f-b2f9-25d4f678eea5" providerId="ADAL" clId="{1EC871F0-8997-4A42-894E-7EBE7B2336E8}" dt="2023-04-14T10:02:09.537" v="2538" actId="404"/>
        <pc:sldMkLst>
          <pc:docMk/>
          <pc:sldMk cId="1871597496" sldId="901"/>
        </pc:sldMkLst>
        <pc:spChg chg="mod">
          <ac:chgData name="Stian Soiland-Reyes" userId="e734ed4c-b3b1-4f2f-b2f9-25d4f678eea5" providerId="ADAL" clId="{1EC871F0-8997-4A42-894E-7EBE7B2336E8}" dt="2023-04-14T10:02:09.537" v="2538" actId="404"/>
          <ac:spMkLst>
            <pc:docMk/>
            <pc:sldMk cId="1871597496" sldId="901"/>
            <ac:spMk id="7" creationId="{0EB8FD19-4B4A-59FF-7A7F-91C9E1E16413}"/>
          </ac:spMkLst>
        </pc:spChg>
      </pc:sldChg>
      <pc:sldChg chg="add del">
        <pc:chgData name="Stian Soiland-Reyes" userId="e734ed4c-b3b1-4f2f-b2f9-25d4f678eea5" providerId="ADAL" clId="{1EC871F0-8997-4A42-894E-7EBE7B2336E8}" dt="2023-04-13T15:42:59.968" v="346"/>
        <pc:sldMkLst>
          <pc:docMk/>
          <pc:sldMk cId="2571453062" sldId="901"/>
        </pc:sldMkLst>
      </pc:sldChg>
      <pc:sldChg chg="add">
        <pc:chgData name="Stian Soiland-Reyes" userId="e734ed4c-b3b1-4f2f-b2f9-25d4f678eea5" providerId="ADAL" clId="{1EC871F0-8997-4A42-894E-7EBE7B2336E8}" dt="2023-04-13T15:44:16.010" v="357"/>
        <pc:sldMkLst>
          <pc:docMk/>
          <pc:sldMk cId="1374633601" sldId="902"/>
        </pc:sldMkLst>
      </pc:sldChg>
      <pc:sldChg chg="addSp delSp modSp add mod">
        <pc:chgData name="Stian Soiland-Reyes" userId="e734ed4c-b3b1-4f2f-b2f9-25d4f678eea5" providerId="ADAL" clId="{1EC871F0-8997-4A42-894E-7EBE7B2336E8}" dt="2023-04-14T10:43:42.655" v="4112" actId="1076"/>
        <pc:sldMkLst>
          <pc:docMk/>
          <pc:sldMk cId="2575759646" sldId="903"/>
        </pc:sldMkLst>
        <pc:picChg chg="add mod">
          <ac:chgData name="Stian Soiland-Reyes" userId="e734ed4c-b3b1-4f2f-b2f9-25d4f678eea5" providerId="ADAL" clId="{1EC871F0-8997-4A42-894E-7EBE7B2336E8}" dt="2023-04-13T15:44:41.580" v="361"/>
          <ac:picMkLst>
            <pc:docMk/>
            <pc:sldMk cId="2575759646" sldId="903"/>
            <ac:picMk id="3" creationId="{55FBC8FC-A2B3-B694-3D38-DF80C8E4A5E5}"/>
          </ac:picMkLst>
        </pc:picChg>
        <pc:picChg chg="add mod">
          <ac:chgData name="Stian Soiland-Reyes" userId="e734ed4c-b3b1-4f2f-b2f9-25d4f678eea5" providerId="ADAL" clId="{1EC871F0-8997-4A42-894E-7EBE7B2336E8}" dt="2023-04-14T10:43:42.655" v="4112" actId="1076"/>
          <ac:picMkLst>
            <pc:docMk/>
            <pc:sldMk cId="2575759646" sldId="903"/>
            <ac:picMk id="5" creationId="{1C80D681-C038-1302-9CFA-D43184F919F5}"/>
          </ac:picMkLst>
        </pc:picChg>
        <pc:picChg chg="del">
          <ac:chgData name="Stian Soiland-Reyes" userId="e734ed4c-b3b1-4f2f-b2f9-25d4f678eea5" providerId="ADAL" clId="{1EC871F0-8997-4A42-894E-7EBE7B2336E8}" dt="2023-04-13T15:44:41.393" v="360" actId="478"/>
          <ac:picMkLst>
            <pc:docMk/>
            <pc:sldMk cId="2575759646" sldId="903"/>
            <ac:picMk id="545" creationId="{A4D6B96E-D1DB-C73D-D267-AFDAA67DEC39}"/>
          </ac:picMkLst>
        </pc:picChg>
      </pc:sldChg>
      <pc:sldChg chg="modSp add mod">
        <pc:chgData name="Stian Soiland-Reyes" userId="e734ed4c-b3b1-4f2f-b2f9-25d4f678eea5" providerId="ADAL" clId="{1EC871F0-8997-4A42-894E-7EBE7B2336E8}" dt="2023-04-14T10:48:15.919" v="4145" actId="20577"/>
        <pc:sldMkLst>
          <pc:docMk/>
          <pc:sldMk cId="2936530613" sldId="904"/>
        </pc:sldMkLst>
        <pc:spChg chg="mod">
          <ac:chgData name="Stian Soiland-Reyes" userId="e734ed4c-b3b1-4f2f-b2f9-25d4f678eea5" providerId="ADAL" clId="{1EC871F0-8997-4A42-894E-7EBE7B2336E8}" dt="2023-04-14T10:48:15.919" v="4145" actId="20577"/>
          <ac:spMkLst>
            <pc:docMk/>
            <pc:sldMk cId="2936530613" sldId="904"/>
            <ac:spMk id="37" creationId="{6E2BAD01-BDF9-D328-22B5-8AC2A710AFB9}"/>
          </ac:spMkLst>
        </pc:spChg>
      </pc:sldChg>
      <pc:sldChg chg="addSp delSp modSp new mod modClrScheme chgLayout">
        <pc:chgData name="Stian Soiland-Reyes" userId="e734ed4c-b3b1-4f2f-b2f9-25d4f678eea5" providerId="ADAL" clId="{1EC871F0-8997-4A42-894E-7EBE7B2336E8}" dt="2023-04-14T10:00:18.485" v="2526" actId="20577"/>
        <pc:sldMkLst>
          <pc:docMk/>
          <pc:sldMk cId="3222798625" sldId="905"/>
        </pc:sldMkLst>
        <pc:spChg chg="mod ord">
          <ac:chgData name="Stian Soiland-Reyes" userId="e734ed4c-b3b1-4f2f-b2f9-25d4f678eea5" providerId="ADAL" clId="{1EC871F0-8997-4A42-894E-7EBE7B2336E8}" dt="2023-04-14T09:59:33.167" v="2447" actId="20577"/>
          <ac:spMkLst>
            <pc:docMk/>
            <pc:sldMk cId="3222798625" sldId="905"/>
            <ac:spMk id="2" creationId="{4ED45D26-9BB0-CB28-5AFD-BD6D679D4495}"/>
          </ac:spMkLst>
        </pc:spChg>
        <pc:spChg chg="del mod ord">
          <ac:chgData name="Stian Soiland-Reyes" userId="e734ed4c-b3b1-4f2f-b2f9-25d4f678eea5" providerId="ADAL" clId="{1EC871F0-8997-4A42-894E-7EBE7B2336E8}" dt="2023-04-14T09:12:26.739" v="459" actId="700"/>
          <ac:spMkLst>
            <pc:docMk/>
            <pc:sldMk cId="3222798625" sldId="905"/>
            <ac:spMk id="3" creationId="{EDA9A281-36DB-5B3C-5F8F-EF45EECA7EF0}"/>
          </ac:spMkLst>
        </pc:spChg>
        <pc:spChg chg="mod ord">
          <ac:chgData name="Stian Soiland-Reyes" userId="e734ed4c-b3b1-4f2f-b2f9-25d4f678eea5" providerId="ADAL" clId="{1EC871F0-8997-4A42-894E-7EBE7B2336E8}" dt="2023-04-14T09:12:26.739" v="459" actId="700"/>
          <ac:spMkLst>
            <pc:docMk/>
            <pc:sldMk cId="3222798625" sldId="905"/>
            <ac:spMk id="4" creationId="{B381424B-CF41-69D5-1A13-18095ECF6329}"/>
          </ac:spMkLst>
        </pc:spChg>
        <pc:spChg chg="add mod ord">
          <ac:chgData name="Stian Soiland-Reyes" userId="e734ed4c-b3b1-4f2f-b2f9-25d4f678eea5" providerId="ADAL" clId="{1EC871F0-8997-4A42-894E-7EBE7B2336E8}" dt="2023-04-14T10:00:18.485" v="2526" actId="20577"/>
          <ac:spMkLst>
            <pc:docMk/>
            <pc:sldMk cId="3222798625" sldId="905"/>
            <ac:spMk id="5" creationId="{117693B8-0678-C832-71C2-081E472500AD}"/>
          </ac:spMkLst>
        </pc:spChg>
      </pc:sldChg>
      <pc:sldChg chg="addSp delSp modSp new mod modClrScheme chgLayout">
        <pc:chgData name="Stian Soiland-Reyes" userId="e734ed4c-b3b1-4f2f-b2f9-25d4f678eea5" providerId="ADAL" clId="{1EC871F0-8997-4A42-894E-7EBE7B2336E8}" dt="2023-04-14T13:27:42.391" v="5832" actId="6549"/>
        <pc:sldMkLst>
          <pc:docMk/>
          <pc:sldMk cId="1391390287" sldId="906"/>
        </pc:sldMkLst>
        <pc:spChg chg="add del mod ord">
          <ac:chgData name="Stian Soiland-Reyes" userId="e734ed4c-b3b1-4f2f-b2f9-25d4f678eea5" providerId="ADAL" clId="{1EC871F0-8997-4A42-894E-7EBE7B2336E8}" dt="2023-04-14T09:19:19.220" v="487" actId="700"/>
          <ac:spMkLst>
            <pc:docMk/>
            <pc:sldMk cId="1391390287" sldId="906"/>
            <ac:spMk id="2" creationId="{C7904655-EF58-5C76-ED11-02490A8B749D}"/>
          </ac:spMkLst>
        </pc:spChg>
        <pc:spChg chg="add del mod ord">
          <ac:chgData name="Stian Soiland-Reyes" userId="e734ed4c-b3b1-4f2f-b2f9-25d4f678eea5" providerId="ADAL" clId="{1EC871F0-8997-4A42-894E-7EBE7B2336E8}" dt="2023-04-14T09:19:19.220" v="487" actId="700"/>
          <ac:spMkLst>
            <pc:docMk/>
            <pc:sldMk cId="1391390287" sldId="906"/>
            <ac:spMk id="3" creationId="{D4C7C4FE-CC53-4419-0474-62E7CCA66BCC}"/>
          </ac:spMkLst>
        </pc:spChg>
        <pc:spChg chg="add del mod ord">
          <ac:chgData name="Stian Soiland-Reyes" userId="e734ed4c-b3b1-4f2f-b2f9-25d4f678eea5" providerId="ADAL" clId="{1EC871F0-8997-4A42-894E-7EBE7B2336E8}" dt="2023-04-14T09:19:23.415" v="488" actId="700"/>
          <ac:spMkLst>
            <pc:docMk/>
            <pc:sldMk cId="1391390287" sldId="906"/>
            <ac:spMk id="4" creationId="{7361F407-088A-1F9E-25AE-DC261B8C023A}"/>
          </ac:spMkLst>
        </pc:spChg>
        <pc:spChg chg="add del mod ord">
          <ac:chgData name="Stian Soiland-Reyes" userId="e734ed4c-b3b1-4f2f-b2f9-25d4f678eea5" providerId="ADAL" clId="{1EC871F0-8997-4A42-894E-7EBE7B2336E8}" dt="2023-04-14T09:19:23.415" v="488" actId="700"/>
          <ac:spMkLst>
            <pc:docMk/>
            <pc:sldMk cId="1391390287" sldId="906"/>
            <ac:spMk id="5" creationId="{D3F24F9C-A1E6-1EAB-9FC5-73E7C764791A}"/>
          </ac:spMkLst>
        </pc:spChg>
        <pc:spChg chg="add mod ord">
          <ac:chgData name="Stian Soiland-Reyes" userId="e734ed4c-b3b1-4f2f-b2f9-25d4f678eea5" providerId="ADAL" clId="{1EC871F0-8997-4A42-894E-7EBE7B2336E8}" dt="2023-04-14T10:19:56.643" v="3525" actId="20577"/>
          <ac:spMkLst>
            <pc:docMk/>
            <pc:sldMk cId="1391390287" sldId="906"/>
            <ac:spMk id="6" creationId="{2D217662-9073-A111-2050-71DB9923BECA}"/>
          </ac:spMkLst>
        </pc:spChg>
        <pc:spChg chg="add mod ord">
          <ac:chgData name="Stian Soiland-Reyes" userId="e734ed4c-b3b1-4f2f-b2f9-25d4f678eea5" providerId="ADAL" clId="{1EC871F0-8997-4A42-894E-7EBE7B2336E8}" dt="2023-04-14T13:27:42.391" v="5832" actId="6549"/>
          <ac:spMkLst>
            <pc:docMk/>
            <pc:sldMk cId="1391390287" sldId="906"/>
            <ac:spMk id="7" creationId="{37B6CBEB-DEA4-B072-9BD9-C6AE138B14AA}"/>
          </ac:spMkLst>
        </pc:spChg>
      </pc:sldChg>
      <pc:sldChg chg="addSp delSp modSp new del mod">
        <pc:chgData name="Stian Soiland-Reyes" userId="e734ed4c-b3b1-4f2f-b2f9-25d4f678eea5" providerId="ADAL" clId="{1EC871F0-8997-4A42-894E-7EBE7B2336E8}" dt="2023-04-14T10:57:03.164" v="4242" actId="2696"/>
        <pc:sldMkLst>
          <pc:docMk/>
          <pc:sldMk cId="3303001139" sldId="907"/>
        </pc:sldMkLst>
        <pc:spChg chg="mod">
          <ac:chgData name="Stian Soiland-Reyes" userId="e734ed4c-b3b1-4f2f-b2f9-25d4f678eea5" providerId="ADAL" clId="{1EC871F0-8997-4A42-894E-7EBE7B2336E8}" dt="2023-04-14T09:35:26.570" v="684" actId="1076"/>
          <ac:spMkLst>
            <pc:docMk/>
            <pc:sldMk cId="3303001139" sldId="907"/>
            <ac:spMk id="2" creationId="{FE3E9BD1-44AA-4113-F72A-223D69DEC61D}"/>
          </ac:spMkLst>
        </pc:spChg>
        <pc:spChg chg="del mod">
          <ac:chgData name="Stian Soiland-Reyes" userId="e734ed4c-b3b1-4f2f-b2f9-25d4f678eea5" providerId="ADAL" clId="{1EC871F0-8997-4A42-894E-7EBE7B2336E8}" dt="2023-04-14T09:35:24.081" v="683" actId="478"/>
          <ac:spMkLst>
            <pc:docMk/>
            <pc:sldMk cId="3303001139" sldId="907"/>
            <ac:spMk id="3" creationId="{CCC157B0-2E07-C7C0-5C8F-D950A9F6D20C}"/>
          </ac:spMkLst>
        </pc:spChg>
        <pc:picChg chg="add mod">
          <ac:chgData name="Stian Soiland-Reyes" userId="e734ed4c-b3b1-4f2f-b2f9-25d4f678eea5" providerId="ADAL" clId="{1EC871F0-8997-4A42-894E-7EBE7B2336E8}" dt="2023-04-14T09:36:12.910" v="689" actId="1076"/>
          <ac:picMkLst>
            <pc:docMk/>
            <pc:sldMk cId="3303001139" sldId="907"/>
            <ac:picMk id="4" creationId="{95CB110F-703D-7FF8-D68B-8C1B219A4CC5}"/>
          </ac:picMkLst>
        </pc:picChg>
      </pc:sldChg>
      <pc:sldChg chg="new del">
        <pc:chgData name="Stian Soiland-Reyes" userId="e734ed4c-b3b1-4f2f-b2f9-25d4f678eea5" providerId="ADAL" clId="{1EC871F0-8997-4A42-894E-7EBE7B2336E8}" dt="2023-04-14T09:31:29.389" v="651" actId="2696"/>
        <pc:sldMkLst>
          <pc:docMk/>
          <pc:sldMk cId="3718730707" sldId="907"/>
        </pc:sldMkLst>
      </pc:sldChg>
      <pc:sldChg chg="addSp delSp modSp new mod modClrScheme modShow chgLayout">
        <pc:chgData name="Stian Soiland-Reyes" userId="e734ed4c-b3b1-4f2f-b2f9-25d4f678eea5" providerId="ADAL" clId="{1EC871F0-8997-4A42-894E-7EBE7B2336E8}" dt="2023-04-14T13:23:43.064" v="5789" actId="729"/>
        <pc:sldMkLst>
          <pc:docMk/>
          <pc:sldMk cId="880219450" sldId="908"/>
        </pc:sldMkLst>
        <pc:spChg chg="del mod ord">
          <ac:chgData name="Stian Soiland-Reyes" userId="e734ed4c-b3b1-4f2f-b2f9-25d4f678eea5" providerId="ADAL" clId="{1EC871F0-8997-4A42-894E-7EBE7B2336E8}" dt="2023-04-14T09:40:17.581" v="784" actId="700"/>
          <ac:spMkLst>
            <pc:docMk/>
            <pc:sldMk cId="880219450" sldId="908"/>
            <ac:spMk id="2" creationId="{193E2B8E-0AAE-E9A5-F3E2-4B88B715CB98}"/>
          </ac:spMkLst>
        </pc:spChg>
        <pc:spChg chg="del mod ord">
          <ac:chgData name="Stian Soiland-Reyes" userId="e734ed4c-b3b1-4f2f-b2f9-25d4f678eea5" providerId="ADAL" clId="{1EC871F0-8997-4A42-894E-7EBE7B2336E8}" dt="2023-04-14T09:40:17.581" v="784" actId="700"/>
          <ac:spMkLst>
            <pc:docMk/>
            <pc:sldMk cId="880219450" sldId="908"/>
            <ac:spMk id="3" creationId="{C6FE16D4-ADB8-0D93-60CE-73BF8581098A}"/>
          </ac:spMkLst>
        </pc:spChg>
        <pc:spChg chg="add mod ord">
          <ac:chgData name="Stian Soiland-Reyes" userId="e734ed4c-b3b1-4f2f-b2f9-25d4f678eea5" providerId="ADAL" clId="{1EC871F0-8997-4A42-894E-7EBE7B2336E8}" dt="2023-04-14T09:40:20.951" v="801" actId="20577"/>
          <ac:spMkLst>
            <pc:docMk/>
            <pc:sldMk cId="880219450" sldId="908"/>
            <ac:spMk id="4" creationId="{BDABD2CD-300E-72E4-BB32-95F256F9BC43}"/>
          </ac:spMkLst>
        </pc:spChg>
        <pc:spChg chg="add mod ord">
          <ac:chgData name="Stian Soiland-Reyes" userId="e734ed4c-b3b1-4f2f-b2f9-25d4f678eea5" providerId="ADAL" clId="{1EC871F0-8997-4A42-894E-7EBE7B2336E8}" dt="2023-04-14T09:40:17.581" v="784" actId="700"/>
          <ac:spMkLst>
            <pc:docMk/>
            <pc:sldMk cId="880219450" sldId="908"/>
            <ac:spMk id="5" creationId="{2938038D-8F72-E76C-44AB-BA78152872B6}"/>
          </ac:spMkLst>
        </pc:spChg>
      </pc:sldChg>
      <pc:sldChg chg="addSp delSp modSp new mod modClrScheme chgLayout">
        <pc:chgData name="Stian Soiland-Reyes" userId="e734ed4c-b3b1-4f2f-b2f9-25d4f678eea5" providerId="ADAL" clId="{1EC871F0-8997-4A42-894E-7EBE7B2336E8}" dt="2023-04-14T09:36:57.522" v="768" actId="20577"/>
        <pc:sldMkLst>
          <pc:docMk/>
          <pc:sldMk cId="3586097724" sldId="909"/>
        </pc:sldMkLst>
        <pc:spChg chg="del mod ord">
          <ac:chgData name="Stian Soiland-Reyes" userId="e734ed4c-b3b1-4f2f-b2f9-25d4f678eea5" providerId="ADAL" clId="{1EC871F0-8997-4A42-894E-7EBE7B2336E8}" dt="2023-04-14T09:36:35.437" v="692" actId="700"/>
          <ac:spMkLst>
            <pc:docMk/>
            <pc:sldMk cId="3586097724" sldId="909"/>
            <ac:spMk id="2" creationId="{9326E01F-9E60-B882-E707-9028176398C4}"/>
          </ac:spMkLst>
        </pc:spChg>
        <pc:spChg chg="del mod ord">
          <ac:chgData name="Stian Soiland-Reyes" userId="e734ed4c-b3b1-4f2f-b2f9-25d4f678eea5" providerId="ADAL" clId="{1EC871F0-8997-4A42-894E-7EBE7B2336E8}" dt="2023-04-14T09:36:35.437" v="692" actId="700"/>
          <ac:spMkLst>
            <pc:docMk/>
            <pc:sldMk cId="3586097724" sldId="909"/>
            <ac:spMk id="3" creationId="{FCD90EB5-1A57-3EFF-2251-9879058EB499}"/>
          </ac:spMkLst>
        </pc:spChg>
        <pc:spChg chg="add mod ord">
          <ac:chgData name="Stian Soiland-Reyes" userId="e734ed4c-b3b1-4f2f-b2f9-25d4f678eea5" providerId="ADAL" clId="{1EC871F0-8997-4A42-894E-7EBE7B2336E8}" dt="2023-04-14T09:36:57.522" v="768" actId="20577"/>
          <ac:spMkLst>
            <pc:docMk/>
            <pc:sldMk cId="3586097724" sldId="909"/>
            <ac:spMk id="4" creationId="{7D432FDC-8862-7A78-58ED-6DB24F278D54}"/>
          </ac:spMkLst>
        </pc:spChg>
        <pc:spChg chg="add mod ord">
          <ac:chgData name="Stian Soiland-Reyes" userId="e734ed4c-b3b1-4f2f-b2f9-25d4f678eea5" providerId="ADAL" clId="{1EC871F0-8997-4A42-894E-7EBE7B2336E8}" dt="2023-04-14T09:36:35.437" v="692" actId="700"/>
          <ac:spMkLst>
            <pc:docMk/>
            <pc:sldMk cId="3586097724" sldId="909"/>
            <ac:spMk id="5" creationId="{70009A37-3983-83B6-3EAD-9A68D2125F42}"/>
          </ac:spMkLst>
        </pc:spChg>
      </pc:sldChg>
      <pc:sldChg chg="add">
        <pc:chgData name="Stian Soiland-Reyes" userId="e734ed4c-b3b1-4f2f-b2f9-25d4f678eea5" providerId="ADAL" clId="{1EC871F0-8997-4A42-894E-7EBE7B2336E8}" dt="2023-04-14T09:39:33.232" v="781"/>
        <pc:sldMkLst>
          <pc:docMk/>
          <pc:sldMk cId="2220446546" sldId="910"/>
        </pc:sldMkLst>
      </pc:sldChg>
      <pc:sldChg chg="addSp delSp modSp new mod modClrScheme modShow chgLayout">
        <pc:chgData name="Stian Soiland-Reyes" userId="e734ed4c-b3b1-4f2f-b2f9-25d4f678eea5" providerId="ADAL" clId="{1EC871F0-8997-4A42-894E-7EBE7B2336E8}" dt="2023-04-14T13:23:40.218" v="5788" actId="729"/>
        <pc:sldMkLst>
          <pc:docMk/>
          <pc:sldMk cId="1023480720" sldId="911"/>
        </pc:sldMkLst>
        <pc:spChg chg="del mod ord">
          <ac:chgData name="Stian Soiland-Reyes" userId="e734ed4c-b3b1-4f2f-b2f9-25d4f678eea5" providerId="ADAL" clId="{1EC871F0-8997-4A42-894E-7EBE7B2336E8}" dt="2023-04-14T09:40:35.158" v="803" actId="700"/>
          <ac:spMkLst>
            <pc:docMk/>
            <pc:sldMk cId="1023480720" sldId="911"/>
            <ac:spMk id="2" creationId="{50F9A437-4504-3F14-4C33-5EECC2E9FE9A}"/>
          </ac:spMkLst>
        </pc:spChg>
        <pc:spChg chg="del mod ord">
          <ac:chgData name="Stian Soiland-Reyes" userId="e734ed4c-b3b1-4f2f-b2f9-25d4f678eea5" providerId="ADAL" clId="{1EC871F0-8997-4A42-894E-7EBE7B2336E8}" dt="2023-04-14T09:40:35.158" v="803" actId="700"/>
          <ac:spMkLst>
            <pc:docMk/>
            <pc:sldMk cId="1023480720" sldId="911"/>
            <ac:spMk id="3" creationId="{A88F12A8-029E-3E41-0A2C-4AAA80B3DE16}"/>
          </ac:spMkLst>
        </pc:spChg>
        <pc:spChg chg="add mod ord">
          <ac:chgData name="Stian Soiland-Reyes" userId="e734ed4c-b3b1-4f2f-b2f9-25d4f678eea5" providerId="ADAL" clId="{1EC871F0-8997-4A42-894E-7EBE7B2336E8}" dt="2023-04-14T09:41:34.026" v="919" actId="20577"/>
          <ac:spMkLst>
            <pc:docMk/>
            <pc:sldMk cId="1023480720" sldId="911"/>
            <ac:spMk id="4" creationId="{BC8F9005-FAA0-6F83-52D6-FCBDC9C3C2B7}"/>
          </ac:spMkLst>
        </pc:spChg>
        <pc:spChg chg="add mod ord">
          <ac:chgData name="Stian Soiland-Reyes" userId="e734ed4c-b3b1-4f2f-b2f9-25d4f678eea5" providerId="ADAL" clId="{1EC871F0-8997-4A42-894E-7EBE7B2336E8}" dt="2023-04-14T13:22:51.160" v="5787" actId="5793"/>
          <ac:spMkLst>
            <pc:docMk/>
            <pc:sldMk cId="1023480720" sldId="911"/>
            <ac:spMk id="5" creationId="{DC58DEE6-E8F1-7B2E-0826-B14132CC591D}"/>
          </ac:spMkLst>
        </pc:spChg>
      </pc:sldChg>
      <pc:sldChg chg="modSp new mod modShow">
        <pc:chgData name="Stian Soiland-Reyes" userId="e734ed4c-b3b1-4f2f-b2f9-25d4f678eea5" providerId="ADAL" clId="{1EC871F0-8997-4A42-894E-7EBE7B2336E8}" dt="2023-04-14T13:23:40.218" v="5788" actId="729"/>
        <pc:sldMkLst>
          <pc:docMk/>
          <pc:sldMk cId="1802761438" sldId="912"/>
        </pc:sldMkLst>
        <pc:spChg chg="mod">
          <ac:chgData name="Stian Soiland-Reyes" userId="e734ed4c-b3b1-4f2f-b2f9-25d4f678eea5" providerId="ADAL" clId="{1EC871F0-8997-4A42-894E-7EBE7B2336E8}" dt="2023-04-14T09:46:11.082" v="1523" actId="20577"/>
          <ac:spMkLst>
            <pc:docMk/>
            <pc:sldMk cId="1802761438" sldId="912"/>
            <ac:spMk id="2" creationId="{4CB0605C-331E-58F2-6D41-EE4892CAE110}"/>
          </ac:spMkLst>
        </pc:spChg>
        <pc:spChg chg="mod">
          <ac:chgData name="Stian Soiland-Reyes" userId="e734ed4c-b3b1-4f2f-b2f9-25d4f678eea5" providerId="ADAL" clId="{1EC871F0-8997-4A42-894E-7EBE7B2336E8}" dt="2023-04-14T09:56:13.735" v="2361" actId="20577"/>
          <ac:spMkLst>
            <pc:docMk/>
            <pc:sldMk cId="1802761438" sldId="912"/>
            <ac:spMk id="3" creationId="{4C768E5C-F459-0D08-0ACE-8783EE0C72DC}"/>
          </ac:spMkLst>
        </pc:spChg>
      </pc:sldChg>
      <pc:sldChg chg="addSp delSp modSp new mod modClrScheme chgLayout">
        <pc:chgData name="Stian Soiland-Reyes" userId="e734ed4c-b3b1-4f2f-b2f9-25d4f678eea5" providerId="ADAL" clId="{1EC871F0-8997-4A42-894E-7EBE7B2336E8}" dt="2023-04-14T12:50:39.538" v="5346" actId="14100"/>
        <pc:sldMkLst>
          <pc:docMk/>
          <pc:sldMk cId="3608663328" sldId="913"/>
        </pc:sldMkLst>
        <pc:spChg chg="del mod ord">
          <ac:chgData name="Stian Soiland-Reyes" userId="e734ed4c-b3b1-4f2f-b2f9-25d4f678eea5" providerId="ADAL" clId="{1EC871F0-8997-4A42-894E-7EBE7B2336E8}" dt="2023-04-14T09:56:31.681" v="2363" actId="700"/>
          <ac:spMkLst>
            <pc:docMk/>
            <pc:sldMk cId="3608663328" sldId="913"/>
            <ac:spMk id="2" creationId="{47D39869-2CC7-3AF6-A141-3C1DA5EFD164}"/>
          </ac:spMkLst>
        </pc:spChg>
        <pc:spChg chg="del mod ord">
          <ac:chgData name="Stian Soiland-Reyes" userId="e734ed4c-b3b1-4f2f-b2f9-25d4f678eea5" providerId="ADAL" clId="{1EC871F0-8997-4A42-894E-7EBE7B2336E8}" dt="2023-04-14T09:56:31.681" v="2363" actId="700"/>
          <ac:spMkLst>
            <pc:docMk/>
            <pc:sldMk cId="3608663328" sldId="913"/>
            <ac:spMk id="3" creationId="{B0FFD991-BF06-9CDC-A713-22065807891D}"/>
          </ac:spMkLst>
        </pc:spChg>
        <pc:spChg chg="mod ord">
          <ac:chgData name="Stian Soiland-Reyes" userId="e734ed4c-b3b1-4f2f-b2f9-25d4f678eea5" providerId="ADAL" clId="{1EC871F0-8997-4A42-894E-7EBE7B2336E8}" dt="2023-04-14T09:56:31.681" v="2363" actId="700"/>
          <ac:spMkLst>
            <pc:docMk/>
            <pc:sldMk cId="3608663328" sldId="913"/>
            <ac:spMk id="4" creationId="{FB1C60B4-2176-7EFE-228E-D4938988DC26}"/>
          </ac:spMkLst>
        </pc:spChg>
        <pc:spChg chg="add mod ord">
          <ac:chgData name="Stian Soiland-Reyes" userId="e734ed4c-b3b1-4f2f-b2f9-25d4f678eea5" providerId="ADAL" clId="{1EC871F0-8997-4A42-894E-7EBE7B2336E8}" dt="2023-04-14T12:40:33.574" v="5288" actId="1076"/>
          <ac:spMkLst>
            <pc:docMk/>
            <pc:sldMk cId="3608663328" sldId="913"/>
            <ac:spMk id="5" creationId="{4D57F67C-83A0-B0B7-5654-D03B9C7E25CA}"/>
          </ac:spMkLst>
        </pc:spChg>
        <pc:spChg chg="add del mod ord">
          <ac:chgData name="Stian Soiland-Reyes" userId="e734ed4c-b3b1-4f2f-b2f9-25d4f678eea5" providerId="ADAL" clId="{1EC871F0-8997-4A42-894E-7EBE7B2336E8}" dt="2023-04-14T09:56:37.450" v="2374" actId="478"/>
          <ac:spMkLst>
            <pc:docMk/>
            <pc:sldMk cId="3608663328" sldId="913"/>
            <ac:spMk id="6" creationId="{EAC9247D-4686-BB3C-FBBF-A2612A4406D4}"/>
          </ac:spMkLst>
        </pc:spChg>
        <pc:picChg chg="add mod">
          <ac:chgData name="Stian Soiland-Reyes" userId="e734ed4c-b3b1-4f2f-b2f9-25d4f678eea5" providerId="ADAL" clId="{1EC871F0-8997-4A42-894E-7EBE7B2336E8}" dt="2023-04-14T12:40:49.009" v="5295" actId="1076"/>
          <ac:picMkLst>
            <pc:docMk/>
            <pc:sldMk cId="3608663328" sldId="913"/>
            <ac:picMk id="3" creationId="{7A2B1882-A06E-C5D6-6578-5D1A848F2DD2}"/>
          </ac:picMkLst>
        </pc:picChg>
        <pc:picChg chg="add mod">
          <ac:chgData name="Stian Soiland-Reyes" userId="e734ed4c-b3b1-4f2f-b2f9-25d4f678eea5" providerId="ADAL" clId="{1EC871F0-8997-4A42-894E-7EBE7B2336E8}" dt="2023-04-14T12:40:37.603" v="5290" actId="14100"/>
          <ac:picMkLst>
            <pc:docMk/>
            <pc:sldMk cId="3608663328" sldId="913"/>
            <ac:picMk id="7" creationId="{57E225F6-7242-5399-C170-C9558754D048}"/>
          </ac:picMkLst>
        </pc:picChg>
        <pc:picChg chg="add mod">
          <ac:chgData name="Stian Soiland-Reyes" userId="e734ed4c-b3b1-4f2f-b2f9-25d4f678eea5" providerId="ADAL" clId="{1EC871F0-8997-4A42-894E-7EBE7B2336E8}" dt="2023-04-14T12:50:35.898" v="5344" actId="1076"/>
          <ac:picMkLst>
            <pc:docMk/>
            <pc:sldMk cId="3608663328" sldId="913"/>
            <ac:picMk id="9" creationId="{3A4F5A06-E729-89A4-35CE-2E9129047AE1}"/>
          </ac:picMkLst>
        </pc:picChg>
        <pc:picChg chg="add mod">
          <ac:chgData name="Stian Soiland-Reyes" userId="e734ed4c-b3b1-4f2f-b2f9-25d4f678eea5" providerId="ADAL" clId="{1EC871F0-8997-4A42-894E-7EBE7B2336E8}" dt="2023-04-14T12:40:46.763" v="5294" actId="1076"/>
          <ac:picMkLst>
            <pc:docMk/>
            <pc:sldMk cId="3608663328" sldId="913"/>
            <ac:picMk id="10" creationId="{E88BB112-5687-5003-8D3D-C51A6386ED48}"/>
          </ac:picMkLst>
        </pc:picChg>
        <pc:picChg chg="add mod">
          <ac:chgData name="Stian Soiland-Reyes" userId="e734ed4c-b3b1-4f2f-b2f9-25d4f678eea5" providerId="ADAL" clId="{1EC871F0-8997-4A42-894E-7EBE7B2336E8}" dt="2023-04-14T12:40:43.541" v="5292" actId="1076"/>
          <ac:picMkLst>
            <pc:docMk/>
            <pc:sldMk cId="3608663328" sldId="913"/>
            <ac:picMk id="11" creationId="{342BEBBB-4525-B551-B795-BB1CFA216F54}"/>
          </ac:picMkLst>
        </pc:picChg>
        <pc:picChg chg="add mod">
          <ac:chgData name="Stian Soiland-Reyes" userId="e734ed4c-b3b1-4f2f-b2f9-25d4f678eea5" providerId="ADAL" clId="{1EC871F0-8997-4A42-894E-7EBE7B2336E8}" dt="2023-04-14T12:50:39.538" v="5346" actId="14100"/>
          <ac:picMkLst>
            <pc:docMk/>
            <pc:sldMk cId="3608663328" sldId="913"/>
            <ac:picMk id="13" creationId="{52DD53D0-EB86-3241-8D99-0328E902207F}"/>
          </ac:picMkLst>
        </pc:picChg>
      </pc:sldChg>
      <pc:sldChg chg="addSp delSp modSp add mod modClrScheme delAnim chgLayout">
        <pc:chgData name="Stian Soiland-Reyes" userId="e734ed4c-b3b1-4f2f-b2f9-25d4f678eea5" providerId="ADAL" clId="{1EC871F0-8997-4A42-894E-7EBE7B2336E8}" dt="2023-04-14T10:24:52.974" v="3883" actId="114"/>
        <pc:sldMkLst>
          <pc:docMk/>
          <pc:sldMk cId="1822595572" sldId="914"/>
        </pc:sldMkLst>
        <pc:spChg chg="del">
          <ac:chgData name="Stian Soiland-Reyes" userId="e734ed4c-b3b1-4f2f-b2f9-25d4f678eea5" providerId="ADAL" clId="{1EC871F0-8997-4A42-894E-7EBE7B2336E8}" dt="2023-04-14T10:09:04.111" v="2760" actId="478"/>
          <ac:spMkLst>
            <pc:docMk/>
            <pc:sldMk cId="1822595572" sldId="914"/>
            <ac:spMk id="2" creationId="{7B35BC58-E061-1149-BEF9-8992C5B46727}"/>
          </ac:spMkLst>
        </pc:spChg>
        <pc:spChg chg="mod">
          <ac:chgData name="Stian Soiland-Reyes" userId="e734ed4c-b3b1-4f2f-b2f9-25d4f678eea5" providerId="ADAL" clId="{1EC871F0-8997-4A42-894E-7EBE7B2336E8}" dt="2023-04-14T10:09:36.779" v="2765" actId="21"/>
          <ac:spMkLst>
            <pc:docMk/>
            <pc:sldMk cId="1822595572" sldId="914"/>
            <ac:spMk id="3" creationId="{76D85D61-C7D8-F61C-7D59-1556633751FB}"/>
          </ac:spMkLst>
        </pc:spChg>
        <pc:spChg chg="del">
          <ac:chgData name="Stian Soiland-Reyes" userId="e734ed4c-b3b1-4f2f-b2f9-25d4f678eea5" providerId="ADAL" clId="{1EC871F0-8997-4A42-894E-7EBE7B2336E8}" dt="2023-04-14T10:09:43.308" v="2768" actId="478"/>
          <ac:spMkLst>
            <pc:docMk/>
            <pc:sldMk cId="1822595572" sldId="914"/>
            <ac:spMk id="5" creationId="{15AE1145-9899-FA4B-BDAC-2555F95A9F2E}"/>
          </ac:spMkLst>
        </pc:spChg>
        <pc:spChg chg="add del mod">
          <ac:chgData name="Stian Soiland-Reyes" userId="e734ed4c-b3b1-4f2f-b2f9-25d4f678eea5" providerId="ADAL" clId="{1EC871F0-8997-4A42-894E-7EBE7B2336E8}" dt="2023-04-14T10:09:07.613" v="2761" actId="478"/>
          <ac:spMkLst>
            <pc:docMk/>
            <pc:sldMk cId="1822595572" sldId="914"/>
            <ac:spMk id="6" creationId="{2A679295-2FE6-8EA9-0248-8C7BDCE91AA5}"/>
          </ac:spMkLst>
        </pc:spChg>
        <pc:spChg chg="del mod">
          <ac:chgData name="Stian Soiland-Reyes" userId="e734ed4c-b3b1-4f2f-b2f9-25d4f678eea5" providerId="ADAL" clId="{1EC871F0-8997-4A42-894E-7EBE7B2336E8}" dt="2023-04-14T10:09:46.507" v="2770" actId="478"/>
          <ac:spMkLst>
            <pc:docMk/>
            <pc:sldMk cId="1822595572" sldId="914"/>
            <ac:spMk id="7" creationId="{3F68DB4F-D881-B241-A1B4-A89E45FD135D}"/>
          </ac:spMkLst>
        </pc:spChg>
        <pc:spChg chg="add del mod ord">
          <ac:chgData name="Stian Soiland-Reyes" userId="e734ed4c-b3b1-4f2f-b2f9-25d4f678eea5" providerId="ADAL" clId="{1EC871F0-8997-4A42-894E-7EBE7B2336E8}" dt="2023-04-14T10:09:24.078" v="2763" actId="700"/>
          <ac:spMkLst>
            <pc:docMk/>
            <pc:sldMk cId="1822595572" sldId="914"/>
            <ac:spMk id="8" creationId="{C0911D30-FA95-9442-991F-4CD2445EBD83}"/>
          </ac:spMkLst>
        </pc:spChg>
        <pc:spChg chg="add del mod ord">
          <ac:chgData name="Stian Soiland-Reyes" userId="e734ed4c-b3b1-4f2f-b2f9-25d4f678eea5" providerId="ADAL" clId="{1EC871F0-8997-4A42-894E-7EBE7B2336E8}" dt="2023-04-14T10:09:24.078" v="2763" actId="700"/>
          <ac:spMkLst>
            <pc:docMk/>
            <pc:sldMk cId="1822595572" sldId="914"/>
            <ac:spMk id="10" creationId="{F7666134-1180-CFB5-7942-9BE7021B05C8}"/>
          </ac:spMkLst>
        </pc:spChg>
        <pc:spChg chg="add del mod ord">
          <ac:chgData name="Stian Soiland-Reyes" userId="e734ed4c-b3b1-4f2f-b2f9-25d4f678eea5" providerId="ADAL" clId="{1EC871F0-8997-4A42-894E-7EBE7B2336E8}" dt="2023-04-14T10:09:24.078" v="2763" actId="700"/>
          <ac:spMkLst>
            <pc:docMk/>
            <pc:sldMk cId="1822595572" sldId="914"/>
            <ac:spMk id="11" creationId="{71A4708B-CF48-3659-E67D-160803349189}"/>
          </ac:spMkLst>
        </pc:spChg>
        <pc:spChg chg="add del mod ord">
          <ac:chgData name="Stian Soiland-Reyes" userId="e734ed4c-b3b1-4f2f-b2f9-25d4f678eea5" providerId="ADAL" clId="{1EC871F0-8997-4A42-894E-7EBE7B2336E8}" dt="2023-04-14T10:09:24.078" v="2763" actId="700"/>
          <ac:spMkLst>
            <pc:docMk/>
            <pc:sldMk cId="1822595572" sldId="914"/>
            <ac:spMk id="12" creationId="{81B5CD1A-0A1A-DA70-7508-8DB6E333CF19}"/>
          </ac:spMkLst>
        </pc:spChg>
        <pc:spChg chg="add del mod ord">
          <ac:chgData name="Stian Soiland-Reyes" userId="e734ed4c-b3b1-4f2f-b2f9-25d4f678eea5" providerId="ADAL" clId="{1EC871F0-8997-4A42-894E-7EBE7B2336E8}" dt="2023-04-14T10:09:24.078" v="2763" actId="700"/>
          <ac:spMkLst>
            <pc:docMk/>
            <pc:sldMk cId="1822595572" sldId="914"/>
            <ac:spMk id="13" creationId="{96AFDF99-047C-02BE-670B-22247F6673E7}"/>
          </ac:spMkLst>
        </pc:spChg>
        <pc:spChg chg="del">
          <ac:chgData name="Stian Soiland-Reyes" userId="e734ed4c-b3b1-4f2f-b2f9-25d4f678eea5" providerId="ADAL" clId="{1EC871F0-8997-4A42-894E-7EBE7B2336E8}" dt="2023-04-14T10:09:01.620" v="2759" actId="478"/>
          <ac:spMkLst>
            <pc:docMk/>
            <pc:sldMk cId="1822595572" sldId="914"/>
            <ac:spMk id="14" creationId="{83AF0B40-6CCF-6141-84F8-4F0EA7168CC1}"/>
          </ac:spMkLst>
        </pc:spChg>
        <pc:spChg chg="mod">
          <ac:chgData name="Stian Soiland-Reyes" userId="e734ed4c-b3b1-4f2f-b2f9-25d4f678eea5" providerId="ADAL" clId="{1EC871F0-8997-4A42-894E-7EBE7B2336E8}" dt="2023-04-14T10:24:52.974" v="3883" actId="114"/>
          <ac:spMkLst>
            <pc:docMk/>
            <pc:sldMk cId="1822595572" sldId="914"/>
            <ac:spMk id="15" creationId="{3970076D-65FA-2C4C-955D-88E8C55DBEE2}"/>
          </ac:spMkLst>
        </pc:spChg>
        <pc:spChg chg="add del mod ord">
          <ac:chgData name="Stian Soiland-Reyes" userId="e734ed4c-b3b1-4f2f-b2f9-25d4f678eea5" providerId="ADAL" clId="{1EC871F0-8997-4A42-894E-7EBE7B2336E8}" dt="2023-04-14T10:09:24.078" v="2763" actId="700"/>
          <ac:spMkLst>
            <pc:docMk/>
            <pc:sldMk cId="1822595572" sldId="914"/>
            <ac:spMk id="16" creationId="{BB33C020-0D87-F610-0F22-B33AA0C1D07A}"/>
          </ac:spMkLst>
        </pc:spChg>
        <pc:spChg chg="add del mod ord">
          <ac:chgData name="Stian Soiland-Reyes" userId="e734ed4c-b3b1-4f2f-b2f9-25d4f678eea5" providerId="ADAL" clId="{1EC871F0-8997-4A42-894E-7EBE7B2336E8}" dt="2023-04-14T10:09:34.583" v="2764" actId="700"/>
          <ac:spMkLst>
            <pc:docMk/>
            <pc:sldMk cId="1822595572" sldId="914"/>
            <ac:spMk id="17" creationId="{4DFEAA04-C671-954C-2018-F23624D433D3}"/>
          </ac:spMkLst>
        </pc:spChg>
        <pc:spChg chg="add del mod ord">
          <ac:chgData name="Stian Soiland-Reyes" userId="e734ed4c-b3b1-4f2f-b2f9-25d4f678eea5" providerId="ADAL" clId="{1EC871F0-8997-4A42-894E-7EBE7B2336E8}" dt="2023-04-14T10:09:34.583" v="2764" actId="700"/>
          <ac:spMkLst>
            <pc:docMk/>
            <pc:sldMk cId="1822595572" sldId="914"/>
            <ac:spMk id="18" creationId="{BB307D96-5B56-196F-2E77-80450BC076BB}"/>
          </ac:spMkLst>
        </pc:spChg>
        <pc:spChg chg="add del mod ord">
          <ac:chgData name="Stian Soiland-Reyes" userId="e734ed4c-b3b1-4f2f-b2f9-25d4f678eea5" providerId="ADAL" clId="{1EC871F0-8997-4A42-894E-7EBE7B2336E8}" dt="2023-04-14T10:09:34.583" v="2764" actId="700"/>
          <ac:spMkLst>
            <pc:docMk/>
            <pc:sldMk cId="1822595572" sldId="914"/>
            <ac:spMk id="19" creationId="{CA2FEC32-1DC1-CE4A-1D4F-3F8B40B669E8}"/>
          </ac:spMkLst>
        </pc:spChg>
        <pc:spChg chg="add mod ord">
          <ac:chgData name="Stian Soiland-Reyes" userId="e734ed4c-b3b1-4f2f-b2f9-25d4f678eea5" providerId="ADAL" clId="{1EC871F0-8997-4A42-894E-7EBE7B2336E8}" dt="2023-04-14T10:24:14.176" v="3868" actId="1036"/>
          <ac:spMkLst>
            <pc:docMk/>
            <pc:sldMk cId="1822595572" sldId="914"/>
            <ac:spMk id="20" creationId="{D91DD66D-DD6A-C32A-DF3A-A7386438126E}"/>
          </ac:spMkLst>
        </pc:spChg>
        <pc:spChg chg="add del mod ord">
          <ac:chgData name="Stian Soiland-Reyes" userId="e734ed4c-b3b1-4f2f-b2f9-25d4f678eea5" providerId="ADAL" clId="{1EC871F0-8997-4A42-894E-7EBE7B2336E8}" dt="2023-04-14T10:09:42.291" v="2767" actId="478"/>
          <ac:spMkLst>
            <pc:docMk/>
            <pc:sldMk cId="1822595572" sldId="914"/>
            <ac:spMk id="21" creationId="{2298D512-4444-D79F-44E2-1128D991E3B8}"/>
          </ac:spMkLst>
        </pc:spChg>
        <pc:spChg chg="add mod">
          <ac:chgData name="Stian Soiland-Reyes" userId="e734ed4c-b3b1-4f2f-b2f9-25d4f678eea5" providerId="ADAL" clId="{1EC871F0-8997-4A42-894E-7EBE7B2336E8}" dt="2023-04-14T10:10:51.157" v="2798" actId="120"/>
          <ac:spMkLst>
            <pc:docMk/>
            <pc:sldMk cId="1822595572" sldId="914"/>
            <ac:spMk id="24" creationId="{7F72BF64-FCB0-31B8-042A-C0305EEBD2E7}"/>
          </ac:spMkLst>
        </pc:spChg>
        <pc:cxnChg chg="del mod">
          <ac:chgData name="Stian Soiland-Reyes" userId="e734ed4c-b3b1-4f2f-b2f9-25d4f678eea5" providerId="ADAL" clId="{1EC871F0-8997-4A42-894E-7EBE7B2336E8}" dt="2023-04-14T10:09:47.575" v="2772" actId="478"/>
          <ac:cxnSpMkLst>
            <pc:docMk/>
            <pc:sldMk cId="1822595572" sldId="914"/>
            <ac:cxnSpMk id="9" creationId="{9A3D4733-3BD3-C843-B2BA-E9DAE25AC9E3}"/>
          </ac:cxnSpMkLst>
        </pc:cxnChg>
        <pc:cxnChg chg="del">
          <ac:chgData name="Stian Soiland-Reyes" userId="e734ed4c-b3b1-4f2f-b2f9-25d4f678eea5" providerId="ADAL" clId="{1EC871F0-8997-4A42-894E-7EBE7B2336E8}" dt="2023-04-14T10:09:49.885" v="2773" actId="478"/>
          <ac:cxnSpMkLst>
            <pc:docMk/>
            <pc:sldMk cId="1822595572" sldId="914"/>
            <ac:cxnSpMk id="22" creationId="{815F6D43-A1FC-5349-83FB-DFF5BB20F708}"/>
          </ac:cxnSpMkLst>
        </pc:cxnChg>
      </pc:sldChg>
      <pc:sldChg chg="addSp delSp modSp new mod modClrScheme chgLayout">
        <pc:chgData name="Stian Soiland-Reyes" userId="e734ed4c-b3b1-4f2f-b2f9-25d4f678eea5" providerId="ADAL" clId="{1EC871F0-8997-4A42-894E-7EBE7B2336E8}" dt="2023-04-14T10:41:21.314" v="4101" actId="113"/>
        <pc:sldMkLst>
          <pc:docMk/>
          <pc:sldMk cId="4014076155" sldId="915"/>
        </pc:sldMkLst>
        <pc:spChg chg="del mod ord">
          <ac:chgData name="Stian Soiland-Reyes" userId="e734ed4c-b3b1-4f2f-b2f9-25d4f678eea5" providerId="ADAL" clId="{1EC871F0-8997-4A42-894E-7EBE7B2336E8}" dt="2023-04-14T10:31:53.705" v="3887" actId="700"/>
          <ac:spMkLst>
            <pc:docMk/>
            <pc:sldMk cId="4014076155" sldId="915"/>
            <ac:spMk id="2" creationId="{2B86911C-3B55-2512-B60B-421EFF63B9FC}"/>
          </ac:spMkLst>
        </pc:spChg>
        <pc:spChg chg="del">
          <ac:chgData name="Stian Soiland-Reyes" userId="e734ed4c-b3b1-4f2f-b2f9-25d4f678eea5" providerId="ADAL" clId="{1EC871F0-8997-4A42-894E-7EBE7B2336E8}" dt="2023-04-14T10:31:53.705" v="3887" actId="700"/>
          <ac:spMkLst>
            <pc:docMk/>
            <pc:sldMk cId="4014076155" sldId="915"/>
            <ac:spMk id="3" creationId="{612254F1-4919-5F4A-1AA8-B474A3425988}"/>
          </ac:spMkLst>
        </pc:spChg>
        <pc:spChg chg="add mod ord">
          <ac:chgData name="Stian Soiland-Reyes" userId="e734ed4c-b3b1-4f2f-b2f9-25d4f678eea5" providerId="ADAL" clId="{1EC871F0-8997-4A42-894E-7EBE7B2336E8}" dt="2023-04-14T10:41:21.314" v="4101" actId="113"/>
          <ac:spMkLst>
            <pc:docMk/>
            <pc:sldMk cId="4014076155" sldId="915"/>
            <ac:spMk id="4" creationId="{31D70D98-D02F-9D08-49CC-CD669D7A24EE}"/>
          </ac:spMkLst>
        </pc:spChg>
        <pc:spChg chg="add mod">
          <ac:chgData name="Stian Soiland-Reyes" userId="e734ed4c-b3b1-4f2f-b2f9-25d4f678eea5" providerId="ADAL" clId="{1EC871F0-8997-4A42-894E-7EBE7B2336E8}" dt="2023-04-14T10:39:09.186" v="4085" actId="14100"/>
          <ac:spMkLst>
            <pc:docMk/>
            <pc:sldMk cId="4014076155" sldId="915"/>
            <ac:spMk id="6" creationId="{47FD56DF-BF2F-FD74-7C33-27474BFAE484}"/>
          </ac:spMkLst>
        </pc:spChg>
        <pc:spChg chg="add mod">
          <ac:chgData name="Stian Soiland-Reyes" userId="e734ed4c-b3b1-4f2f-b2f9-25d4f678eea5" providerId="ADAL" clId="{1EC871F0-8997-4A42-894E-7EBE7B2336E8}" dt="2023-04-14T10:40:58.236" v="4099" actId="1076"/>
          <ac:spMkLst>
            <pc:docMk/>
            <pc:sldMk cId="4014076155" sldId="915"/>
            <ac:spMk id="20" creationId="{69E3958C-965C-4544-DAE5-4699EFBC2742}"/>
          </ac:spMkLst>
        </pc:spChg>
        <pc:picChg chg="add mod">
          <ac:chgData name="Stian Soiland-Reyes" userId="e734ed4c-b3b1-4f2f-b2f9-25d4f678eea5" providerId="ADAL" clId="{1EC871F0-8997-4A42-894E-7EBE7B2336E8}" dt="2023-04-14T10:34:30.775" v="3917" actId="1076"/>
          <ac:picMkLst>
            <pc:docMk/>
            <pc:sldMk cId="4014076155" sldId="915"/>
            <ac:picMk id="8" creationId="{E0865946-052D-F3B5-08E9-F1718E55E15B}"/>
          </ac:picMkLst>
        </pc:picChg>
        <pc:picChg chg="add mod">
          <ac:chgData name="Stian Soiland-Reyes" userId="e734ed4c-b3b1-4f2f-b2f9-25d4f678eea5" providerId="ADAL" clId="{1EC871F0-8997-4A42-894E-7EBE7B2336E8}" dt="2023-04-14T10:38:10.550" v="4053" actId="14100"/>
          <ac:picMkLst>
            <pc:docMk/>
            <pc:sldMk cId="4014076155" sldId="915"/>
            <ac:picMk id="10" creationId="{871B43A8-31DF-5433-2516-B4F49D738471}"/>
          </ac:picMkLst>
        </pc:picChg>
        <pc:picChg chg="add mod">
          <ac:chgData name="Stian Soiland-Reyes" userId="e734ed4c-b3b1-4f2f-b2f9-25d4f678eea5" providerId="ADAL" clId="{1EC871F0-8997-4A42-894E-7EBE7B2336E8}" dt="2023-04-14T10:41:09.143" v="4100" actId="1076"/>
          <ac:picMkLst>
            <pc:docMk/>
            <pc:sldMk cId="4014076155" sldId="915"/>
            <ac:picMk id="12" creationId="{D1B92389-CC2E-A000-271B-C3B69BD2AC1E}"/>
          </ac:picMkLst>
        </pc:picChg>
        <pc:picChg chg="add mod">
          <ac:chgData name="Stian Soiland-Reyes" userId="e734ed4c-b3b1-4f2f-b2f9-25d4f678eea5" providerId="ADAL" clId="{1EC871F0-8997-4A42-894E-7EBE7B2336E8}" dt="2023-04-14T10:39:24.880" v="4087" actId="1076"/>
          <ac:picMkLst>
            <pc:docMk/>
            <pc:sldMk cId="4014076155" sldId="915"/>
            <ac:picMk id="14" creationId="{1F600CA8-EC6F-25C0-366E-76A6672950B8}"/>
          </ac:picMkLst>
        </pc:picChg>
        <pc:picChg chg="add mod">
          <ac:chgData name="Stian Soiland-Reyes" userId="e734ed4c-b3b1-4f2f-b2f9-25d4f678eea5" providerId="ADAL" clId="{1EC871F0-8997-4A42-894E-7EBE7B2336E8}" dt="2023-04-14T10:38:49.604" v="4059" actId="1076"/>
          <ac:picMkLst>
            <pc:docMk/>
            <pc:sldMk cId="4014076155" sldId="915"/>
            <ac:picMk id="16" creationId="{DED4286B-6DB9-7C26-ADDC-98388422893C}"/>
          </ac:picMkLst>
        </pc:picChg>
        <pc:picChg chg="add mod">
          <ac:chgData name="Stian Soiland-Reyes" userId="e734ed4c-b3b1-4f2f-b2f9-25d4f678eea5" providerId="ADAL" clId="{1EC871F0-8997-4A42-894E-7EBE7B2336E8}" dt="2023-04-14T10:40:20.721" v="4091" actId="1076"/>
          <ac:picMkLst>
            <pc:docMk/>
            <pc:sldMk cId="4014076155" sldId="915"/>
            <ac:picMk id="18" creationId="{704F8808-B727-45EB-801A-698CB527811C}"/>
          </ac:picMkLst>
        </pc:picChg>
      </pc:sldChg>
      <pc:sldChg chg="addSp delSp modSp new mod modClrScheme modAnim chgLayout">
        <pc:chgData name="Stian Soiland-Reyes" userId="e734ed4c-b3b1-4f2f-b2f9-25d4f678eea5" providerId="ADAL" clId="{1EC871F0-8997-4A42-894E-7EBE7B2336E8}" dt="2023-04-14T12:49:39.787" v="5342"/>
        <pc:sldMkLst>
          <pc:docMk/>
          <pc:sldMk cId="2264197994" sldId="916"/>
        </pc:sldMkLst>
        <pc:spChg chg="del mod ord">
          <ac:chgData name="Stian Soiland-Reyes" userId="e734ed4c-b3b1-4f2f-b2f9-25d4f678eea5" providerId="ADAL" clId="{1EC871F0-8997-4A42-894E-7EBE7B2336E8}" dt="2023-04-14T11:05:38.066" v="4356" actId="700"/>
          <ac:spMkLst>
            <pc:docMk/>
            <pc:sldMk cId="2264197994" sldId="916"/>
            <ac:spMk id="2" creationId="{40E85CC5-C634-C9DB-8747-E1636E72800E}"/>
          </ac:spMkLst>
        </pc:spChg>
        <pc:spChg chg="add mod">
          <ac:chgData name="Stian Soiland-Reyes" userId="e734ed4c-b3b1-4f2f-b2f9-25d4f678eea5" providerId="ADAL" clId="{1EC871F0-8997-4A42-894E-7EBE7B2336E8}" dt="2023-04-14T12:01:17.797" v="4487" actId="1076"/>
          <ac:spMkLst>
            <pc:docMk/>
            <pc:sldMk cId="2264197994" sldId="916"/>
            <ac:spMk id="2" creationId="{990CE91C-8857-D26A-84D7-16374D5A1939}"/>
          </ac:spMkLst>
        </pc:spChg>
        <pc:spChg chg="del mod ord">
          <ac:chgData name="Stian Soiland-Reyes" userId="e734ed4c-b3b1-4f2f-b2f9-25d4f678eea5" providerId="ADAL" clId="{1EC871F0-8997-4A42-894E-7EBE7B2336E8}" dt="2023-04-14T11:05:38.066" v="4356" actId="700"/>
          <ac:spMkLst>
            <pc:docMk/>
            <pc:sldMk cId="2264197994" sldId="916"/>
            <ac:spMk id="3" creationId="{B800C782-E757-5846-86EA-DF80E27B7B5C}"/>
          </ac:spMkLst>
        </pc:spChg>
        <pc:spChg chg="add mod">
          <ac:chgData name="Stian Soiland-Reyes" userId="e734ed4c-b3b1-4f2f-b2f9-25d4f678eea5" providerId="ADAL" clId="{1EC871F0-8997-4A42-894E-7EBE7B2336E8}" dt="2023-04-14T12:16:29.640" v="4961" actId="1076"/>
          <ac:spMkLst>
            <pc:docMk/>
            <pc:sldMk cId="2264197994" sldId="916"/>
            <ac:spMk id="3" creationId="{FD65E939-D1AE-5FE3-F486-E871EA43326D}"/>
          </ac:spMkLst>
        </pc:spChg>
        <pc:spChg chg="add mod ord">
          <ac:chgData name="Stian Soiland-Reyes" userId="e734ed4c-b3b1-4f2f-b2f9-25d4f678eea5" providerId="ADAL" clId="{1EC871F0-8997-4A42-894E-7EBE7B2336E8}" dt="2023-04-14T12:16:22.724" v="4959" actId="20577"/>
          <ac:spMkLst>
            <pc:docMk/>
            <pc:sldMk cId="2264197994" sldId="916"/>
            <ac:spMk id="4" creationId="{FFC2723D-F089-B8BE-6529-C38554B18ABC}"/>
          </ac:spMkLst>
        </pc:spChg>
        <pc:spChg chg="add del mod ord">
          <ac:chgData name="Stian Soiland-Reyes" userId="e734ed4c-b3b1-4f2f-b2f9-25d4f678eea5" providerId="ADAL" clId="{1EC871F0-8997-4A42-894E-7EBE7B2336E8}" dt="2023-04-14T12:15:57.809" v="4947"/>
          <ac:spMkLst>
            <pc:docMk/>
            <pc:sldMk cId="2264197994" sldId="916"/>
            <ac:spMk id="5" creationId="{773E4754-7381-F92F-A260-F9797298B0A7}"/>
          </ac:spMkLst>
        </pc:spChg>
        <pc:spChg chg="add del mod ord">
          <ac:chgData name="Stian Soiland-Reyes" userId="e734ed4c-b3b1-4f2f-b2f9-25d4f678eea5" providerId="ADAL" clId="{1EC871F0-8997-4A42-894E-7EBE7B2336E8}" dt="2023-04-14T12:00:16.236" v="4450" actId="478"/>
          <ac:spMkLst>
            <pc:docMk/>
            <pc:sldMk cId="2264197994" sldId="916"/>
            <ac:spMk id="6" creationId="{27285A1F-17E8-ADBA-01DC-96F31237E1C8}"/>
          </ac:spMkLst>
        </pc:spChg>
        <pc:spChg chg="add mod">
          <ac:chgData name="Stian Soiland-Reyes" userId="e734ed4c-b3b1-4f2f-b2f9-25d4f678eea5" providerId="ADAL" clId="{1EC871F0-8997-4A42-894E-7EBE7B2336E8}" dt="2023-04-14T12:03:40.608" v="4554" actId="13822"/>
          <ac:spMkLst>
            <pc:docMk/>
            <pc:sldMk cId="2264197994" sldId="916"/>
            <ac:spMk id="7" creationId="{08FD1448-CFEA-9A3E-A826-3B41DB5EC228}"/>
          </ac:spMkLst>
        </pc:spChg>
        <pc:spChg chg="add mod">
          <ac:chgData name="Stian Soiland-Reyes" userId="e734ed4c-b3b1-4f2f-b2f9-25d4f678eea5" providerId="ADAL" clId="{1EC871F0-8997-4A42-894E-7EBE7B2336E8}" dt="2023-04-14T12:01:51.379" v="4520" actId="13822"/>
          <ac:spMkLst>
            <pc:docMk/>
            <pc:sldMk cId="2264197994" sldId="916"/>
            <ac:spMk id="8" creationId="{6FF39DD8-E8E4-383A-16CA-74E86A78D3CD}"/>
          </ac:spMkLst>
        </pc:spChg>
        <pc:spChg chg="add del mod">
          <ac:chgData name="Stian Soiland-Reyes" userId="e734ed4c-b3b1-4f2f-b2f9-25d4f678eea5" providerId="ADAL" clId="{1EC871F0-8997-4A42-894E-7EBE7B2336E8}" dt="2023-04-14T12:02:28.921" v="4523" actId="478"/>
          <ac:spMkLst>
            <pc:docMk/>
            <pc:sldMk cId="2264197994" sldId="916"/>
            <ac:spMk id="9" creationId="{76706435-7A74-B97A-6D64-58F4F7703264}"/>
          </ac:spMkLst>
        </pc:spChg>
        <pc:spChg chg="add mod">
          <ac:chgData name="Stian Soiland-Reyes" userId="e734ed4c-b3b1-4f2f-b2f9-25d4f678eea5" providerId="ADAL" clId="{1EC871F0-8997-4A42-894E-7EBE7B2336E8}" dt="2023-04-14T12:02:55.809" v="4539" actId="20577"/>
          <ac:spMkLst>
            <pc:docMk/>
            <pc:sldMk cId="2264197994" sldId="916"/>
            <ac:spMk id="13" creationId="{28A399D7-4563-EF0E-5850-F6C28AC2DD9E}"/>
          </ac:spMkLst>
        </pc:spChg>
        <pc:spChg chg="add del">
          <ac:chgData name="Stian Soiland-Reyes" userId="e734ed4c-b3b1-4f2f-b2f9-25d4f678eea5" providerId="ADAL" clId="{1EC871F0-8997-4A42-894E-7EBE7B2336E8}" dt="2023-04-14T12:03:32.470" v="4541"/>
          <ac:spMkLst>
            <pc:docMk/>
            <pc:sldMk cId="2264197994" sldId="916"/>
            <ac:spMk id="14" creationId="{96A89706-330A-B161-C332-119F330C335B}"/>
          </ac:spMkLst>
        </pc:spChg>
        <pc:spChg chg="add mod">
          <ac:chgData name="Stian Soiland-Reyes" userId="e734ed4c-b3b1-4f2f-b2f9-25d4f678eea5" providerId="ADAL" clId="{1EC871F0-8997-4A42-894E-7EBE7B2336E8}" dt="2023-04-14T12:03:42.452" v="4555"/>
          <ac:spMkLst>
            <pc:docMk/>
            <pc:sldMk cId="2264197994" sldId="916"/>
            <ac:spMk id="15" creationId="{9447C92D-01F9-5DCD-BCBB-6C8759D6B90B}"/>
          </ac:spMkLst>
        </pc:spChg>
        <pc:spChg chg="add mod">
          <ac:chgData name="Stian Soiland-Reyes" userId="e734ed4c-b3b1-4f2f-b2f9-25d4f678eea5" providerId="ADAL" clId="{1EC871F0-8997-4A42-894E-7EBE7B2336E8}" dt="2023-04-14T12:03:42.625" v="4556"/>
          <ac:spMkLst>
            <pc:docMk/>
            <pc:sldMk cId="2264197994" sldId="916"/>
            <ac:spMk id="16" creationId="{CAA39F67-2EBE-3E00-CA4E-DA01F77085AE}"/>
          </ac:spMkLst>
        </pc:spChg>
        <pc:spChg chg="add mod">
          <ac:chgData name="Stian Soiland-Reyes" userId="e734ed4c-b3b1-4f2f-b2f9-25d4f678eea5" providerId="ADAL" clId="{1EC871F0-8997-4A42-894E-7EBE7B2336E8}" dt="2023-04-14T12:03:52.981" v="4562" actId="14100"/>
          <ac:spMkLst>
            <pc:docMk/>
            <pc:sldMk cId="2264197994" sldId="916"/>
            <ac:spMk id="17" creationId="{24D17B22-551C-84C3-32BF-6A1FDA6136A7}"/>
          </ac:spMkLst>
        </pc:spChg>
        <pc:spChg chg="add mod">
          <ac:chgData name="Stian Soiland-Reyes" userId="e734ed4c-b3b1-4f2f-b2f9-25d4f678eea5" providerId="ADAL" clId="{1EC871F0-8997-4A42-894E-7EBE7B2336E8}" dt="2023-04-14T12:13:12.631" v="4860" actId="1076"/>
          <ac:spMkLst>
            <pc:docMk/>
            <pc:sldMk cId="2264197994" sldId="916"/>
            <ac:spMk id="25" creationId="{B5E33788-DFD4-A739-DFF8-498E4F555E99}"/>
          </ac:spMkLst>
        </pc:spChg>
        <pc:spChg chg="add mod">
          <ac:chgData name="Stian Soiland-Reyes" userId="e734ed4c-b3b1-4f2f-b2f9-25d4f678eea5" providerId="ADAL" clId="{1EC871F0-8997-4A42-894E-7EBE7B2336E8}" dt="2023-04-14T12:11:43.377" v="4828" actId="1037"/>
          <ac:spMkLst>
            <pc:docMk/>
            <pc:sldMk cId="2264197994" sldId="916"/>
            <ac:spMk id="26" creationId="{4391FB20-1CED-064C-7F2E-A453C1F3E44B}"/>
          </ac:spMkLst>
        </pc:spChg>
        <pc:spChg chg="add del mod">
          <ac:chgData name="Stian Soiland-Reyes" userId="e734ed4c-b3b1-4f2f-b2f9-25d4f678eea5" providerId="ADAL" clId="{1EC871F0-8997-4A42-894E-7EBE7B2336E8}" dt="2023-04-14T12:06:13.277" v="4614"/>
          <ac:spMkLst>
            <pc:docMk/>
            <pc:sldMk cId="2264197994" sldId="916"/>
            <ac:spMk id="27" creationId="{9103FEF2-BB7D-66EA-F508-B315342FAB81}"/>
          </ac:spMkLst>
        </pc:spChg>
        <pc:spChg chg="add mod">
          <ac:chgData name="Stian Soiland-Reyes" userId="e734ed4c-b3b1-4f2f-b2f9-25d4f678eea5" providerId="ADAL" clId="{1EC871F0-8997-4A42-894E-7EBE7B2336E8}" dt="2023-04-14T12:11:43.377" v="4828" actId="1037"/>
          <ac:spMkLst>
            <pc:docMk/>
            <pc:sldMk cId="2264197994" sldId="916"/>
            <ac:spMk id="28" creationId="{F322065E-1190-6CA3-FE61-820F0AA6F4EC}"/>
          </ac:spMkLst>
        </pc:spChg>
        <pc:spChg chg="add mod">
          <ac:chgData name="Stian Soiland-Reyes" userId="e734ed4c-b3b1-4f2f-b2f9-25d4f678eea5" providerId="ADAL" clId="{1EC871F0-8997-4A42-894E-7EBE7B2336E8}" dt="2023-04-14T12:11:43.377" v="4828" actId="1037"/>
          <ac:spMkLst>
            <pc:docMk/>
            <pc:sldMk cId="2264197994" sldId="916"/>
            <ac:spMk id="29" creationId="{7FCB94F2-5433-EBDF-4753-81D5FFABC4B0}"/>
          </ac:spMkLst>
        </pc:spChg>
        <pc:spChg chg="add mod">
          <ac:chgData name="Stian Soiland-Reyes" userId="e734ed4c-b3b1-4f2f-b2f9-25d4f678eea5" providerId="ADAL" clId="{1EC871F0-8997-4A42-894E-7EBE7B2336E8}" dt="2023-04-14T12:11:43.377" v="4828" actId="1037"/>
          <ac:spMkLst>
            <pc:docMk/>
            <pc:sldMk cId="2264197994" sldId="916"/>
            <ac:spMk id="30" creationId="{BDFF01DD-DFB5-CBA9-BEBD-F47290A2716F}"/>
          </ac:spMkLst>
        </pc:spChg>
        <pc:spChg chg="add mod">
          <ac:chgData name="Stian Soiland-Reyes" userId="e734ed4c-b3b1-4f2f-b2f9-25d4f678eea5" providerId="ADAL" clId="{1EC871F0-8997-4A42-894E-7EBE7B2336E8}" dt="2023-04-14T12:11:43.377" v="4828" actId="1037"/>
          <ac:spMkLst>
            <pc:docMk/>
            <pc:sldMk cId="2264197994" sldId="916"/>
            <ac:spMk id="31" creationId="{A16BB4C5-8213-5C39-F57C-78CA2510E4AB}"/>
          </ac:spMkLst>
        </pc:spChg>
        <pc:spChg chg="add mod">
          <ac:chgData name="Stian Soiland-Reyes" userId="e734ed4c-b3b1-4f2f-b2f9-25d4f678eea5" providerId="ADAL" clId="{1EC871F0-8997-4A42-894E-7EBE7B2336E8}" dt="2023-04-14T12:08:10.557" v="4705" actId="1076"/>
          <ac:spMkLst>
            <pc:docMk/>
            <pc:sldMk cId="2264197994" sldId="916"/>
            <ac:spMk id="34" creationId="{D961D1B9-391A-F555-14E5-7FFAA406AF68}"/>
          </ac:spMkLst>
        </pc:spChg>
        <pc:spChg chg="add mod">
          <ac:chgData name="Stian Soiland-Reyes" userId="e734ed4c-b3b1-4f2f-b2f9-25d4f678eea5" providerId="ADAL" clId="{1EC871F0-8997-4A42-894E-7EBE7B2336E8}" dt="2023-04-14T12:08:23.287" v="4724" actId="20577"/>
          <ac:spMkLst>
            <pc:docMk/>
            <pc:sldMk cId="2264197994" sldId="916"/>
            <ac:spMk id="40" creationId="{970FE488-0646-006C-4728-390DFB2F734C}"/>
          </ac:spMkLst>
        </pc:spChg>
        <pc:spChg chg="add mod">
          <ac:chgData name="Stian Soiland-Reyes" userId="e734ed4c-b3b1-4f2f-b2f9-25d4f678eea5" providerId="ADAL" clId="{1EC871F0-8997-4A42-894E-7EBE7B2336E8}" dt="2023-04-14T12:10:34.248" v="4789" actId="1076"/>
          <ac:spMkLst>
            <pc:docMk/>
            <pc:sldMk cId="2264197994" sldId="916"/>
            <ac:spMk id="41" creationId="{4AACC2CD-7F39-8CFA-F7B4-FE2F96BC4402}"/>
          </ac:spMkLst>
        </pc:spChg>
        <pc:spChg chg="add mod">
          <ac:chgData name="Stian Soiland-Reyes" userId="e734ed4c-b3b1-4f2f-b2f9-25d4f678eea5" providerId="ADAL" clId="{1EC871F0-8997-4A42-894E-7EBE7B2336E8}" dt="2023-04-14T12:10:32.262" v="4788" actId="1076"/>
          <ac:spMkLst>
            <pc:docMk/>
            <pc:sldMk cId="2264197994" sldId="916"/>
            <ac:spMk id="42" creationId="{688B22C6-8981-A40E-EB5A-23F8CBF0A2A8}"/>
          </ac:spMkLst>
        </pc:spChg>
        <pc:spChg chg="add del mod">
          <ac:chgData name="Stian Soiland-Reyes" userId="e734ed4c-b3b1-4f2f-b2f9-25d4f678eea5" providerId="ADAL" clId="{1EC871F0-8997-4A42-894E-7EBE7B2336E8}" dt="2023-04-14T12:08:43.376" v="4743" actId="21"/>
          <ac:spMkLst>
            <pc:docMk/>
            <pc:sldMk cId="2264197994" sldId="916"/>
            <ac:spMk id="43" creationId="{B63C27ED-69A6-3F80-1B5C-7F272EA88BC1}"/>
          </ac:spMkLst>
        </pc:spChg>
        <pc:spChg chg="add mod">
          <ac:chgData name="Stian Soiland-Reyes" userId="e734ed4c-b3b1-4f2f-b2f9-25d4f678eea5" providerId="ADAL" clId="{1EC871F0-8997-4A42-894E-7EBE7B2336E8}" dt="2023-04-14T12:10:17.798" v="4784" actId="1076"/>
          <ac:spMkLst>
            <pc:docMk/>
            <pc:sldMk cId="2264197994" sldId="916"/>
            <ac:spMk id="47" creationId="{136C9FE0-5117-403D-88F8-BD3870D77ED8}"/>
          </ac:spMkLst>
        </pc:spChg>
        <pc:spChg chg="add mod">
          <ac:chgData name="Stian Soiland-Reyes" userId="e734ed4c-b3b1-4f2f-b2f9-25d4f678eea5" providerId="ADAL" clId="{1EC871F0-8997-4A42-894E-7EBE7B2336E8}" dt="2023-04-14T12:14:26.541" v="4923" actId="6549"/>
          <ac:spMkLst>
            <pc:docMk/>
            <pc:sldMk cId="2264197994" sldId="916"/>
            <ac:spMk id="57" creationId="{F3B97A08-0889-E8C3-082A-A805136327E4}"/>
          </ac:spMkLst>
        </pc:spChg>
        <pc:spChg chg="add mod">
          <ac:chgData name="Stian Soiland-Reyes" userId="e734ed4c-b3b1-4f2f-b2f9-25d4f678eea5" providerId="ADAL" clId="{1EC871F0-8997-4A42-894E-7EBE7B2336E8}" dt="2023-04-14T12:11:43.377" v="4828" actId="1037"/>
          <ac:spMkLst>
            <pc:docMk/>
            <pc:sldMk cId="2264197994" sldId="916"/>
            <ac:spMk id="58" creationId="{A515C379-597C-04EE-29DD-56D2456CB055}"/>
          </ac:spMkLst>
        </pc:spChg>
        <pc:spChg chg="add mod">
          <ac:chgData name="Stian Soiland-Reyes" userId="e734ed4c-b3b1-4f2f-b2f9-25d4f678eea5" providerId="ADAL" clId="{1EC871F0-8997-4A42-894E-7EBE7B2336E8}" dt="2023-04-14T12:12:12.601" v="4834" actId="1076"/>
          <ac:spMkLst>
            <pc:docMk/>
            <pc:sldMk cId="2264197994" sldId="916"/>
            <ac:spMk id="60" creationId="{80ADCC7E-E1B7-8C16-D7F1-534946F51D20}"/>
          </ac:spMkLst>
        </pc:spChg>
        <pc:spChg chg="add del mod">
          <ac:chgData name="Stian Soiland-Reyes" userId="e734ed4c-b3b1-4f2f-b2f9-25d4f678eea5" providerId="ADAL" clId="{1EC871F0-8997-4A42-894E-7EBE7B2336E8}" dt="2023-04-14T12:14:12.620" v="4900" actId="478"/>
          <ac:spMkLst>
            <pc:docMk/>
            <pc:sldMk cId="2264197994" sldId="916"/>
            <ac:spMk id="61" creationId="{FAC8CA44-A2B5-AF84-7568-58CD13509292}"/>
          </ac:spMkLst>
        </pc:spChg>
        <pc:spChg chg="add mod">
          <ac:chgData name="Stian Soiland-Reyes" userId="e734ed4c-b3b1-4f2f-b2f9-25d4f678eea5" providerId="ADAL" clId="{1EC871F0-8997-4A42-894E-7EBE7B2336E8}" dt="2023-04-14T12:13:31.956" v="4870" actId="1076"/>
          <ac:spMkLst>
            <pc:docMk/>
            <pc:sldMk cId="2264197994" sldId="916"/>
            <ac:spMk id="69" creationId="{E0CF8DD6-CC33-0A65-55CA-10A19283ED5E}"/>
          </ac:spMkLst>
        </pc:spChg>
        <pc:spChg chg="add mod">
          <ac:chgData name="Stian Soiland-Reyes" userId="e734ed4c-b3b1-4f2f-b2f9-25d4f678eea5" providerId="ADAL" clId="{1EC871F0-8997-4A42-894E-7EBE7B2336E8}" dt="2023-04-14T12:14:28.331" v="4924" actId="114"/>
          <ac:spMkLst>
            <pc:docMk/>
            <pc:sldMk cId="2264197994" sldId="916"/>
            <ac:spMk id="70" creationId="{4E3481AB-E428-49E8-9CDE-9D7DEE8B5383}"/>
          </ac:spMkLst>
        </pc:spChg>
        <pc:spChg chg="add mod">
          <ac:chgData name="Stian Soiland-Reyes" userId="e734ed4c-b3b1-4f2f-b2f9-25d4f678eea5" providerId="ADAL" clId="{1EC871F0-8997-4A42-894E-7EBE7B2336E8}" dt="2023-04-14T12:14:55.997" v="4932" actId="1076"/>
          <ac:spMkLst>
            <pc:docMk/>
            <pc:sldMk cId="2264197994" sldId="916"/>
            <ac:spMk id="78" creationId="{3BB4A7D2-6832-AD6C-F806-C426B8F8C95F}"/>
          </ac:spMkLst>
        </pc:spChg>
        <pc:spChg chg="add mod">
          <ac:chgData name="Stian Soiland-Reyes" userId="e734ed4c-b3b1-4f2f-b2f9-25d4f678eea5" providerId="ADAL" clId="{1EC871F0-8997-4A42-894E-7EBE7B2336E8}" dt="2023-04-14T12:15:16.197" v="4939" actId="1076"/>
          <ac:spMkLst>
            <pc:docMk/>
            <pc:sldMk cId="2264197994" sldId="916"/>
            <ac:spMk id="85" creationId="{6A6BB41B-EF16-A206-52D0-A5CDD221A127}"/>
          </ac:spMkLst>
        </pc:spChg>
        <pc:spChg chg="add del mod">
          <ac:chgData name="Stian Soiland-Reyes" userId="e734ed4c-b3b1-4f2f-b2f9-25d4f678eea5" providerId="ADAL" clId="{1EC871F0-8997-4A42-894E-7EBE7B2336E8}" dt="2023-04-14T12:16:09.285" v="4954" actId="478"/>
          <ac:spMkLst>
            <pc:docMk/>
            <pc:sldMk cId="2264197994" sldId="916"/>
            <ac:spMk id="96" creationId="{DAE598F2-732B-B519-CA28-B44097076407}"/>
          </ac:spMkLst>
        </pc:spChg>
        <pc:spChg chg="add mod">
          <ac:chgData name="Stian Soiland-Reyes" userId="e734ed4c-b3b1-4f2f-b2f9-25d4f678eea5" providerId="ADAL" clId="{1EC871F0-8997-4A42-894E-7EBE7B2336E8}" dt="2023-04-14T12:18:17.761" v="4983" actId="1076"/>
          <ac:spMkLst>
            <pc:docMk/>
            <pc:sldMk cId="2264197994" sldId="916"/>
            <ac:spMk id="103" creationId="{869249D3-DEAB-51FD-9196-DD9737BED2FF}"/>
          </ac:spMkLst>
        </pc:spChg>
        <pc:spChg chg="add mod">
          <ac:chgData name="Stian Soiland-Reyes" userId="e734ed4c-b3b1-4f2f-b2f9-25d4f678eea5" providerId="ADAL" clId="{1EC871F0-8997-4A42-894E-7EBE7B2336E8}" dt="2023-04-14T12:18:30.508" v="4993" actId="1076"/>
          <ac:spMkLst>
            <pc:docMk/>
            <pc:sldMk cId="2264197994" sldId="916"/>
            <ac:spMk id="104" creationId="{E1E6520B-152E-0966-2690-AA30BF2B6DD3}"/>
          </ac:spMkLst>
        </pc:spChg>
        <pc:picChg chg="add del mod">
          <ac:chgData name="Stian Soiland-Reyes" userId="e734ed4c-b3b1-4f2f-b2f9-25d4f678eea5" providerId="ADAL" clId="{1EC871F0-8997-4A42-894E-7EBE7B2336E8}" dt="2023-04-14T12:16:00.012" v="4949" actId="478"/>
          <ac:picMkLst>
            <pc:docMk/>
            <pc:sldMk cId="2264197994" sldId="916"/>
            <ac:picMk id="94" creationId="{F6F3BDDF-8614-340B-AB06-09011E37A8DF}"/>
          </ac:picMkLst>
        </pc:picChg>
        <pc:picChg chg="add del mod">
          <ac:chgData name="Stian Soiland-Reyes" userId="e734ed4c-b3b1-4f2f-b2f9-25d4f678eea5" providerId="ADAL" clId="{1EC871F0-8997-4A42-894E-7EBE7B2336E8}" dt="2023-04-14T12:16:04.031" v="4951"/>
          <ac:picMkLst>
            <pc:docMk/>
            <pc:sldMk cId="2264197994" sldId="916"/>
            <ac:picMk id="98" creationId="{00759053-46C1-B851-4AB6-07C7D49546C4}"/>
          </ac:picMkLst>
        </pc:picChg>
        <pc:picChg chg="add del mod">
          <ac:chgData name="Stian Soiland-Reyes" userId="e734ed4c-b3b1-4f2f-b2f9-25d4f678eea5" providerId="ADAL" clId="{1EC871F0-8997-4A42-894E-7EBE7B2336E8}" dt="2023-04-14T12:16:07.638" v="4953"/>
          <ac:picMkLst>
            <pc:docMk/>
            <pc:sldMk cId="2264197994" sldId="916"/>
            <ac:picMk id="100" creationId="{DE1B7CD4-D58E-ED5C-0BAB-CD38BED28AEF}"/>
          </ac:picMkLst>
        </pc:picChg>
        <pc:picChg chg="add mod">
          <ac:chgData name="Stian Soiland-Reyes" userId="e734ed4c-b3b1-4f2f-b2f9-25d4f678eea5" providerId="ADAL" clId="{1EC871F0-8997-4A42-894E-7EBE7B2336E8}" dt="2023-04-14T12:34:30.412" v="5038" actId="14100"/>
          <ac:picMkLst>
            <pc:docMk/>
            <pc:sldMk cId="2264197994" sldId="916"/>
            <ac:picMk id="102" creationId="{9A6BB1F9-5CD0-9BA7-D9FD-155D77FEE05D}"/>
          </ac:picMkLst>
        </pc:picChg>
        <pc:cxnChg chg="add mod">
          <ac:chgData name="Stian Soiland-Reyes" userId="e734ed4c-b3b1-4f2f-b2f9-25d4f678eea5" providerId="ADAL" clId="{1EC871F0-8997-4A42-894E-7EBE7B2336E8}" dt="2023-04-14T12:02:50.083" v="4527" actId="13822"/>
          <ac:cxnSpMkLst>
            <pc:docMk/>
            <pc:sldMk cId="2264197994" sldId="916"/>
            <ac:cxnSpMk id="11" creationId="{60435C29-4592-5875-0016-70B56D320647}"/>
          </ac:cxnSpMkLst>
        </pc:cxnChg>
        <pc:cxnChg chg="add mod">
          <ac:chgData name="Stian Soiland-Reyes" userId="e734ed4c-b3b1-4f2f-b2f9-25d4f678eea5" providerId="ADAL" clId="{1EC871F0-8997-4A42-894E-7EBE7B2336E8}" dt="2023-04-14T12:13:12.631" v="4860" actId="1076"/>
          <ac:cxnSpMkLst>
            <pc:docMk/>
            <pc:sldMk cId="2264197994" sldId="916"/>
            <ac:cxnSpMk id="19" creationId="{25D1050E-2780-0B14-FF7F-2999826E842B}"/>
          </ac:cxnSpMkLst>
        </pc:cxnChg>
        <pc:cxnChg chg="add mod">
          <ac:chgData name="Stian Soiland-Reyes" userId="e734ed4c-b3b1-4f2f-b2f9-25d4f678eea5" providerId="ADAL" clId="{1EC871F0-8997-4A42-894E-7EBE7B2336E8}" dt="2023-04-14T12:10:15.043" v="4783" actId="14100"/>
          <ac:cxnSpMkLst>
            <pc:docMk/>
            <pc:sldMk cId="2264197994" sldId="916"/>
            <ac:cxnSpMk id="21" creationId="{9F25382F-2C32-269F-8025-DC9C079B2BEA}"/>
          </ac:cxnSpMkLst>
        </pc:cxnChg>
        <pc:cxnChg chg="add mod">
          <ac:chgData name="Stian Soiland-Reyes" userId="e734ed4c-b3b1-4f2f-b2f9-25d4f678eea5" providerId="ADAL" clId="{1EC871F0-8997-4A42-894E-7EBE7B2336E8}" dt="2023-04-14T12:13:15.342" v="4861" actId="14100"/>
          <ac:cxnSpMkLst>
            <pc:docMk/>
            <pc:sldMk cId="2264197994" sldId="916"/>
            <ac:cxnSpMk id="35" creationId="{349A26F3-5081-64C7-02CA-0BDEC622EA9D}"/>
          </ac:cxnSpMkLst>
        </pc:cxnChg>
        <pc:cxnChg chg="add mod">
          <ac:chgData name="Stian Soiland-Reyes" userId="e734ed4c-b3b1-4f2f-b2f9-25d4f678eea5" providerId="ADAL" clId="{1EC871F0-8997-4A42-894E-7EBE7B2336E8}" dt="2023-04-14T12:08:16.956" v="4709" actId="14100"/>
          <ac:cxnSpMkLst>
            <pc:docMk/>
            <pc:sldMk cId="2264197994" sldId="916"/>
            <ac:cxnSpMk id="37" creationId="{C3A4B567-8615-C3A8-D5F0-D3DE3F676C42}"/>
          </ac:cxnSpMkLst>
        </pc:cxnChg>
        <pc:cxnChg chg="add mod">
          <ac:chgData name="Stian Soiland-Reyes" userId="e734ed4c-b3b1-4f2f-b2f9-25d4f678eea5" providerId="ADAL" clId="{1EC871F0-8997-4A42-894E-7EBE7B2336E8}" dt="2023-04-14T12:13:12.631" v="4860" actId="1076"/>
          <ac:cxnSpMkLst>
            <pc:docMk/>
            <pc:sldMk cId="2264197994" sldId="916"/>
            <ac:cxnSpMk id="44" creationId="{ED16D610-3434-AD47-9856-B7D79C724FD3}"/>
          </ac:cxnSpMkLst>
        </pc:cxnChg>
        <pc:cxnChg chg="add mod">
          <ac:chgData name="Stian Soiland-Reyes" userId="e734ed4c-b3b1-4f2f-b2f9-25d4f678eea5" providerId="ADAL" clId="{1EC871F0-8997-4A42-894E-7EBE7B2336E8}" dt="2023-04-14T12:10:25.036" v="4786" actId="14100"/>
          <ac:cxnSpMkLst>
            <pc:docMk/>
            <pc:sldMk cId="2264197994" sldId="916"/>
            <ac:cxnSpMk id="48" creationId="{81055E1D-5643-AEA2-38D5-97779C18E24F}"/>
          </ac:cxnSpMkLst>
        </pc:cxnChg>
        <pc:cxnChg chg="add mod">
          <ac:chgData name="Stian Soiland-Reyes" userId="e734ed4c-b3b1-4f2f-b2f9-25d4f678eea5" providerId="ADAL" clId="{1EC871F0-8997-4A42-894E-7EBE7B2336E8}" dt="2023-04-14T12:13:25.191" v="4866" actId="14100"/>
          <ac:cxnSpMkLst>
            <pc:docMk/>
            <pc:sldMk cId="2264197994" sldId="916"/>
            <ac:cxnSpMk id="65" creationId="{BF18998D-286C-053F-495A-1ED63602CA42}"/>
          </ac:cxnSpMkLst>
        </pc:cxnChg>
        <pc:cxnChg chg="add mod">
          <ac:chgData name="Stian Soiland-Reyes" userId="e734ed4c-b3b1-4f2f-b2f9-25d4f678eea5" providerId="ADAL" clId="{1EC871F0-8997-4A42-894E-7EBE7B2336E8}" dt="2023-04-14T12:14:09.514" v="4899" actId="14100"/>
          <ac:cxnSpMkLst>
            <pc:docMk/>
            <pc:sldMk cId="2264197994" sldId="916"/>
            <ac:cxnSpMk id="71" creationId="{D512C735-5052-A3CB-81C1-10EB9F2C2282}"/>
          </ac:cxnSpMkLst>
        </pc:cxnChg>
        <pc:cxnChg chg="add mod">
          <ac:chgData name="Stian Soiland-Reyes" userId="e734ed4c-b3b1-4f2f-b2f9-25d4f678eea5" providerId="ADAL" clId="{1EC871F0-8997-4A42-894E-7EBE7B2336E8}" dt="2023-04-14T12:14:43.237" v="4929" actId="14100"/>
          <ac:cxnSpMkLst>
            <pc:docMk/>
            <pc:sldMk cId="2264197994" sldId="916"/>
            <ac:cxnSpMk id="74" creationId="{F9094590-2478-4B8C-AFA2-E8A40CB688C7}"/>
          </ac:cxnSpMkLst>
        </pc:cxnChg>
        <pc:cxnChg chg="add mod">
          <ac:chgData name="Stian Soiland-Reyes" userId="e734ed4c-b3b1-4f2f-b2f9-25d4f678eea5" providerId="ADAL" clId="{1EC871F0-8997-4A42-894E-7EBE7B2336E8}" dt="2023-04-14T12:15:08.845" v="4937" actId="14100"/>
          <ac:cxnSpMkLst>
            <pc:docMk/>
            <pc:sldMk cId="2264197994" sldId="916"/>
            <ac:cxnSpMk id="79" creationId="{45B1C0A0-2F9A-A816-5EC6-3DEBA4EEA606}"/>
          </ac:cxnSpMkLst>
        </pc:cxnChg>
        <pc:cxnChg chg="add mod">
          <ac:chgData name="Stian Soiland-Reyes" userId="e734ed4c-b3b1-4f2f-b2f9-25d4f678eea5" providerId="ADAL" clId="{1EC871F0-8997-4A42-894E-7EBE7B2336E8}" dt="2023-04-14T12:15:29.753" v="4944" actId="14100"/>
          <ac:cxnSpMkLst>
            <pc:docMk/>
            <pc:sldMk cId="2264197994" sldId="916"/>
            <ac:cxnSpMk id="84" creationId="{36272FAE-819B-997C-CFC7-6D45590D10F5}"/>
          </ac:cxnSpMkLst>
        </pc:cxnChg>
        <pc:cxnChg chg="add mod">
          <ac:chgData name="Stian Soiland-Reyes" userId="e734ed4c-b3b1-4f2f-b2f9-25d4f678eea5" providerId="ADAL" clId="{1EC871F0-8997-4A42-894E-7EBE7B2336E8}" dt="2023-04-14T12:15:33.474" v="4945" actId="14100"/>
          <ac:cxnSpMkLst>
            <pc:docMk/>
            <pc:sldMk cId="2264197994" sldId="916"/>
            <ac:cxnSpMk id="86" creationId="{472DF1A4-3EBD-5190-1525-F748425E2D6E}"/>
          </ac:cxnSpMkLst>
        </pc:cxnChg>
        <pc:cxnChg chg="add mod">
          <ac:chgData name="Stian Soiland-Reyes" userId="e734ed4c-b3b1-4f2f-b2f9-25d4f678eea5" providerId="ADAL" clId="{1EC871F0-8997-4A42-894E-7EBE7B2336E8}" dt="2023-04-14T12:15:36.487" v="4946" actId="14100"/>
          <ac:cxnSpMkLst>
            <pc:docMk/>
            <pc:sldMk cId="2264197994" sldId="916"/>
            <ac:cxnSpMk id="87" creationId="{6B6DB39C-0185-07B1-F608-41C27DF196A0}"/>
          </ac:cxnSpMkLst>
        </pc:cxnChg>
      </pc:sldChg>
      <pc:sldChg chg="addSp delSp modSp new mod ord modClrScheme chgLayout">
        <pc:chgData name="Stian Soiland-Reyes" userId="e734ed4c-b3b1-4f2f-b2f9-25d4f678eea5" providerId="ADAL" clId="{1EC871F0-8997-4A42-894E-7EBE7B2336E8}" dt="2023-04-14T13:25:39.399" v="5797"/>
        <pc:sldMkLst>
          <pc:docMk/>
          <pc:sldMk cId="3992584065" sldId="917"/>
        </pc:sldMkLst>
        <pc:spChg chg="add mod">
          <ac:chgData name="Stian Soiland-Reyes" userId="e734ed4c-b3b1-4f2f-b2f9-25d4f678eea5" providerId="ADAL" clId="{1EC871F0-8997-4A42-894E-7EBE7B2336E8}" dt="2023-04-14T13:12:38.609" v="5523" actId="20577"/>
          <ac:spMkLst>
            <pc:docMk/>
            <pc:sldMk cId="3992584065" sldId="917"/>
            <ac:spMk id="2" creationId="{E2996EC6-F82E-E25E-562E-76E881ED42CB}"/>
          </ac:spMkLst>
        </pc:spChg>
        <pc:spChg chg="del mod ord">
          <ac:chgData name="Stian Soiland-Reyes" userId="e734ed4c-b3b1-4f2f-b2f9-25d4f678eea5" providerId="ADAL" clId="{1EC871F0-8997-4A42-894E-7EBE7B2336E8}" dt="2023-04-14T12:33:56.245" v="4995" actId="700"/>
          <ac:spMkLst>
            <pc:docMk/>
            <pc:sldMk cId="3992584065" sldId="917"/>
            <ac:spMk id="2" creationId="{EDB02CFB-3EB6-CB81-42A9-42D8640F0474}"/>
          </ac:spMkLst>
        </pc:spChg>
        <pc:spChg chg="del mod ord">
          <ac:chgData name="Stian Soiland-Reyes" userId="e734ed4c-b3b1-4f2f-b2f9-25d4f678eea5" providerId="ADAL" clId="{1EC871F0-8997-4A42-894E-7EBE7B2336E8}" dt="2023-04-14T12:33:56.245" v="4995" actId="700"/>
          <ac:spMkLst>
            <pc:docMk/>
            <pc:sldMk cId="3992584065" sldId="917"/>
            <ac:spMk id="3" creationId="{1E314FC9-3DFF-D9BB-93FB-DC35876D1564}"/>
          </ac:spMkLst>
        </pc:spChg>
        <pc:spChg chg="mod ord">
          <ac:chgData name="Stian Soiland-Reyes" userId="e734ed4c-b3b1-4f2f-b2f9-25d4f678eea5" providerId="ADAL" clId="{1EC871F0-8997-4A42-894E-7EBE7B2336E8}" dt="2023-04-14T12:33:56.245" v="4995" actId="700"/>
          <ac:spMkLst>
            <pc:docMk/>
            <pc:sldMk cId="3992584065" sldId="917"/>
            <ac:spMk id="4" creationId="{D7074946-0FFF-864A-FE30-EDD6721A5C63}"/>
          </ac:spMkLst>
        </pc:spChg>
        <pc:spChg chg="add mod ord">
          <ac:chgData name="Stian Soiland-Reyes" userId="e734ed4c-b3b1-4f2f-b2f9-25d4f678eea5" providerId="ADAL" clId="{1EC871F0-8997-4A42-894E-7EBE7B2336E8}" dt="2023-04-14T13:04:19.268" v="5375" actId="404"/>
          <ac:spMkLst>
            <pc:docMk/>
            <pc:sldMk cId="3992584065" sldId="917"/>
            <ac:spMk id="5" creationId="{5EE599B6-C2CB-613B-28D2-58A1B285ECFE}"/>
          </ac:spMkLst>
        </pc:spChg>
        <pc:spChg chg="add del mod ord">
          <ac:chgData name="Stian Soiland-Reyes" userId="e734ed4c-b3b1-4f2f-b2f9-25d4f678eea5" providerId="ADAL" clId="{1EC871F0-8997-4A42-894E-7EBE7B2336E8}" dt="2023-04-14T13:04:46.559" v="5409"/>
          <ac:spMkLst>
            <pc:docMk/>
            <pc:sldMk cId="3992584065" sldId="917"/>
            <ac:spMk id="6" creationId="{74511FEB-B768-09AD-F6A2-3EDD35130A60}"/>
          </ac:spMkLst>
        </pc:spChg>
        <pc:spChg chg="add mod ord">
          <ac:chgData name="Stian Soiland-Reyes" userId="e734ed4c-b3b1-4f2f-b2f9-25d4f678eea5" providerId="ADAL" clId="{1EC871F0-8997-4A42-894E-7EBE7B2336E8}" dt="2023-04-14T12:37:41.948" v="5222" actId="20577"/>
          <ac:spMkLst>
            <pc:docMk/>
            <pc:sldMk cId="3992584065" sldId="917"/>
            <ac:spMk id="7" creationId="{9BEB73CB-2EA9-8E02-007C-D00E909076C8}"/>
          </ac:spMkLst>
        </pc:spChg>
        <pc:spChg chg="add del mod">
          <ac:chgData name="Stian Soiland-Reyes" userId="e734ed4c-b3b1-4f2f-b2f9-25d4f678eea5" providerId="ADAL" clId="{1EC871F0-8997-4A42-894E-7EBE7B2336E8}" dt="2023-04-14T12:38:16.611" v="5238" actId="1036"/>
          <ac:spMkLst>
            <pc:docMk/>
            <pc:sldMk cId="3992584065" sldId="917"/>
            <ac:spMk id="10" creationId="{E34B6BFA-A286-057C-23DA-D58C9A50DEC1}"/>
          </ac:spMkLst>
        </pc:spChg>
        <pc:spChg chg="add del">
          <ac:chgData name="Stian Soiland-Reyes" userId="e734ed4c-b3b1-4f2f-b2f9-25d4f678eea5" providerId="ADAL" clId="{1EC871F0-8997-4A42-894E-7EBE7B2336E8}" dt="2023-04-14T12:35:23.572" v="5049"/>
          <ac:spMkLst>
            <pc:docMk/>
            <pc:sldMk cId="3992584065" sldId="917"/>
            <ac:spMk id="11" creationId="{2ED207B3-A28C-23C1-63FF-9CBAC893B44E}"/>
          </ac:spMkLst>
        </pc:spChg>
        <pc:spChg chg="add del mod">
          <ac:chgData name="Stian Soiland-Reyes" userId="e734ed4c-b3b1-4f2f-b2f9-25d4f678eea5" providerId="ADAL" clId="{1EC871F0-8997-4A42-894E-7EBE7B2336E8}" dt="2023-04-14T13:04:52.359" v="5415" actId="478"/>
          <ac:spMkLst>
            <pc:docMk/>
            <pc:sldMk cId="3992584065" sldId="917"/>
            <ac:spMk id="12" creationId="{54F92840-6791-EEA8-3F78-519496EA3CBF}"/>
          </ac:spMkLst>
        </pc:spChg>
        <pc:spChg chg="add del">
          <ac:chgData name="Stian Soiland-Reyes" userId="e734ed4c-b3b1-4f2f-b2f9-25d4f678eea5" providerId="ADAL" clId="{1EC871F0-8997-4A42-894E-7EBE7B2336E8}" dt="2023-04-14T12:35:30.392" v="5051" actId="478"/>
          <ac:spMkLst>
            <pc:docMk/>
            <pc:sldMk cId="3992584065" sldId="917"/>
            <ac:spMk id="12" creationId="{8D8F044A-6A9B-FE60-AE5A-5606B7AB6899}"/>
          </ac:spMkLst>
        </pc:spChg>
        <pc:spChg chg="add del">
          <ac:chgData name="Stian Soiland-Reyes" userId="e734ed4c-b3b1-4f2f-b2f9-25d4f678eea5" providerId="ADAL" clId="{1EC871F0-8997-4A42-894E-7EBE7B2336E8}" dt="2023-04-14T12:35:35.938" v="5056"/>
          <ac:spMkLst>
            <pc:docMk/>
            <pc:sldMk cId="3992584065" sldId="917"/>
            <ac:spMk id="13" creationId="{37BC31E1-7AB4-79E9-7A71-063F72371AC1}"/>
          </ac:spMkLst>
        </pc:spChg>
        <pc:spChg chg="add del mod">
          <ac:chgData name="Stian Soiland-Reyes" userId="e734ed4c-b3b1-4f2f-b2f9-25d4f678eea5" providerId="ADAL" clId="{1EC871F0-8997-4A42-894E-7EBE7B2336E8}" dt="2023-04-14T12:37:27.610" v="5178" actId="22"/>
          <ac:spMkLst>
            <pc:docMk/>
            <pc:sldMk cId="3992584065" sldId="917"/>
            <ac:spMk id="15" creationId="{000D4609-E6B6-7434-1A0C-4E8227B17EB0}"/>
          </ac:spMkLst>
        </pc:spChg>
        <pc:spChg chg="add mod">
          <ac:chgData name="Stian Soiland-Reyes" userId="e734ed4c-b3b1-4f2f-b2f9-25d4f678eea5" providerId="ADAL" clId="{1EC871F0-8997-4A42-894E-7EBE7B2336E8}" dt="2023-04-14T13:12:32.447" v="5510" actId="1076"/>
          <ac:spMkLst>
            <pc:docMk/>
            <pc:sldMk cId="3992584065" sldId="917"/>
            <ac:spMk id="18" creationId="{131D33B1-E631-DC4E-ECF9-1D60960A5C31}"/>
          </ac:spMkLst>
        </pc:spChg>
        <pc:picChg chg="add mod">
          <ac:chgData name="Stian Soiland-Reyes" userId="e734ed4c-b3b1-4f2f-b2f9-25d4f678eea5" providerId="ADAL" clId="{1EC871F0-8997-4A42-894E-7EBE7B2336E8}" dt="2023-04-14T12:38:16.611" v="5238" actId="1036"/>
          <ac:picMkLst>
            <pc:docMk/>
            <pc:sldMk cId="3992584065" sldId="917"/>
            <ac:picMk id="8" creationId="{58589FAB-AA42-F1F7-68AB-F8518445A1B9}"/>
          </ac:picMkLst>
        </pc:picChg>
        <pc:picChg chg="add del mod">
          <ac:chgData name="Stian Soiland-Reyes" userId="e734ed4c-b3b1-4f2f-b2f9-25d4f678eea5" providerId="ADAL" clId="{1EC871F0-8997-4A42-894E-7EBE7B2336E8}" dt="2023-04-14T13:04:48.221" v="5412" actId="21"/>
          <ac:picMkLst>
            <pc:docMk/>
            <pc:sldMk cId="3992584065" sldId="917"/>
            <ac:picMk id="9" creationId="{FCA1E576-3685-450E-990A-222EE866E49B}"/>
          </ac:picMkLst>
        </pc:picChg>
        <pc:picChg chg="add del mod">
          <ac:chgData name="Stian Soiland-Reyes" userId="e734ed4c-b3b1-4f2f-b2f9-25d4f678eea5" providerId="ADAL" clId="{1EC871F0-8997-4A42-894E-7EBE7B2336E8}" dt="2023-04-14T13:04:49.894" v="5414" actId="21"/>
          <ac:picMkLst>
            <pc:docMk/>
            <pc:sldMk cId="3992584065" sldId="917"/>
            <ac:picMk id="13" creationId="{A17ACF62-5E98-3425-C48E-DE551E8CF274}"/>
          </ac:picMkLst>
        </pc:picChg>
        <pc:picChg chg="add del mod">
          <ac:chgData name="Stian Soiland-Reyes" userId="e734ed4c-b3b1-4f2f-b2f9-25d4f678eea5" providerId="ADAL" clId="{1EC871F0-8997-4A42-894E-7EBE7B2336E8}" dt="2023-04-14T13:04:55.210" v="5417" actId="478"/>
          <ac:picMkLst>
            <pc:docMk/>
            <pc:sldMk cId="3992584065" sldId="917"/>
            <ac:picMk id="14" creationId="{1E6AA35A-D9F8-61BF-8470-ED1F5B83C7DA}"/>
          </ac:picMkLst>
        </pc:picChg>
        <pc:picChg chg="add mod modCrop">
          <ac:chgData name="Stian Soiland-Reyes" userId="e734ed4c-b3b1-4f2f-b2f9-25d4f678eea5" providerId="ADAL" clId="{1EC871F0-8997-4A42-894E-7EBE7B2336E8}" dt="2023-04-14T13:12:30.295" v="5509" actId="1076"/>
          <ac:picMkLst>
            <pc:docMk/>
            <pc:sldMk cId="3992584065" sldId="917"/>
            <ac:picMk id="16" creationId="{40EADC2B-FDC4-5722-C78D-6904E5BD5008}"/>
          </ac:picMkLst>
        </pc:picChg>
        <pc:picChg chg="add mod">
          <ac:chgData name="Stian Soiland-Reyes" userId="e734ed4c-b3b1-4f2f-b2f9-25d4f678eea5" providerId="ADAL" clId="{1EC871F0-8997-4A42-894E-7EBE7B2336E8}" dt="2023-04-14T13:13:07.571" v="5527" actId="1076"/>
          <ac:picMkLst>
            <pc:docMk/>
            <pc:sldMk cId="3992584065" sldId="917"/>
            <ac:picMk id="20" creationId="{B964D9B0-6C9C-729D-30F7-48D6AFE4F0C1}"/>
          </ac:picMkLst>
        </pc:picChg>
      </pc:sldChg>
      <pc:sldMasterChg chg="delSldLayout">
        <pc:chgData name="Stian Soiland-Reyes" userId="e734ed4c-b3b1-4f2f-b2f9-25d4f678eea5" providerId="ADAL" clId="{1EC871F0-8997-4A42-894E-7EBE7B2336E8}" dt="2023-04-13T15:46:48.023" v="376" actId="2696"/>
        <pc:sldMasterMkLst>
          <pc:docMk/>
          <pc:sldMasterMk cId="2064703153" sldId="2147483661"/>
        </pc:sldMasterMkLst>
        <pc:sldLayoutChg chg="del">
          <pc:chgData name="Stian Soiland-Reyes" userId="e734ed4c-b3b1-4f2f-b2f9-25d4f678eea5" providerId="ADAL" clId="{1EC871F0-8997-4A42-894E-7EBE7B2336E8}" dt="2023-04-13T15:46:48.023" v="376" actId="2696"/>
          <pc:sldLayoutMkLst>
            <pc:docMk/>
            <pc:sldMasterMk cId="2064703153" sldId="2147483661"/>
            <pc:sldLayoutMk cId="3448547456" sldId="2147483706"/>
          </pc:sldLayoutMkLst>
        </pc:sldLayoutChg>
      </pc:sldMasterChg>
      <pc:sldMasterChg chg="add del addSldLayout delSldLayout">
        <pc:chgData name="Stian Soiland-Reyes" userId="e734ed4c-b3b1-4f2f-b2f9-25d4f678eea5" providerId="ADAL" clId="{1EC871F0-8997-4A42-894E-7EBE7B2336E8}" dt="2023-04-14T11:06:56.379" v="4384" actId="700"/>
        <pc:sldMasterMkLst>
          <pc:docMk/>
          <pc:sldMasterMk cId="1685744995" sldId="2147483693"/>
        </pc:sldMasterMkLst>
        <pc:sldLayoutChg chg="add del">
          <pc:chgData name="Stian Soiland-Reyes" userId="e734ed4c-b3b1-4f2f-b2f9-25d4f678eea5" providerId="ADAL" clId="{1EC871F0-8997-4A42-894E-7EBE7B2336E8}" dt="2023-04-14T11:06:56.379" v="4384" actId="700"/>
          <pc:sldLayoutMkLst>
            <pc:docMk/>
            <pc:sldMasterMk cId="1685744995" sldId="2147483693"/>
            <pc:sldLayoutMk cId="1425435310" sldId="2147483694"/>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1828534689" sldId="2147483695"/>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874815098" sldId="2147483696"/>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114824539" sldId="2147483697"/>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630746885" sldId="2147483698"/>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690012719" sldId="2147483699"/>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2480246706" sldId="2147483700"/>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091803182" sldId="2147483701"/>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3063217304" sldId="2147483702"/>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1876072429" sldId="2147483703"/>
          </pc:sldLayoutMkLst>
        </pc:sldLayoutChg>
        <pc:sldLayoutChg chg="add del">
          <pc:chgData name="Stian Soiland-Reyes" userId="e734ed4c-b3b1-4f2f-b2f9-25d4f678eea5" providerId="ADAL" clId="{1EC871F0-8997-4A42-894E-7EBE7B2336E8}" dt="2023-04-14T11:06:56.379" v="4384" actId="700"/>
          <pc:sldLayoutMkLst>
            <pc:docMk/>
            <pc:sldMasterMk cId="1685744995" sldId="2147483693"/>
            <pc:sldLayoutMk cId="560283941"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754E7D-CA28-45E5-A10D-6D4C68C14500}" type="datetimeFigureOut">
              <a:rPr lang="en-GB" smtClean="0"/>
              <a:t>12/08/2025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73120E-B2D9-4CC8-AFDF-0B303D56DB7F}" type="slidenum">
              <a:rPr lang="en-GB" smtClean="0"/>
              <a:t>‹#›</a:t>
            </a:fld>
            <a:endParaRPr lang="en-GB"/>
          </a:p>
        </p:txBody>
      </p:sp>
    </p:spTree>
    <p:extLst>
      <p:ext uri="{BB962C8B-B14F-4D97-AF65-F5344CB8AC3E}">
        <p14:creationId xmlns:p14="http://schemas.microsoft.com/office/powerpoint/2010/main" val="1018735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 Id="rId3" Type="http://schemas.openxmlformats.org/officeDocument/2006/relationships/hyperlink" Target="https://github.com/HDRUK/hutch" TargetMode="External"/><Relationship Id="rId4" Type="http://schemas.openxmlformats.org/officeDocument/2006/relationships/hyperlink" Target="https://github.com/HDRUK/CaRROT-Mapper"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I’ll talk a bit about RO-Crate and how we go ahead of moving metadata out of the PID record and into a separate object to keep the collection. Our motivation is gathering all research outputs, not collection of one type of thing, but having collections of different types of things.</a:t>
            </a:r>
          </a:p>
          <a:p>
            <a:r>
              <a:t>1</a:t>
            </a:r>
          </a:p>
        </p:txBody>
      </p:sp>
      <p:sp>
        <p:nvSpPr>
          <p:cNvPr id="4" name="Slide Number Placeholder 3"/>
          <p:cNvSpPr>
            <a:spLocks noGrp="1"/>
          </p:cNvSpPr>
          <p:nvPr>
            <p:ph type="sldNum" sz="quarter" idx="5"/>
          </p:nvPr>
        </p:nvSpPr>
        <p:spPr/>
        <p:txBody>
          <a:bodyPr/>
          <a:lstStyle/>
          <a:p>
            <a:fld id="{4573120E-B2D9-4CC8-AFDF-0B303D56DB7F}" type="slidenum">
              <a:rPr lang="en-GB" smtClean="0"/>
              <a:t>1</a:t>
            </a:fld>
            <a:endParaRPr lang="en-GB"/>
          </a:p>
        </p:txBody>
      </p:sp>
    </p:spTree>
    <p:extLst>
      <p:ext uri="{BB962C8B-B14F-4D97-AF65-F5344CB8AC3E}">
        <p14:creationId xmlns:p14="http://schemas.microsoft.com/office/powerpoint/2010/main" val="3252182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I'm going to have to jump straight into JSON land to show you this description. That's why I have a little warning triangle, but I think this is a safe space, so we can all have a quick look.</a:t>
            </a:r>
          </a:p>
          <a:p>
            <a:r>
              <a:t>10</a:t>
            </a:r>
          </a:p>
        </p:txBody>
      </p:sp>
      <p:sp>
        <p:nvSpPr>
          <p:cNvPr id="4" name="Slide Number Placeholder 3"/>
          <p:cNvSpPr>
            <a:spLocks noGrp="1"/>
          </p:cNvSpPr>
          <p:nvPr>
            <p:ph type="sldNum" sz="quarter" idx="5"/>
          </p:nvPr>
        </p:nvSpPr>
        <p:spPr/>
        <p:txBody>
          <a:bodyPr/>
          <a:lstStyle/>
          <a:p>
            <a:fld id="{4573120E-B2D9-4CC8-AFDF-0B303D56DB7F}" type="slidenum">
              <a:rPr lang="en-GB" smtClean="0"/>
              <a:t>10</a:t>
            </a:fld>
            <a:endParaRPr lang="en-GB"/>
          </a:p>
        </p:txBody>
      </p:sp>
    </p:spTree>
    <p:extLst>
      <p:ext uri="{BB962C8B-B14F-4D97-AF65-F5344CB8AC3E}">
        <p14:creationId xmlns:p14="http://schemas.microsoft.com/office/powerpoint/2010/main" val="3587462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We're using JSON Linked Data (JSON-LD), which is a way of using JSON where the keys have meaning; we have defined already what the keys mean based on the mapping of the context.</a:t>
            </a:r>
          </a:p>
          <a:p>
            <a:r>
              <a:t>11</a:t>
            </a:r>
          </a:p>
        </p:txBody>
      </p:sp>
      <p:sp>
        <p:nvSpPr>
          <p:cNvPr id="4" name="Slide Number Placeholder 3"/>
          <p:cNvSpPr>
            <a:spLocks noGrp="1"/>
          </p:cNvSpPr>
          <p:nvPr>
            <p:ph type="sldNum" sz="quarter" idx="5"/>
          </p:nvPr>
        </p:nvSpPr>
        <p:spPr/>
        <p:txBody>
          <a:bodyPr/>
          <a:lstStyle/>
          <a:p>
            <a:fld id="{4573120E-B2D9-4CC8-AFDF-0B303D56DB7F}" type="slidenum">
              <a:rPr lang="en-GB" smtClean="0"/>
              <a:t>11</a:t>
            </a:fld>
            <a:endParaRPr lang="en-GB"/>
          </a:p>
        </p:txBody>
      </p:sp>
    </p:spTree>
    <p:extLst>
      <p:ext uri="{BB962C8B-B14F-4D97-AF65-F5344CB8AC3E}">
        <p14:creationId xmlns:p14="http://schemas.microsoft.com/office/powerpoint/2010/main" val="2136909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51938" cy="3600450"/>
          </a:xfrm>
        </p:spPr>
        <p:txBody>
          <a:bodyPr/>
          <a:lstStyle/>
          <a:p>
            <a:pPr>
              <a:lnSpc>
                <a:spcPct val="107000"/>
              </a:lnSpc>
              <a:spcAft>
                <a:spcPts val="800"/>
              </a:spcAft>
            </a:pPr>
            <a:r>
              <a:t>That context is the magic bit we insert on the top of the JSON. The way we have documented this for RO-Crate you shouldn't normally care too much about the Linked Data aspect; instead that provide the links if you have them, but it does mean we can process the crate as JSON-LD and make knowledge graphs if we want to.</a:t>
            </a:r>
          </a:p>
          <a:p>
            <a:r>
              <a:t>RO-Crates always self-declare, because we want that if you find one in a wild, you can know that it is an RO-Crate, and this particular version of specifications, so which conventions we are following.</a:t>
            </a:r>
          </a:p>
          <a:p>
            <a:r>
              <a:t>Then we have the metadata about the crate itself, this is the outer box you saw before. Maybe it has some identifier, author and so on. You see these identifiers can be DOIs, re-use existing registries for people and organizations.</a:t>
            </a:r>
          </a:p>
          <a:p>
            <a:r>
              <a:t>The content is listed as parts, same hasPart as before, but they can be mixed. There can be local files as well as handles and so on in here. As I said, we are flexible in how you store the RO-Crate, the base assumption is you have a folder and you put the RO-Crate metadata file into it.</a:t>
            </a:r>
          </a:p>
          <a:p>
            <a:r>
              <a:t>Now you can describe those files, and then you can deposit this wherever you want. It could be that all of these are persistent identifiers and there are no relative file paths.</a:t>
            </a:r>
          </a:p>
          <a:p>
            <a:r>
              <a:t>12</a:t>
            </a:r>
          </a:p>
        </p:txBody>
      </p:sp>
      <p:sp>
        <p:nvSpPr>
          <p:cNvPr id="4" name="Slide Number Placeholder 3"/>
          <p:cNvSpPr>
            <a:spLocks noGrp="1"/>
          </p:cNvSpPr>
          <p:nvPr>
            <p:ph type="sldNum" sz="quarter" idx="5"/>
          </p:nvPr>
        </p:nvSpPr>
        <p:spPr/>
        <p:txBody>
          <a:bodyPr/>
          <a:lstStyle/>
          <a:p>
            <a:fld id="{09E39771-DB5C-8247-9BA1-AA5AB87D35F6}" type="slidenum">
              <a:rPr lang="en-US" smtClean="0"/>
              <a:pPr/>
              <a:t>12</a:t>
            </a:fld>
            <a:endParaRPr lang="en-US" dirty="0">
              <a:latin typeface="+mn-lt"/>
            </a:endParaRPr>
          </a:p>
        </p:txBody>
      </p:sp>
    </p:spTree>
    <p:extLst>
      <p:ext uri="{BB962C8B-B14F-4D97-AF65-F5344CB8AC3E}">
        <p14:creationId xmlns:p14="http://schemas.microsoft.com/office/powerpoint/2010/main" val="291156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t>Then we have additional entities to describe each of these. Each entity gets “unrolled” below, so you can include core metadata for each of the items; you don't have to follow the links to see what that individual item is described as. This is important because many of them don't have any FAIR Digital Objects presence, like I said they could be in all kinds of repositories, they might have a web page, or it could be files that are fresh and don't have anywhere to go.</a:t>
            </a:r>
          </a:p>
          <a:p>
            <a:r>
              <a:t>Each of the entities can be described in the same way, and then you keep adding nested links. this is from the contextual entity, so it's an entity that you can't download, like you can't download a person, it could be digital twins for that, these are linked onwards. This may seem basic for anyone who knows Linked Data, but the thing is you shouldn't need to know Linked Data to do RO-Crate.</a:t>
            </a:r>
          </a:p>
          <a:p>
            <a:r>
              <a:t>Now because we only have this flat list approach, so we have a profile of JSON-LD that is more guided than having all possibilities. The first one here is a good example, because it's a file that has been localized, bason a repository entry with a persistent identifier, but if you go to that Zenodo page, you get the landing page, you don't get the actual image, and so we have to unroll it in this way.</a:t>
            </a:r>
          </a:p>
          <a:p>
            <a:r>
              <a:t>13</a:t>
            </a:r>
          </a:p>
        </p:txBody>
      </p:sp>
      <p:sp>
        <p:nvSpPr>
          <p:cNvPr id="4" name="Slide Number Placeholder 3"/>
          <p:cNvSpPr>
            <a:spLocks noGrp="1"/>
          </p:cNvSpPr>
          <p:nvPr>
            <p:ph type="sldNum" sz="quarter" idx="5"/>
          </p:nvPr>
        </p:nvSpPr>
        <p:spPr/>
        <p:txBody>
          <a:bodyPr/>
          <a:lstStyle/>
          <a:p>
            <a:fld id="{4573120E-B2D9-4CC8-AFDF-0B303D56DB7F}" type="slidenum">
              <a:rPr lang="en-GB" smtClean="0"/>
              <a:t>13</a:t>
            </a:fld>
            <a:endParaRPr lang="en-GB"/>
          </a:p>
        </p:txBody>
      </p:sp>
    </p:spTree>
    <p:extLst>
      <p:ext uri="{BB962C8B-B14F-4D97-AF65-F5344CB8AC3E}">
        <p14:creationId xmlns:p14="http://schemas.microsoft.com/office/powerpoint/2010/main" val="1301947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91352" cy="3600450"/>
          </a:xfrm>
        </p:spPr>
        <p:txBody>
          <a:bodyPr/>
          <a:lstStyle/>
          <a:p>
            <a:pPr>
              <a:lnSpc>
                <a:spcPct val="107000"/>
              </a:lnSpc>
              <a:spcAft>
                <a:spcPts val="800"/>
              </a:spcAft>
            </a:pPr>
            <a:r>
              <a:t>In a collection, you can have different kinds of focus, and typically there's some objects in that are more important. The most basic thing is using “hasPart” like that, and it's a flat collections of things. It could be nested, you could have a hierarchy as well, and that could be even through other RO-crates, then you have to follow the links to see the content of that crate.</a:t>
            </a:r>
          </a:p>
          <a:p>
            <a:r>
              <a:t>You can indicate a particular subject or context of a crate, so that would be the “about”. This would be a topic, it could be some species, or whatever identifier for the thing that this RO-Crate is about. This is typically a real world object, not something you can download, in fact this RO-Crate represented somehow. If this is a digital twin, then you promote it to “mainEntity” because then it is the main thing that is crate representing.</a:t>
            </a:r>
          </a:p>
          <a:p>
            <a:r>
              <a:t>The main entity could also be one of your data; if this is a crate that describes the output of analysis, that output is the main entity, but there could be additional things to describe how it came to be.</a:t>
            </a:r>
          </a:p>
          <a:p>
            <a:r>
              <a:t>In order to “mention” things that are added in on the side, like a “see also” reference, this could be a way to bring in things to the collection that are not strictly a member, because they're not as something you consider part of the collection, but they're still important to understand it. It it could even be that RO-Crate is only such mentions, as a metadata aggregator, in which case there are no downloadable parts to the crate, except for the metadata.</a:t>
            </a:r>
          </a:p>
          <a:p>
            <a:r>
              <a:t>14</a:t>
            </a:r>
          </a:p>
        </p:txBody>
      </p:sp>
      <p:sp>
        <p:nvSpPr>
          <p:cNvPr id="4" name="Slide Number Placeholder 3"/>
          <p:cNvSpPr>
            <a:spLocks noGrp="1"/>
          </p:cNvSpPr>
          <p:nvPr>
            <p:ph type="sldNum" sz="quarter" idx="5"/>
          </p:nvPr>
        </p:nvSpPr>
        <p:spPr/>
        <p:txBody>
          <a:bodyPr/>
          <a:lstStyle/>
          <a:p>
            <a:fld id="{4573120E-B2D9-4CC8-AFDF-0B303D56DB7F}" type="slidenum">
              <a:rPr lang="en-GB" smtClean="0"/>
              <a:t>14</a:t>
            </a:fld>
            <a:endParaRPr lang="en-GB"/>
          </a:p>
        </p:txBody>
      </p:sp>
    </p:spTree>
    <p:extLst>
      <p:ext uri="{BB962C8B-B14F-4D97-AF65-F5344CB8AC3E}">
        <p14:creationId xmlns:p14="http://schemas.microsoft.com/office/powerpoint/2010/main" val="177046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 use the common vocabularies, but only extend where we need to.</a:t>
            </a:r>
            <a:endParaRPr lang="en-GB" sz="1050" dirty="0"/>
          </a:p>
          <a:p>
            <a:r>
              <a:t>15</a:t>
            </a:r>
          </a:p>
        </p:txBody>
      </p:sp>
      <p:sp>
        <p:nvSpPr>
          <p:cNvPr id="4" name="Slide Number Placeholder 3"/>
          <p:cNvSpPr>
            <a:spLocks noGrp="1"/>
          </p:cNvSpPr>
          <p:nvPr>
            <p:ph type="sldNum" sz="quarter" idx="5"/>
          </p:nvPr>
        </p:nvSpPr>
        <p:spPr/>
        <p:txBody>
          <a:bodyPr/>
          <a:lstStyle/>
          <a:p>
            <a:fld id="{4573120E-B2D9-4CC8-AFDF-0B303D56DB7F}" type="slidenum">
              <a:rPr lang="en-GB" smtClean="0"/>
              <a:t>15</a:t>
            </a:fld>
            <a:endParaRPr lang="en-GB"/>
          </a:p>
        </p:txBody>
      </p:sp>
    </p:spTree>
    <p:extLst>
      <p:ext uri="{BB962C8B-B14F-4D97-AF65-F5344CB8AC3E}">
        <p14:creationId xmlns:p14="http://schemas.microsoft.com/office/powerpoint/2010/main" val="94550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The most common vocabulary we use is schema. org, as we use web technology. The core root entry is a “Dataset”, which is based on DCAT, and it has lots of useful properties as we talked about like author. There are lots of types in schema. org for Real World objects, and that's also important for connecting that context, so as you can describe organizations, places, different instruments and so on.</a:t>
            </a:r>
          </a:p>
          <a:p>
            <a:r>
              <a:t>16</a:t>
            </a:r>
          </a:p>
        </p:txBody>
      </p:sp>
      <p:sp>
        <p:nvSpPr>
          <p:cNvPr id="4" name="Slide Number Placeholder 3"/>
          <p:cNvSpPr>
            <a:spLocks noGrp="1"/>
          </p:cNvSpPr>
          <p:nvPr>
            <p:ph type="sldNum" sz="quarter" idx="5"/>
          </p:nvPr>
        </p:nvSpPr>
        <p:spPr/>
        <p:txBody>
          <a:bodyPr/>
          <a:lstStyle/>
          <a:p>
            <a:fld id="{4573120E-B2D9-4CC8-AFDF-0B303D56DB7F}" type="slidenum">
              <a:rPr lang="en-GB" smtClean="0"/>
              <a:t>16</a:t>
            </a:fld>
            <a:endParaRPr lang="en-GB"/>
          </a:p>
        </p:txBody>
      </p:sp>
    </p:spTree>
    <p:extLst>
      <p:ext uri="{BB962C8B-B14F-4D97-AF65-F5344CB8AC3E}">
        <p14:creationId xmlns:p14="http://schemas.microsoft.com/office/powerpoint/2010/main" val="410148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We also have rendering to HTML, because we know that not everyone speaks JSON, so we have a way to show each of these entities. This goes back to what I said that not everything is already a digital object. If I made an entry for a person, you can click this in the previewer, and you can see a rendering like this, even if it didn't already exist with an identifier, you have made a local identifier for that digital object that only exists within that crate. There is no differentiation between those that are cited like this one, and those that are embedded. Notable when we cite an existing object, we only include the minimal information that is relevant for this collection.</a:t>
            </a:r>
          </a:p>
          <a:p>
            <a:r>
              <a:t>17</a:t>
            </a:r>
          </a:p>
        </p:txBody>
      </p:sp>
      <p:sp>
        <p:nvSpPr>
          <p:cNvPr id="4" name="Slide Number Placeholder 3"/>
          <p:cNvSpPr>
            <a:spLocks noGrp="1"/>
          </p:cNvSpPr>
          <p:nvPr>
            <p:ph type="sldNum" sz="quarter" idx="5"/>
          </p:nvPr>
        </p:nvSpPr>
        <p:spPr/>
        <p:txBody>
          <a:bodyPr/>
          <a:lstStyle/>
          <a:p>
            <a:fld id="{4573120E-B2D9-4CC8-AFDF-0B303D56DB7F}" type="slidenum">
              <a:rPr lang="en-GB" smtClean="0"/>
              <a:t>17</a:t>
            </a:fld>
            <a:endParaRPr lang="en-GB"/>
          </a:p>
        </p:txBody>
      </p:sp>
    </p:spTree>
    <p:extLst>
      <p:ext uri="{BB962C8B-B14F-4D97-AF65-F5344CB8AC3E}">
        <p14:creationId xmlns:p14="http://schemas.microsoft.com/office/powerpoint/2010/main" val="18079228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Now I'll give a bit of taste of different ways people are using RO-Crate, and thinking about it from a collection point of view.</a:t>
            </a:r>
          </a:p>
          <a:p>
            <a:r>
              <a:t>18</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366290-4595-5745-A50F-D5EC13BAC6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5729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Most of this collection is people doing language data, so this is our Australian co-chair Peter Sefton, who's working with the Language Data Common, a large copy of corpora (not sure how you pluralize corpus! ). Often language records end up as a collection of collections, you have lots of interviews with people speaking many different native languages, video recordings, transcriptions and so on. The corpus is therefore a collection of collections of compound objects, and using RO-Crate with a particular profile for navigating them, and shown here is the GUI used to fill in the information (Describo).</a:t>
            </a:r>
          </a:p>
          <a:p>
            <a:r>
              <a:t>19</a:t>
            </a:r>
          </a:p>
        </p:txBody>
      </p:sp>
      <p:sp>
        <p:nvSpPr>
          <p:cNvPr id="4" name="Slide Number Placeholder 3"/>
          <p:cNvSpPr>
            <a:spLocks noGrp="1"/>
          </p:cNvSpPr>
          <p:nvPr>
            <p:ph type="sldNum" sz="quarter" idx="5"/>
          </p:nvPr>
        </p:nvSpPr>
        <p:spPr/>
        <p:txBody>
          <a:bodyPr/>
          <a:lstStyle/>
          <a:p>
            <a:fld id="{4573120E-B2D9-4CC8-AFDF-0B303D56DB7F}" type="slidenum">
              <a:rPr lang="en-GB" smtClean="0"/>
              <a:t>19</a:t>
            </a:fld>
            <a:endParaRPr lang="en-GB"/>
          </a:p>
        </p:txBody>
      </p:sp>
    </p:spTree>
    <p:extLst>
      <p:ext uri="{BB962C8B-B14F-4D97-AF65-F5344CB8AC3E}">
        <p14:creationId xmlns:p14="http://schemas.microsoft.com/office/powerpoint/2010/main" val="1966493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2</a:t>
            </a:r>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2</a:t>
            </a:fld>
            <a:endParaRPr lang="en-GB"/>
          </a:p>
        </p:txBody>
      </p:sp>
    </p:spTree>
    <p:extLst>
      <p:ext uri="{BB962C8B-B14F-4D97-AF65-F5344CB8AC3E}">
        <p14:creationId xmlns:p14="http://schemas.microsoft.com/office/powerpoint/2010/main" val="37123403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The same GUI is used by the CS3MESH4EOSC project for connecting many different repositories, doing that gathering I mentioned before, when you have resources from many different places. The resulting crate may be deposited in one of the more traditional repositories, but with added metadata and the identifiers so you don't lose that on the way.</a:t>
            </a:r>
          </a:p>
          <a:p>
            <a:r>
              <a:t>20</a:t>
            </a:r>
          </a:p>
        </p:txBody>
      </p:sp>
      <p:sp>
        <p:nvSpPr>
          <p:cNvPr id="4" name="Slide Number Placeholder 3"/>
          <p:cNvSpPr>
            <a:spLocks noGrp="1"/>
          </p:cNvSpPr>
          <p:nvPr>
            <p:ph type="sldNum" sz="quarter" idx="5"/>
          </p:nvPr>
        </p:nvSpPr>
        <p:spPr/>
        <p:txBody>
          <a:bodyPr/>
          <a:lstStyle/>
          <a:p>
            <a:fld id="{4573120E-B2D9-4CC8-AFDF-0B303D56DB7F}" type="slidenum">
              <a:rPr lang="en-GB" smtClean="0"/>
              <a:t>20</a:t>
            </a:fld>
            <a:endParaRPr lang="en-GB"/>
          </a:p>
        </p:txBody>
      </p:sp>
    </p:spTree>
    <p:extLst>
      <p:ext uri="{BB962C8B-B14F-4D97-AF65-F5344CB8AC3E}">
        <p14:creationId xmlns:p14="http://schemas.microsoft.com/office/powerpoint/2010/main" val="25138732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21</a:t>
            </a:r>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21</a:t>
            </a:fld>
            <a:endParaRPr lang="en-GB"/>
          </a:p>
        </p:txBody>
      </p:sp>
    </p:spTree>
    <p:extLst>
      <p:ext uri="{BB962C8B-B14F-4D97-AF65-F5344CB8AC3E}">
        <p14:creationId xmlns:p14="http://schemas.microsoft.com/office/powerpoint/2010/main" val="6282866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This example is from plant scientists, which do lots of studies like growing plants with certain preparations and fertilizers and so on, and then maybe some sequencing. This is a a mix of many different sciences coming together. They organize their data simply, they still use good old files, and they manage them in GitLab repositories in a fixed folder structure, with data filled in along the way.</a:t>
            </a:r>
          </a:p>
          <a:p>
            <a:r>
              <a:t>Then a tool combines all of this to make the RO-Crate for you, in this way you can gather the metadata bit by bit, then publish it all in one single FAIR object. Here we have a mixture of a live object that keeps changing, and then the published artifact where we have frozen things, maybe added additional formats.</a:t>
            </a:r>
          </a:p>
          <a:p>
            <a:r>
              <a:t>22</a:t>
            </a:r>
          </a:p>
        </p:txBody>
      </p:sp>
      <p:sp>
        <p:nvSpPr>
          <p:cNvPr id="4" name="Slide Number Placeholder 3"/>
          <p:cNvSpPr>
            <a:spLocks noGrp="1"/>
          </p:cNvSpPr>
          <p:nvPr>
            <p:ph type="sldNum" sz="quarter" idx="5"/>
          </p:nvPr>
        </p:nvSpPr>
        <p:spPr/>
        <p:txBody>
          <a:bodyPr/>
          <a:lstStyle/>
          <a:p>
            <a:fld id="{4573120E-B2D9-4CC8-AFDF-0B303D56DB7F}" type="slidenum">
              <a:rPr lang="en-GB" smtClean="0"/>
              <a:t>22</a:t>
            </a:fld>
            <a:endParaRPr lang="en-GB"/>
          </a:p>
        </p:txBody>
      </p:sp>
    </p:spTree>
    <p:extLst>
      <p:ext uri="{BB962C8B-B14F-4D97-AF65-F5344CB8AC3E}">
        <p14:creationId xmlns:p14="http://schemas.microsoft.com/office/powerpoint/2010/main" val="29780378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Need a format that is constrained and predictable but not too cumbersome to work with</a:t>
            </a:r>
          </a:p>
          <a:p>
            <a:r>
              <a:t>Large data files</a:t>
            </a:r>
          </a:p>
          <a:p>
            <a:r>
              <a:t>Include files under 10MB</a:t>
            </a:r>
          </a:p>
          <a:p>
            <a:r>
              <a:t>Still potential to produce packages that are too large to download</a:t>
            </a:r>
          </a:p>
          <a:p>
            <a:r>
              <a:t>Efficient metadata structure</a:t>
            </a:r>
          </a:p>
          <a:p>
            <a:r>
              <a:t>Animals, samples, data files could be redundant under multiple nodes</a:t>
            </a:r>
          </a:p>
          <a:p>
            <a:r>
              <a:t>File type definitions</a:t>
            </a:r>
          </a:p>
          <a:p>
            <a:r>
              <a:t>How to represent contents and structure of data files</a:t>
            </a:r>
          </a:p>
          <a:p>
            <a:r>
              <a:t>23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33072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This example is closer to my heart, it’s the WorkflowHub that we run from Manchester. In many of these projects, they use computational workflows. Here the main entity is a workflow, it's a program you can execute, and of course you need a certain engine to run it, and so on. There's lots of context around the workflow as well, and that's what we capture in the Workflow Crate. That is a type of RO-Crate that is mainly focused on workflows. That fits into an ecosystem, as a unit of exchange, the crate is for publishing in the hub, but also for things happening during execution time.</a:t>
            </a:r>
          </a:p>
          <a:p>
            <a:r>
              <a:t>24</a:t>
            </a:r>
          </a:p>
        </p:txBody>
      </p:sp>
      <p:sp>
        <p:nvSpPr>
          <p:cNvPr id="4" name="Slide Number Placeholder 3"/>
          <p:cNvSpPr>
            <a:spLocks noGrp="1"/>
          </p:cNvSpPr>
          <p:nvPr>
            <p:ph type="sldNum" sz="quarter" idx="5"/>
          </p:nvPr>
        </p:nvSpPr>
        <p:spPr/>
        <p:txBody>
          <a:bodyPr/>
          <a:lstStyle/>
          <a:p>
            <a:fld id="{4573120E-B2D9-4CC8-AFDF-0B303D56DB7F}" type="slidenum">
              <a:rPr lang="en-GB" smtClean="0"/>
              <a:t>24</a:t>
            </a:fld>
            <a:endParaRPr lang="en-GB"/>
          </a:p>
        </p:txBody>
      </p:sp>
    </p:spTree>
    <p:extLst>
      <p:ext uri="{BB962C8B-B14F-4D97-AF65-F5344CB8AC3E}">
        <p14:creationId xmlns:p14="http://schemas.microsoft.com/office/powerpoint/2010/main" val="2575453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318ce2ed3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g1318ce2ed3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t>During execution time we try to track the provenance, but as you see this light trace, follow the red arrow, you can see the provenance chain emerging from the final results, going back to the individual steps of the workflow.</a:t>
            </a:r>
          </a:p>
          <a:p>
            <a:r>
              <a:t>It might be there is no actual workflow, that it’s someone running tools manually, and you can describe this in exactly the same way. So we have this gradual approach to describing how something came to be. This is some optional thing, that you can add when you have done computation analysis, and particularly when you have reused data from other digital objects, to connect up those identifiers. The provenance may be through some indirections like.</a:t>
            </a:r>
          </a:p>
          <a:p>
            <a:r>
              <a:t>…</a:t>
            </a:r>
          </a:p>
          <a:p>
            <a:r>
              <a:t>It is important not to record the different parts of the research objects as showed, but also how they are connected. For instance, if some physical instruments and computational tools have been used to produced a dataset, then we can represent that provenance in the RO-Crate by recording a series of actions that happened. This is a lightweight provenance model where you can start with almost nothing! But, if we do collect enough information of each step, this can even form a complete chain or what we can call an implicit workflow. This is one step away from actual computational reproducibility! You could formalize it further using Common Workflow Language and anyone re-run the computational steps - but often we see that it is more important to document what happened and why. And so we build a gentle road towards reproducible data management which also forms the basis for more detailed Workflow Run Crate which I’ll come back to. Q: Why not W3C PROV? A: We see PROV as important for detailed provenance, like generated from a workflow system, but it can have so many levels of granularity you need a profile of what provenance. Common Provenance Model is being developed by EOSC-Life and BY-COVID, and indeed will use RO-Crate as a higher-level wrapping to contain PROV alongside the data it describes. But here we look at what minimal provenance can we embed directly in the Crate, to help document the data, rather than be most truthful to the process.</a:t>
            </a:r>
          </a:p>
          <a:p>
            <a:r>
              <a:t>25</a:t>
            </a:r>
          </a:p>
        </p:txBody>
      </p:sp>
      <p:sp>
        <p:nvSpPr>
          <p:cNvPr id="246" name="Google Shape;246;g1318ce2ed3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25</a:t>
            </a:fld>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t>Local data to OMOP transformation pipelines.</a:t>
            </a:r>
          </a:p>
          <a:p>
            <a:r>
              <a:t>Data connectors for secure healthcare environments.</a:t>
            </a:r>
          </a:p>
          <a:p>
            <a:r>
              <a:t>Results and provenance collection for Federated Analytics.</a:t>
            </a:r>
          </a:p>
          <a:p>
            <a:r>
              <a:t>Controlled access to sensitive data.</a:t>
            </a:r>
          </a:p>
          <a:p>
            <a:r>
              <a:t>The Common Provenance Model (CPM) is created to document distributed research pipelines – where each step of the pipeline is performed independently by a different organization or organizational unit. An example could be from the digital pathology domain, where the beginning of the pipeline starts by biological sample acquisition at a hospital, continues through sample processing and data generation in a laboratory, and ends with data processing and AI model training at a research infrastructure.</a:t>
            </a:r>
          </a:p>
          <a:p>
            <a:r>
              <a:t>distributed research pipelines &amp; federated analytics</a:t>
            </a:r>
          </a:p>
          <a:p>
            <a:r>
              <a:t>CARROT - Rapid OMOP Transformer - By capturing metadata, contextual and providence information we hope to make it easier for researchers to access the information about resources required to build federated analytics queries</a:t>
            </a:r>
          </a:p>
          <a:p>
            <a:r>
              <a:t>We are developing a tool to help data partners transform their data to OMOP (CaRROT) and an open-source data connector for deployment in secure healthcare environments (HUTCH)</a:t>
            </a:r>
          </a:p>
          <a:p>
            <a:r>
              <a:t>OMOP transformation and Federated Analytics across TREs</a:t>
            </a:r>
          </a:p>
          <a:p>
            <a:r>
              <a:t>HUTCH is being developed from the perspective of an infrastructure layer</a:t>
            </a:r>
          </a:p>
          <a:p>
            <a:r>
              <a:t>to allow it to talk to lots of different data formats and query portals</a:t>
            </a:r>
          </a:p>
          <a:p>
            <a:r>
              <a:t>The HUTCH internal transfer language is built on a RO-Crate schema. org model</a:t>
            </a:r>
          </a:p>
          <a:p>
            <a:r>
              <a:t>This ensures interoperability whilst also potentially making machine discoverable the metadata, structure, history, authorship and provenance of data resources</a:t>
            </a:r>
          </a:p>
          <a:p>
            <a:r>
              <a:t>https://github. com/HDRUK/hutch</a:t>
            </a:r>
          </a:p>
          <a:p>
            <a:r>
              <a:t>https://github. com/HDRUK/CaRROT-Mapper</a:t>
            </a:r>
          </a:p>
          <a:p>
            <a:r>
              <a:t>26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635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f71df67e20_2_296:notes"/>
          <p:cNvSpPr txBox="1">
            <a:spLocks noGrp="1"/>
          </p:cNvSpPr>
          <p:nvPr>
            <p:ph type="body" idx="1"/>
          </p:nvPr>
        </p:nvSpPr>
        <p:spPr>
          <a:xfrm>
            <a:off x="685801" y="4343400"/>
            <a:ext cx="5486400" cy="41148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t>Another new project is TRE-FX, doing secure RO-Crates. Here the workflow is running in Trusted Research Environments (TRE), so there are data access agreements to get access to health data, and only approved workflows can run. Here the RO-Crate is more like an access token, because it includes all the metadata of who you are, what you have access to, this then gets checked if you are allowed to run certain workflows and so on.</a:t>
            </a:r>
          </a:p>
          <a:p>
            <a:r>
              <a:t>Here again it was important to bring along their context along the journey, so that we don't lose it, and when the workflow finish, we can keep track of all the things that are attributed to a particular research project.</a:t>
            </a:r>
          </a:p>
        </p:txBody>
      </p:sp>
      <p:sp>
        <p:nvSpPr>
          <p:cNvPr id="507" name="Google Shape;507;g1f71df67e20_2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nSpc>
                <a:spcPct val="107000"/>
              </a:lnSpc>
              <a:spcAft>
                <a:spcPts val="800"/>
              </a:spcAft>
            </a:pPr>
            <a:r>
              <a:t>We have also been doing some biodiversity things, this is one from the Synthesis+ project, which was doing a combination, as a workflow execution in a digital specimen refinery, to build FAIR Digital Objects. it's a digital twin, describing species in the wild, discovered in 1952. Here we had to do all this lovely text mining on handwritten labels. you can read more in these papers about how we did incremental digital object, we develop this but here to RO-Crate is capturing that whole execution. We are moving on to new biodiversity projects (BGE, BioDT), we shall soon hear more from them about both Workflow side and also FAIR Digital Objects.</a:t>
            </a:r>
          </a:p>
        </p:txBody>
      </p:sp>
      <p:sp>
        <p:nvSpPr>
          <p:cNvPr id="363" name="Google Shape;36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530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All these things I’ve described, the different ways to use RO-Crate, they're all slightly different. They're all special… except there's one person in the back who's not special!</a:t>
            </a:r>
          </a:p>
          <a:p>
            <a:r>
              <a:t>29</a:t>
            </a:r>
          </a:p>
        </p:txBody>
      </p:sp>
      <p:sp>
        <p:nvSpPr>
          <p:cNvPr id="4" name="Slide Number Placeholder 3"/>
          <p:cNvSpPr>
            <a:spLocks noGrp="1"/>
          </p:cNvSpPr>
          <p:nvPr>
            <p:ph type="sldNum" sz="quarter" idx="5"/>
          </p:nvPr>
        </p:nvSpPr>
        <p:spPr/>
        <p:txBody>
          <a:bodyPr/>
          <a:lstStyle/>
          <a:p>
            <a:fld id="{4573120E-B2D9-4CC8-AFDF-0B303D56DB7F}" type="slidenum">
              <a:rPr lang="en-GB" smtClean="0"/>
              <a:t>29</a:t>
            </a:fld>
            <a:endParaRPr lang="en-GB"/>
          </a:p>
        </p:txBody>
      </p:sp>
    </p:spTree>
    <p:extLst>
      <p:ext uri="{BB962C8B-B14F-4D97-AF65-F5344CB8AC3E}">
        <p14:creationId xmlns:p14="http://schemas.microsoft.com/office/powerpoint/2010/main" val="1791998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a:t>
            </a:r>
            <a:endParaRPr lang="en-GB" baseline="0" dirty="0"/>
          </a:p>
        </p:txBody>
      </p:sp>
      <p:sp>
        <p:nvSpPr>
          <p:cNvPr id="4" name="Slide Number Placeholder 3"/>
          <p:cNvSpPr>
            <a:spLocks noGrp="1"/>
          </p:cNvSpPr>
          <p:nvPr>
            <p:ph type="sldNum" sz="quarter" idx="10"/>
          </p:nvPr>
        </p:nvSpPr>
        <p:spPr/>
        <p:txBody>
          <a:bodyPr/>
          <a:lstStyle/>
          <a:p>
            <a:fld id="{A597CC03-3291-4486-9FCC-52984089863C}" type="slidenum">
              <a:rPr lang="en-GB" smtClean="0"/>
              <a:t>3</a:t>
            </a:fld>
            <a:endParaRPr lang="en-GB"/>
          </a:p>
        </p:txBody>
      </p:sp>
    </p:spTree>
    <p:extLst>
      <p:ext uri="{BB962C8B-B14F-4D97-AF65-F5344CB8AC3E}">
        <p14:creationId xmlns:p14="http://schemas.microsoft.com/office/powerpoint/2010/main" val="1124631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What we use to describe these differences is called profiles. This is a a typing system, but it's more lightweight, because it could be textual guidance for humans, or it could be more structured. We have some structure that we have added for computational validation, this is called a Profile Crate. Here you can add additional terms, things that are not in schema. org that you can define in your profile, and then maybe use for validation, so you can check that certain properties exists, it could be using JSON Schema and similar.</a:t>
            </a:r>
          </a:p>
          <a:p>
            <a:r>
              <a:t>we're eating our own dog food; the profile itself is also a collection, because it's not one thing: There could be human guidance, it could be as I said vocabularies, and so on. To do that we need this in-between thing, because the green bits (RDF Shape, SKOS Mapping, etc) doesn't tell you which is which. We have the concept of Roles being added here, here you see different roles for things in this collection. This one on the left is a vocabulary, the one on the right is the constraint or mapping, and so the break apart “hasPart” part into also deciding the role it has in the collection was important to do that.</a:t>
            </a:r>
          </a:p>
          <a:p>
            <a:r>
              <a:t>30</a:t>
            </a:r>
          </a:p>
        </p:txBody>
      </p:sp>
      <p:sp>
        <p:nvSpPr>
          <p:cNvPr id="4" name="Slide Number Placeholder 3"/>
          <p:cNvSpPr>
            <a:spLocks noGrp="1"/>
          </p:cNvSpPr>
          <p:nvPr>
            <p:ph type="sldNum" sz="quarter" idx="5"/>
          </p:nvPr>
        </p:nvSpPr>
        <p:spPr/>
        <p:txBody>
          <a:bodyPr/>
          <a:lstStyle/>
          <a:p>
            <a:fld id="{4573120E-B2D9-4CC8-AFDF-0B303D56DB7F}" type="slidenum">
              <a:rPr lang="en-GB" smtClean="0"/>
              <a:t>30</a:t>
            </a:fld>
            <a:endParaRPr lang="en-GB"/>
          </a:p>
        </p:txBody>
      </p:sp>
    </p:spTree>
    <p:extLst>
      <p:ext uri="{BB962C8B-B14F-4D97-AF65-F5344CB8AC3E}">
        <p14:creationId xmlns:p14="http://schemas.microsoft.com/office/powerpoint/2010/main" val="23048084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And this is my quick argument about FAIR Digital Objects, you may have seen this, the conceptual idea of FAIR Digital Objects.</a:t>
            </a:r>
            <a:endParaRPr lang="en-GB" sz="1050" dirty="0"/>
          </a:p>
          <a:p>
            <a:r>
              <a:t>31</a:t>
            </a:r>
          </a:p>
        </p:txBody>
      </p:sp>
      <p:sp>
        <p:nvSpPr>
          <p:cNvPr id="4" name="Slide Number Placeholder 3"/>
          <p:cNvSpPr>
            <a:spLocks noGrp="1"/>
          </p:cNvSpPr>
          <p:nvPr>
            <p:ph type="sldNum" sz="quarter" idx="5"/>
          </p:nvPr>
        </p:nvSpPr>
        <p:spPr/>
        <p:txBody>
          <a:bodyPr/>
          <a:lstStyle/>
          <a:p>
            <a:fld id="{4573120E-B2D9-4CC8-AFDF-0B303D56DB7F}" type="slidenum">
              <a:rPr lang="en-GB" smtClean="0"/>
              <a:t>31</a:t>
            </a:fld>
            <a:endParaRPr lang="en-GB"/>
          </a:p>
        </p:txBody>
      </p:sp>
    </p:spTree>
    <p:extLst>
      <p:ext uri="{BB962C8B-B14F-4D97-AF65-F5344CB8AC3E}">
        <p14:creationId xmlns:p14="http://schemas.microsoft.com/office/powerpoint/2010/main" val="266056199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In case you were new to FDO this is a quick intro. We know we have a persistent identifier to some PID Record, some record of what is inside, and then you can get to the data and the metadata. The collection is a type of these objects.</a:t>
            </a:r>
          </a:p>
          <a:p>
            <a:r>
              <a:t>A FAIR Digital Object, conceptually speaking, is a data structure that describes a. A Persistent Identifier (PID) can be looked up to a PID Record, where we find a list of attributes of the FDO. These can be references, the most important one is the type, as that tells us the purpose of the FDO and what attributes to expect.</a:t>
            </a:r>
          </a:p>
          <a:p>
            <a:r>
              <a:t>The PID Profile tells us how conceptual FDOs are realized with particular technologies, for instance using DOIs and a PID record in JSON.</a:t>
            </a:r>
          </a:p>
          <a:p>
            <a:r>
              <a:t>For Data objects there are usually some bytes that can be requested through Operations like the familiar CRUD (Create-Read-Update-Delete), but also</a:t>
            </a:r>
          </a:p>
          <a:p>
            <a:r>
              <a:t>Attributes can reference other FDOs, so you don’t need to squeeze it all into the PID Record but can have separate Metadata in different formats that describe this FDO further.</a:t>
            </a:r>
          </a:p>
          <a:p>
            <a:r>
              <a:t>Now crucially all of these are FDOs, it’s turtles all the way down, so what I said also apply to types, profiles, metadata and operations, and these are therefore can be distributed and re-used. A Collection is likewise another FDO that points to the PIDs of other FDOs.</a:t>
            </a:r>
          </a:p>
          <a:p>
            <a:r>
              <a:t>32</a:t>
            </a:r>
          </a:p>
        </p:txBody>
      </p:sp>
      <p:sp>
        <p:nvSpPr>
          <p:cNvPr id="4" name="Slide Number Placeholder 3"/>
          <p:cNvSpPr>
            <a:spLocks noGrp="1"/>
          </p:cNvSpPr>
          <p:nvPr>
            <p:ph type="sldNum" sz="quarter" idx="5"/>
          </p:nvPr>
        </p:nvSpPr>
        <p:spPr/>
        <p:txBody>
          <a:bodyPr/>
          <a:lstStyle/>
          <a:p>
            <a:fld id="{3BF17FF6-47BC-4261-99A5-0128708014C5}" type="slidenum">
              <a:rPr lang="en-GB" smtClean="0"/>
              <a:t>32</a:t>
            </a:fld>
            <a:endParaRPr lang="en-GB"/>
          </a:p>
        </p:txBody>
      </p:sp>
    </p:spTree>
    <p:extLst>
      <p:ext uri="{BB962C8B-B14F-4D97-AF65-F5344CB8AC3E}">
        <p14:creationId xmlns:p14="http://schemas.microsoft.com/office/powerpoint/2010/main" val="38776750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lnSpc>
                <a:spcPct val="107000"/>
              </a:lnSpc>
              <a:spcAft>
                <a:spcPts val="800"/>
              </a:spcAft>
            </a:pPr>
            <a:r>
              <a:t>In RO-Crate we realized FDO in much the same way, but we use FAIR Signposting and URLs as the entry point, so it doesn't have to be in the handle system, and you will know the DOIs are technically in the handle system, but you can be more flexible and using Signposting over here to follow that same navigation.</a:t>
            </a:r>
          </a:p>
          <a:p>
            <a:r>
              <a:t>Here you see how you can find it is an RO-Crate, not any other crate, but a Workflow RO-Crate, and you can also find a direct downloads. If you take away nothing else from this, I hope that you add these headers to your web server, because then we can programmatically follow the digital object. I would not have needed to that indirection for the Zenodo image, because if Zenodo did include that download signposting, I could already follow it programmatically.</a:t>
            </a:r>
          </a:p>
          <a:p>
            <a:r>
              <a:t>. . .</a:t>
            </a:r>
          </a:p>
          <a:p>
            <a:r>
              <a:t>Now let’s look at how we realize FDO using RO-Crate and the existing Web.</a:t>
            </a:r>
          </a:p>
          <a:p>
            <a:r>
              <a:t>I’m looking now at an FDO in our registry WorkflowHub, so when you resolve the DOI you get a nice HTML landing page. This is what regular users normally expect from identifiers, not some mystic JSON. We’ll keep those under the hood for now.</a:t>
            </a:r>
          </a:p>
          <a:p>
            <a:r>
              <a:t>But to be an FDO we need machine readability, right? So here we use the Web standards.</a:t>
            </a:r>
          </a:p>
          <a:p>
            <a:r>
              <a:t>FAIR Signposting allows a computer program to look up related links, which we in FDO terms can call the PID Record.</a:t>
            </a:r>
          </a:p>
          <a:p>
            <a:r>
              <a:t>This gives the high level FDO aspects we saw before: We have a type, from schema. org and bioschemas</a:t>
            </a:r>
          </a:p>
          <a:p>
            <a:r>
              <a:t>We have the PID itself, a downloadable ZIP, and a metadata file that we can parse.</a:t>
            </a:r>
          </a:p>
          <a:p>
            <a:r>
              <a:t>This is then the PID Profile for RO-Crate, the program can get straight at the download if it so wants, using regular HTTP operations.</a:t>
            </a:r>
          </a:p>
          <a:p>
            <a:r>
              <a:t>But we want to know more! And that is why we use JSON-LD in the RO-Crate Metadata file, where you can extend to your heart’s delight. For instance we can find out it’s a Workflow RO-Crate, a profile of RO-Crate that describes workflows, a Galaxy workflow, some ORCID identifiers of people who contributed.</a:t>
            </a:r>
          </a:p>
          <a:p>
            <a:r>
              <a:t>So here we see that we don’t need to invent new Digital Object protocols to implement FDO, the Web can do it perfectly, as long as we put in the right links for signposting.</a:t>
            </a:r>
          </a:p>
          <a:p>
            <a:r>
              <a:t>Now some of you may be Linked Data experts already and say, hey, we always did this, but with some magic content-negotiation or embedded statements. I don’t want to open that can of worms now, but suffice to say that is fragile for consumers. Here we have declared explicitly what metadata you can get to which profile – and you can have many of these. In fact in WorkflowHub we also link to Datacite XML as alternative metadata. So that is realization of the FDO principles to allow full predictable machine actionability. Next for us now, in projects like EuroScienceGateway, we will expand the green bits on operations, how to do other active things with the object. We use GA4GH APIs for instance to launch a workflow in UseGalaxy, these operations to “wake up” the object we will also add to the FDO with RO-Crate.</a:t>
            </a:r>
          </a:p>
          <a:p>
            <a:r>
              <a:t>33</a:t>
            </a:r>
          </a:p>
        </p:txBody>
      </p:sp>
      <p:sp>
        <p:nvSpPr>
          <p:cNvPr id="187" name="Google Shape;187;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it-IT" sz="1400" b="0" i="0" u="none" strike="noStrike" kern="120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33</a:t>
            </a:fld>
            <a:endParaRPr kumimoji="0" sz="1400" b="0" i="0" u="none" strike="noStrike" kern="120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34</a:t>
            </a: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573120E-B2D9-4CC8-AFDF-0B303D56DB7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4973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35</a:t>
            </a:r>
            <a:endParaRPr lang="en-GB"/>
          </a:p>
        </p:txBody>
      </p:sp>
      <p:sp>
        <p:nvSpPr>
          <p:cNvPr id="4" name="Slide Number Placeholder 3"/>
          <p:cNvSpPr>
            <a:spLocks noGrp="1"/>
          </p:cNvSpPr>
          <p:nvPr>
            <p:ph type="sldNum" sz="quarter" idx="5"/>
          </p:nvPr>
        </p:nvSpPr>
        <p:spPr/>
        <p:txBody>
          <a:bodyPr/>
          <a:lstStyle/>
          <a:p>
            <a:fld id="{4573120E-B2D9-4CC8-AFDF-0B303D56DB7F}" type="slidenum">
              <a:rPr lang="en-GB" smtClean="0"/>
              <a:t>35</a:t>
            </a:fld>
            <a:endParaRPr lang="en-GB"/>
          </a:p>
        </p:txBody>
      </p:sp>
    </p:spTree>
    <p:extLst>
      <p:ext uri="{BB962C8B-B14F-4D97-AF65-F5344CB8AC3E}">
        <p14:creationId xmlns:p14="http://schemas.microsoft.com/office/powerpoint/2010/main" val="24464582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36</a:t>
            </a:r>
            <a:endParaRPr lang="en-GB"/>
          </a:p>
        </p:txBody>
      </p:sp>
      <p:sp>
        <p:nvSpPr>
          <p:cNvPr id="4" name="Slide Number Placeholder 3"/>
          <p:cNvSpPr>
            <a:spLocks noGrp="1"/>
          </p:cNvSpPr>
          <p:nvPr>
            <p:ph type="sldNum" sz="quarter" idx="5"/>
          </p:nvPr>
        </p:nvSpPr>
        <p:spPr/>
        <p:txBody>
          <a:bodyPr/>
          <a:lstStyle/>
          <a:p>
            <a:fld id="{4573120E-B2D9-4CC8-AFDF-0B303D56DB7F}" type="slidenum">
              <a:rPr lang="en-GB" smtClean="0"/>
              <a:t>36</a:t>
            </a:fld>
            <a:endParaRPr lang="en-GB"/>
          </a:p>
        </p:txBody>
      </p:sp>
    </p:spTree>
    <p:extLst>
      <p:ext uri="{BB962C8B-B14F-4D97-AF65-F5344CB8AC3E}">
        <p14:creationId xmlns:p14="http://schemas.microsoft.com/office/powerpoint/2010/main" val="17022450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37</a:t>
            </a:r>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37</a:t>
            </a:fld>
            <a:endParaRPr lang="en-GB"/>
          </a:p>
        </p:txBody>
      </p:sp>
    </p:spTree>
    <p:extLst>
      <p:ext uri="{BB962C8B-B14F-4D97-AF65-F5344CB8AC3E}">
        <p14:creationId xmlns:p14="http://schemas.microsoft.com/office/powerpoint/2010/main" val="4143074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I want to remind about some shameless plugs: we have for many of you that are in Germany, in July are a nice Open Science Festival workshop that could be interesting.</a:t>
            </a:r>
          </a:p>
          <a:p>
            <a:r>
              <a:t>We also we have FAIR-Impact with Open Calls for Support, if you want to have a go we're trying either Signposting or RO-Crate, you can get a tiny bit of financial support and some help with that.</a:t>
            </a:r>
          </a:p>
          <a:p>
            <a:r>
              <a:t>38</a:t>
            </a:r>
          </a:p>
        </p:txBody>
      </p:sp>
      <p:sp>
        <p:nvSpPr>
          <p:cNvPr id="4" name="Slide Number Placeholder 3"/>
          <p:cNvSpPr>
            <a:spLocks noGrp="1"/>
          </p:cNvSpPr>
          <p:nvPr>
            <p:ph type="sldNum" sz="quarter" idx="5"/>
          </p:nvPr>
        </p:nvSpPr>
        <p:spPr/>
        <p:txBody>
          <a:bodyPr/>
          <a:lstStyle/>
          <a:p>
            <a:fld id="{4573120E-B2D9-4CC8-AFDF-0B303D56DB7F}" type="slidenum">
              <a:rPr lang="en-GB" smtClean="0"/>
              <a:t>38</a:t>
            </a:fld>
            <a:endParaRPr lang="en-GB"/>
          </a:p>
        </p:txBody>
      </p:sp>
    </p:spTree>
    <p:extLst>
      <p:ext uri="{BB962C8B-B14F-4D97-AF65-F5344CB8AC3E}">
        <p14:creationId xmlns:p14="http://schemas.microsoft.com/office/powerpoint/2010/main" val="22974168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39</a:t>
            </a:r>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39</a:t>
            </a:fld>
            <a:endParaRPr lang="en-GB"/>
          </a:p>
        </p:txBody>
      </p:sp>
    </p:spTree>
    <p:extLst>
      <p:ext uri="{BB962C8B-B14F-4D97-AF65-F5344CB8AC3E}">
        <p14:creationId xmlns:p14="http://schemas.microsoft.com/office/powerpoint/2010/main" val="1973017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t>4</a:t>
            </a:r>
            <a:endParaRPr lang="en-GB" dirty="0"/>
          </a:p>
        </p:txBody>
      </p:sp>
      <p:sp>
        <p:nvSpPr>
          <p:cNvPr id="4" name="Slide Number Placeholder 3"/>
          <p:cNvSpPr>
            <a:spLocks noGrp="1"/>
          </p:cNvSpPr>
          <p:nvPr>
            <p:ph type="sldNum" sz="quarter" idx="5"/>
          </p:nvPr>
        </p:nvSpPr>
        <p:spPr/>
        <p:txBody>
          <a:bodyPr/>
          <a:lstStyle/>
          <a:p>
            <a:fld id="{4573120E-B2D9-4CC8-AFDF-0B303D56DB7F}" type="slidenum">
              <a:rPr lang="en-GB" smtClean="0"/>
              <a:t>4</a:t>
            </a:fld>
            <a:endParaRPr lang="en-GB"/>
          </a:p>
        </p:txBody>
      </p:sp>
    </p:spTree>
    <p:extLst>
      <p:ext uri="{BB962C8B-B14F-4D97-AF65-F5344CB8AC3E}">
        <p14:creationId xmlns:p14="http://schemas.microsoft.com/office/powerpoint/2010/main" val="1128215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t>Generally, if you have research output, you often have many different types of objects, that might be published in many different repositories, like FigShare or domain-specific repositories for protein sequences and so on.</a:t>
            </a:r>
          </a:p>
          <a:p>
            <a:r>
              <a:t>5</a:t>
            </a:r>
          </a:p>
        </p:txBody>
      </p:sp>
      <p:sp>
        <p:nvSpPr>
          <p:cNvPr id="4" name="Slide Number Placeholder 3"/>
          <p:cNvSpPr>
            <a:spLocks noGrp="1"/>
          </p:cNvSpPr>
          <p:nvPr>
            <p:ph type="sldNum" sz="quarter" idx="5"/>
          </p:nvPr>
        </p:nvSpPr>
        <p:spPr/>
        <p:txBody>
          <a:bodyPr/>
          <a:lstStyle/>
          <a:p>
            <a:fld id="{4573120E-B2D9-4CC8-AFDF-0B303D56DB7F}" type="slidenum">
              <a:rPr lang="en-GB" smtClean="0"/>
              <a:t>5</a:t>
            </a:fld>
            <a:endParaRPr lang="en-GB"/>
          </a:p>
        </p:txBody>
      </p:sp>
    </p:spTree>
    <p:extLst>
      <p:ext uri="{BB962C8B-B14F-4D97-AF65-F5344CB8AC3E}">
        <p14:creationId xmlns:p14="http://schemas.microsoft.com/office/powerpoint/2010/main" val="3003732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a:lnSpc>
                <a:spcPct val="107000"/>
              </a:lnSpc>
              <a:spcAft>
                <a:spcPts val="800"/>
              </a:spcAft>
            </a:pPr>
            <a:r>
              <a:t>The idea of the Research Object (RO) is to gather these in a virtual package. This may include some real files and outgoing references; these are related together and given brief descriptions. That way we know what the data are, and why they are in this collection.</a:t>
            </a:r>
          </a:p>
          <a:p>
            <a:r>
              <a:t>6</a:t>
            </a:r>
          </a:p>
        </p:txBody>
      </p:sp>
      <p:sp>
        <p:nvSpPr>
          <p:cNvPr id="171" name="Google Shape;171;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t>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This is our main aim. We're trying to be fairly platform-independent, and we're not too tied into a particular way of storing or identifying these components. We do want to have enough information for reproducibility,and to support data that are coming in from different sources, that may not even be accessible directly because they require authorization.</a:t>
            </a:r>
          </a:p>
          <a:p>
            <a:r>
              <a:t>7</a:t>
            </a:r>
          </a:p>
        </p:txBody>
      </p:sp>
      <p:sp>
        <p:nvSpPr>
          <p:cNvPr id="4" name="Slide Number Placeholder 3"/>
          <p:cNvSpPr>
            <a:spLocks noGrp="1"/>
          </p:cNvSpPr>
          <p:nvPr>
            <p:ph type="sldNum" sz="quarter" idx="5"/>
          </p:nvPr>
        </p:nvSpPr>
        <p:spPr/>
        <p:txBody>
          <a:bodyPr/>
          <a:lstStyle/>
          <a:p>
            <a:fld id="{4573120E-B2D9-4CC8-AFDF-0B303D56DB7F}" type="slidenum">
              <a:rPr lang="en-GB" smtClean="0"/>
              <a:t>7</a:t>
            </a:fld>
            <a:endParaRPr lang="en-GB"/>
          </a:p>
        </p:txBody>
      </p:sp>
    </p:spTree>
    <p:extLst>
      <p:ext uri="{BB962C8B-B14F-4D97-AF65-F5344CB8AC3E}">
        <p14:creationId xmlns:p14="http://schemas.microsoft.com/office/powerpoint/2010/main" val="33257210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Our approach is called RO-Crate, it's a way to reuse existing standards, and is fairly web-based. When I say web-based, as I said we're platform-independent, we're not requiring RO-Crates to be stored on the Web. We are using those technologies to our advantage, as they are well-known by many developers that can deal with JSON objects, JSON has become a lingua franca in describing objects. We know there are a diverse set of projects people want to describe, so we want also to have some extensibility; we don't want to mandate only certain properties people can use.</a:t>
            </a:r>
          </a:p>
          <a:p>
            <a:r>
              <a:t>8</a:t>
            </a:r>
          </a:p>
        </p:txBody>
      </p:sp>
      <p:sp>
        <p:nvSpPr>
          <p:cNvPr id="4" name="Slide Number Placeholder 3"/>
          <p:cNvSpPr>
            <a:spLocks noGrp="1"/>
          </p:cNvSpPr>
          <p:nvPr>
            <p:ph type="sldNum" sz="quarter" idx="5"/>
          </p:nvPr>
        </p:nvSpPr>
        <p:spPr/>
        <p:txBody>
          <a:bodyPr/>
          <a:lstStyle/>
          <a:p>
            <a:fld id="{4573120E-B2D9-4CC8-AFDF-0B303D56DB7F}" type="slidenum">
              <a:rPr lang="en-GB" smtClean="0"/>
              <a:t>8</a:t>
            </a:fld>
            <a:endParaRPr lang="en-GB"/>
          </a:p>
        </p:txBody>
      </p:sp>
    </p:spTree>
    <p:extLst>
      <p:ext uri="{BB962C8B-B14F-4D97-AF65-F5344CB8AC3E}">
        <p14:creationId xmlns:p14="http://schemas.microsoft.com/office/powerpoint/2010/main" val="397968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t>Here is schematically what when I say in RO-Crate. It is a collection with its own metadata; mostly straightforward fields like author, license and so on.</a:t>
            </a:r>
          </a:p>
          <a:p>
            <a:r>
              <a:t>Then you have a set of content. This could be traditional files, it could be references to a more complex object using handles or DOIs, or it could be something on the Web. The content could also be software and more active things that I'll come back into. Then then each part of the content can be described.</a:t>
            </a:r>
          </a:p>
          <a:p>
            <a:r>
              <a:t>9</a:t>
            </a:r>
          </a:p>
        </p:txBody>
      </p:sp>
      <p:sp>
        <p:nvSpPr>
          <p:cNvPr id="4" name="Slide Number Placeholder 3"/>
          <p:cNvSpPr>
            <a:spLocks noGrp="1"/>
          </p:cNvSpPr>
          <p:nvPr>
            <p:ph type="sldNum" sz="quarter" idx="5"/>
          </p:nvPr>
        </p:nvSpPr>
        <p:spPr/>
        <p:txBody>
          <a:bodyPr/>
          <a:lstStyle/>
          <a:p>
            <a:fld id="{4573120E-B2D9-4CC8-AFDF-0B303D56DB7F}" type="slidenum">
              <a:rPr lang="en-GB" smtClean="0"/>
              <a:t>9</a:t>
            </a:fld>
            <a:endParaRPr lang="en-GB"/>
          </a:p>
        </p:txBody>
      </p:sp>
    </p:spTree>
    <p:extLst>
      <p:ext uri="{BB962C8B-B14F-4D97-AF65-F5344CB8AC3E}">
        <p14:creationId xmlns:p14="http://schemas.microsoft.com/office/powerpoint/2010/main" val="33798659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Content" type="obj">
  <p:cSld name="Title/Content">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542925" y="273861"/>
            <a:ext cx="11072813" cy="92632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542925" y="1485900"/>
            <a:ext cx="11072813" cy="4486275"/>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0"/>
              </a:spcBef>
              <a:spcAft>
                <a:spcPts val="0"/>
              </a:spcAft>
              <a:buClr>
                <a:schemeClr val="dk1"/>
              </a:buClr>
              <a:buSzPts val="2400"/>
              <a:buChar char="▪"/>
              <a:defRPr sz="2400"/>
            </a:lvl1pPr>
            <a:lvl2pPr marL="914400" lvl="1" indent="-355600" algn="l">
              <a:lnSpc>
                <a:spcPct val="100000"/>
              </a:lnSpc>
              <a:spcBef>
                <a:spcPts val="900"/>
              </a:spcBef>
              <a:spcAft>
                <a:spcPts val="0"/>
              </a:spcAft>
              <a:buClr>
                <a:schemeClr val="dk1"/>
              </a:buClr>
              <a:buSzPts val="2000"/>
              <a:buChar char="▪"/>
              <a:defRPr sz="2000"/>
            </a:lvl2pPr>
            <a:lvl3pPr marL="1371600" lvl="2" indent="-330200" algn="l">
              <a:lnSpc>
                <a:spcPct val="100000"/>
              </a:lnSpc>
              <a:spcBef>
                <a:spcPts val="900"/>
              </a:spcBef>
              <a:spcAft>
                <a:spcPts val="0"/>
              </a:spcAft>
              <a:buClr>
                <a:schemeClr val="dk1"/>
              </a:buClr>
              <a:buSzPts val="1600"/>
              <a:buChar char="▪"/>
              <a:defRPr sz="1600"/>
            </a:lvl3pPr>
            <a:lvl4pPr marL="1828800" lvl="3" indent="-342900" algn="l">
              <a:lnSpc>
                <a:spcPct val="100000"/>
              </a:lnSpc>
              <a:spcBef>
                <a:spcPts val="900"/>
              </a:spcBef>
              <a:spcAft>
                <a:spcPts val="0"/>
              </a:spcAft>
              <a:buClr>
                <a:schemeClr val="dk1"/>
              </a:buClr>
              <a:buSzPts val="1800"/>
              <a:buChar char="▪"/>
              <a:defRPr/>
            </a:lvl4pPr>
            <a:lvl5pPr marL="2286000" lvl="4" indent="-342900" algn="l">
              <a:lnSpc>
                <a:spcPct val="100000"/>
              </a:lnSpc>
              <a:spcBef>
                <a:spcPts val="900"/>
              </a:spcBef>
              <a:spcAft>
                <a:spcPts val="0"/>
              </a:spcAft>
              <a:buClr>
                <a:schemeClr val="dk1"/>
              </a:buClr>
              <a:buSzPts val="1800"/>
              <a:buChar char="▪"/>
              <a:defRPr/>
            </a:lvl5pPr>
            <a:lvl6pPr marL="2743200" lvl="5" indent="-342900" algn="l">
              <a:lnSpc>
                <a:spcPct val="90000"/>
              </a:lnSpc>
              <a:spcBef>
                <a:spcPts val="9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24"/>
          <p:cNvSpPr txBox="1">
            <a:spLocks noGrp="1"/>
          </p:cNvSpPr>
          <p:nvPr>
            <p:ph type="sldNum" idx="12"/>
          </p:nvPr>
        </p:nvSpPr>
        <p:spPr>
          <a:xfrm>
            <a:off x="11441858" y="6244536"/>
            <a:ext cx="432000" cy="288000"/>
          </a:xfrm>
          <a:prstGeom prst="rect">
            <a:avLst/>
          </a:prstGeom>
          <a:noFill/>
          <a:ln w="9525" cap="flat" cmpd="sng">
            <a:solidFill>
              <a:srgbClr val="F29A4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sz="1600" b="0" i="0">
                <a:solidFill>
                  <a:srgbClr val="DA9A36"/>
                </a:solidFill>
                <a:latin typeface="Calibri"/>
                <a:ea typeface="Calibri"/>
                <a:cs typeface="Calibri"/>
                <a:sym typeface="Calibri"/>
              </a:defRPr>
            </a:lvl1pPr>
            <a:lvl2pPr marL="0" lvl="1" indent="0" algn="ctr">
              <a:spcBef>
                <a:spcPts val="0"/>
              </a:spcBef>
              <a:buNone/>
              <a:defRPr sz="1600" b="0" i="0">
                <a:solidFill>
                  <a:srgbClr val="DA9A36"/>
                </a:solidFill>
                <a:latin typeface="Calibri"/>
                <a:ea typeface="Calibri"/>
                <a:cs typeface="Calibri"/>
                <a:sym typeface="Calibri"/>
              </a:defRPr>
            </a:lvl2pPr>
            <a:lvl3pPr marL="0" lvl="2" indent="0" algn="ctr">
              <a:spcBef>
                <a:spcPts val="0"/>
              </a:spcBef>
              <a:buNone/>
              <a:defRPr sz="1600" b="0" i="0">
                <a:solidFill>
                  <a:srgbClr val="DA9A36"/>
                </a:solidFill>
                <a:latin typeface="Calibri"/>
                <a:ea typeface="Calibri"/>
                <a:cs typeface="Calibri"/>
                <a:sym typeface="Calibri"/>
              </a:defRPr>
            </a:lvl3pPr>
            <a:lvl4pPr marL="0" lvl="3" indent="0" algn="ctr">
              <a:spcBef>
                <a:spcPts val="0"/>
              </a:spcBef>
              <a:buNone/>
              <a:defRPr sz="1600" b="0" i="0">
                <a:solidFill>
                  <a:srgbClr val="DA9A36"/>
                </a:solidFill>
                <a:latin typeface="Calibri"/>
                <a:ea typeface="Calibri"/>
                <a:cs typeface="Calibri"/>
                <a:sym typeface="Calibri"/>
              </a:defRPr>
            </a:lvl4pPr>
            <a:lvl5pPr marL="0" lvl="4" indent="0" algn="ctr">
              <a:spcBef>
                <a:spcPts val="0"/>
              </a:spcBef>
              <a:buNone/>
              <a:defRPr sz="1600" b="0" i="0">
                <a:solidFill>
                  <a:srgbClr val="DA9A36"/>
                </a:solidFill>
                <a:latin typeface="Calibri"/>
                <a:ea typeface="Calibri"/>
                <a:cs typeface="Calibri"/>
                <a:sym typeface="Calibri"/>
              </a:defRPr>
            </a:lvl5pPr>
            <a:lvl6pPr marL="0" lvl="5" indent="0" algn="ctr">
              <a:spcBef>
                <a:spcPts val="0"/>
              </a:spcBef>
              <a:buNone/>
              <a:defRPr sz="1600" b="0" i="0">
                <a:solidFill>
                  <a:srgbClr val="DA9A36"/>
                </a:solidFill>
                <a:latin typeface="Calibri"/>
                <a:ea typeface="Calibri"/>
                <a:cs typeface="Calibri"/>
                <a:sym typeface="Calibri"/>
              </a:defRPr>
            </a:lvl6pPr>
            <a:lvl7pPr marL="0" lvl="6" indent="0" algn="ctr">
              <a:spcBef>
                <a:spcPts val="0"/>
              </a:spcBef>
              <a:buNone/>
              <a:defRPr sz="1600" b="0" i="0">
                <a:solidFill>
                  <a:srgbClr val="DA9A36"/>
                </a:solidFill>
                <a:latin typeface="Calibri"/>
                <a:ea typeface="Calibri"/>
                <a:cs typeface="Calibri"/>
                <a:sym typeface="Calibri"/>
              </a:defRPr>
            </a:lvl7pPr>
            <a:lvl8pPr marL="0" lvl="7" indent="0" algn="ctr">
              <a:spcBef>
                <a:spcPts val="0"/>
              </a:spcBef>
              <a:buNone/>
              <a:defRPr sz="1600" b="0" i="0">
                <a:solidFill>
                  <a:srgbClr val="DA9A36"/>
                </a:solidFill>
                <a:latin typeface="Calibri"/>
                <a:ea typeface="Calibri"/>
                <a:cs typeface="Calibri"/>
                <a:sym typeface="Calibri"/>
              </a:defRPr>
            </a:lvl8pPr>
            <a:lvl9pPr marL="0" lvl="8" indent="0" algn="ctr">
              <a:spcBef>
                <a:spcPts val="0"/>
              </a:spcBef>
              <a:buNone/>
              <a:defRPr sz="1600" b="0" i="0">
                <a:solidFill>
                  <a:srgbClr val="DA9A3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724604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42692975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6"/>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D6B97A1A-D605-738D-8C08-D97B3BBB5274}"/>
              </a:ext>
            </a:extLst>
          </p:cNvPr>
          <p:cNvSpPr/>
          <p:nvPr userDrawn="1"/>
        </p:nvSpPr>
        <p:spPr>
          <a:xfrm>
            <a:off x="1" y="1454554"/>
            <a:ext cx="7279953" cy="5403446"/>
          </a:xfrm>
          <a:custGeom>
            <a:avLst/>
            <a:gdLst>
              <a:gd name="connsiteX0" fmla="*/ 2849225 w 7279953"/>
              <a:gd name="connsiteY0" fmla="*/ 1991 h 5403446"/>
              <a:gd name="connsiteX1" fmla="*/ 5787175 w 7279953"/>
              <a:gd name="connsiteY1" fmla="*/ 802235 h 5403446"/>
              <a:gd name="connsiteX2" fmla="*/ 7222098 w 7279953"/>
              <a:gd name="connsiteY2" fmla="*/ 5257058 h 5403446"/>
              <a:gd name="connsiteX3" fmla="*/ 7198134 w 7279953"/>
              <a:gd name="connsiteY3" fmla="*/ 5403446 h 5403446"/>
              <a:gd name="connsiteX4" fmla="*/ 0 w 7279953"/>
              <a:gd name="connsiteY4" fmla="*/ 5403446 h 5403446"/>
              <a:gd name="connsiteX5" fmla="*/ 0 w 7279953"/>
              <a:gd name="connsiteY5" fmla="*/ 593527 h 5403446"/>
              <a:gd name="connsiteX6" fmla="*/ 151492 w 7279953"/>
              <a:gd name="connsiteY6" fmla="*/ 533307 h 5403446"/>
              <a:gd name="connsiteX7" fmla="*/ 2849225 w 7279953"/>
              <a:gd name="connsiteY7" fmla="*/ 1991 h 540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79953" h="5403446">
                <a:moveTo>
                  <a:pt x="2849225" y="1991"/>
                </a:moveTo>
                <a:cubicBezTo>
                  <a:pt x="3990388" y="-25010"/>
                  <a:pt x="5049890" y="221659"/>
                  <a:pt x="5787175" y="802235"/>
                </a:cubicBezTo>
                <a:cubicBezTo>
                  <a:pt x="6927689" y="1700322"/>
                  <a:pt x="7466345" y="3530716"/>
                  <a:pt x="7222098" y="5257058"/>
                </a:cubicBezTo>
                <a:lnTo>
                  <a:pt x="7198134" y="5403446"/>
                </a:lnTo>
                <a:lnTo>
                  <a:pt x="0" y="5403446"/>
                </a:lnTo>
                <a:lnTo>
                  <a:pt x="0" y="593527"/>
                </a:lnTo>
                <a:lnTo>
                  <a:pt x="151492" y="533307"/>
                </a:lnTo>
                <a:cubicBezTo>
                  <a:pt x="1024681" y="209544"/>
                  <a:pt x="1961653" y="22991"/>
                  <a:pt x="2849225" y="1991"/>
                </a:cubicBezTo>
                <a:close/>
              </a:path>
            </a:pathLst>
          </a:custGeom>
          <a:solidFill>
            <a:schemeClr val="accent2">
              <a:lumMod val="75000"/>
              <a:alpha val="58000"/>
            </a:schemeClr>
          </a:solidFill>
          <a:ln w="377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5B033E79-37B9-73B6-FED8-8DF23954CCE8}"/>
              </a:ext>
            </a:extLst>
          </p:cNvPr>
          <p:cNvSpPr>
            <a:spLocks noGrp="1"/>
          </p:cNvSpPr>
          <p:nvPr>
            <p:ph type="title" hasCustomPrompt="1"/>
          </p:nvPr>
        </p:nvSpPr>
        <p:spPr>
          <a:xfrm>
            <a:off x="2560320" y="3078480"/>
            <a:ext cx="4840641" cy="1773555"/>
          </a:xfrm>
        </p:spPr>
        <p:txBody>
          <a:bodyPr anchor="b"/>
          <a:lstStyle>
            <a:lvl1pPr>
              <a:defRPr sz="6000">
                <a:solidFill>
                  <a:schemeClr val="accent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05721041-CFF4-58F6-F8DE-DFDCD6CC6303}"/>
              </a:ext>
            </a:extLst>
          </p:cNvPr>
          <p:cNvSpPr>
            <a:spLocks noGrp="1"/>
          </p:cNvSpPr>
          <p:nvPr>
            <p:ph type="body" idx="1"/>
          </p:nvPr>
        </p:nvSpPr>
        <p:spPr>
          <a:xfrm>
            <a:off x="2560320" y="4852035"/>
            <a:ext cx="4840641" cy="551411"/>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9" name="Freeform: Shape 18">
            <a:extLst>
              <a:ext uri="{FF2B5EF4-FFF2-40B4-BE49-F238E27FC236}">
                <a16:creationId xmlns:a16="http://schemas.microsoft.com/office/drawing/2014/main" id="{1CC49F1D-4E95-A334-0DE1-5115637E40AF}"/>
              </a:ext>
            </a:extLst>
          </p:cNvPr>
          <p:cNvSpPr/>
          <p:nvPr userDrawn="1"/>
        </p:nvSpPr>
        <p:spPr>
          <a:xfrm>
            <a:off x="1" y="1"/>
            <a:ext cx="5306847" cy="4114703"/>
          </a:xfrm>
          <a:custGeom>
            <a:avLst/>
            <a:gdLst>
              <a:gd name="connsiteX0" fmla="*/ 1128214 w 5306847"/>
              <a:gd name="connsiteY0" fmla="*/ 3116019 h 4114703"/>
              <a:gd name="connsiteX1" fmla="*/ 835809 w 5306847"/>
              <a:gd name="connsiteY1" fmla="*/ 3193860 h 4114703"/>
              <a:gd name="connsiteX2" fmla="*/ 1244658 w 5306847"/>
              <a:gd name="connsiteY2" fmla="*/ 3132653 h 4114703"/>
              <a:gd name="connsiteX3" fmla="*/ 1128214 w 5306847"/>
              <a:gd name="connsiteY3" fmla="*/ 3116019 h 4114703"/>
              <a:gd name="connsiteX4" fmla="*/ 593382 w 5306847"/>
              <a:gd name="connsiteY4" fmla="*/ 3062082 h 4114703"/>
              <a:gd name="connsiteX5" fmla="*/ 746859 w 5306847"/>
              <a:gd name="connsiteY5" fmla="*/ 3073079 h 4114703"/>
              <a:gd name="connsiteX6" fmla="*/ 593382 w 5306847"/>
              <a:gd name="connsiteY6" fmla="*/ 3062082 h 4114703"/>
              <a:gd name="connsiteX7" fmla="*/ 0 w 5306847"/>
              <a:gd name="connsiteY7" fmla="*/ 2705805 h 4114703"/>
              <a:gd name="connsiteX8" fmla="*/ 793045 w 5306847"/>
              <a:gd name="connsiteY8" fmla="*/ 2775067 h 4114703"/>
              <a:gd name="connsiteX9" fmla="*/ 1031840 w 5306847"/>
              <a:gd name="connsiteY9" fmla="*/ 2810847 h 4114703"/>
              <a:gd name="connsiteX10" fmla="*/ 1026371 w 5306847"/>
              <a:gd name="connsiteY10" fmla="*/ 2848980 h 4114703"/>
              <a:gd name="connsiteX11" fmla="*/ 59068 w 5306847"/>
              <a:gd name="connsiteY11" fmla="*/ 2811901 h 4114703"/>
              <a:gd name="connsiteX12" fmla="*/ 50283 w 5306847"/>
              <a:gd name="connsiteY12" fmla="*/ 2852290 h 4114703"/>
              <a:gd name="connsiteX13" fmla="*/ 316347 w 5306847"/>
              <a:gd name="connsiteY13" fmla="*/ 2928972 h 4114703"/>
              <a:gd name="connsiteX14" fmla="*/ 1075878 w 5306847"/>
              <a:gd name="connsiteY14" fmla="*/ 2984948 h 4114703"/>
              <a:gd name="connsiteX15" fmla="*/ 1383585 w 5306847"/>
              <a:gd name="connsiteY15" fmla="*/ 2941791 h 4114703"/>
              <a:gd name="connsiteX16" fmla="*/ 1495153 w 5306847"/>
              <a:gd name="connsiteY16" fmla="*/ 3004988 h 4114703"/>
              <a:gd name="connsiteX17" fmla="*/ 1311595 w 5306847"/>
              <a:gd name="connsiteY17" fmla="*/ 3096004 h 4114703"/>
              <a:gd name="connsiteX18" fmla="*/ 1793219 w 5306847"/>
              <a:gd name="connsiteY18" fmla="*/ 3146904 h 4114703"/>
              <a:gd name="connsiteX19" fmla="*/ 1246095 w 5306847"/>
              <a:gd name="connsiteY19" fmla="*/ 3233913 h 4114703"/>
              <a:gd name="connsiteX20" fmla="*/ 1243573 w 5306847"/>
              <a:gd name="connsiteY20" fmla="*/ 3281681 h 4114703"/>
              <a:gd name="connsiteX21" fmla="*/ 1569927 w 5306847"/>
              <a:gd name="connsiteY21" fmla="*/ 3348255 h 4114703"/>
              <a:gd name="connsiteX22" fmla="*/ 1898220 w 5306847"/>
              <a:gd name="connsiteY22" fmla="*/ 3518678 h 4114703"/>
              <a:gd name="connsiteX23" fmla="*/ 1379583 w 5306847"/>
              <a:gd name="connsiteY23" fmla="*/ 3393314 h 4114703"/>
              <a:gd name="connsiteX24" fmla="*/ 1365854 w 5306847"/>
              <a:gd name="connsiteY24" fmla="*/ 3430365 h 4114703"/>
              <a:gd name="connsiteX25" fmla="*/ 1899877 w 5306847"/>
              <a:gd name="connsiteY25" fmla="*/ 3756354 h 4114703"/>
              <a:gd name="connsiteX26" fmla="*/ 1390394 w 5306847"/>
              <a:gd name="connsiteY26" fmla="*/ 3559368 h 4114703"/>
              <a:gd name="connsiteX27" fmla="*/ 1652019 w 5306847"/>
              <a:gd name="connsiteY27" fmla="*/ 3834080 h 4114703"/>
              <a:gd name="connsiteX28" fmla="*/ 1277598 w 5306847"/>
              <a:gd name="connsiteY28" fmla="*/ 3652747 h 4114703"/>
              <a:gd name="connsiteX29" fmla="*/ 1363636 w 5306847"/>
              <a:gd name="connsiteY29" fmla="*/ 4114703 h 4114703"/>
              <a:gd name="connsiteX30" fmla="*/ 1003785 w 5306847"/>
              <a:gd name="connsiteY30" fmla="*/ 3536203 h 4114703"/>
              <a:gd name="connsiteX31" fmla="*/ 1137175 w 5306847"/>
              <a:gd name="connsiteY31" fmla="*/ 3932544 h 4114703"/>
              <a:gd name="connsiteX32" fmla="*/ 1092633 w 5306847"/>
              <a:gd name="connsiteY32" fmla="*/ 3954634 h 4114703"/>
              <a:gd name="connsiteX33" fmla="*/ 981708 w 5306847"/>
              <a:gd name="connsiteY33" fmla="*/ 3767746 h 4114703"/>
              <a:gd name="connsiteX34" fmla="*/ 816353 w 5306847"/>
              <a:gd name="connsiteY34" fmla="*/ 3458203 h 4114703"/>
              <a:gd name="connsiteX35" fmla="*/ 612237 w 5306847"/>
              <a:gd name="connsiteY35" fmla="*/ 3330261 h 4114703"/>
              <a:gd name="connsiteX36" fmla="*/ 782209 w 5306847"/>
              <a:gd name="connsiteY36" fmla="*/ 3785035 h 4114703"/>
              <a:gd name="connsiteX37" fmla="*/ 359536 w 5306847"/>
              <a:gd name="connsiteY37" fmla="*/ 3187049 h 4114703"/>
              <a:gd name="connsiteX38" fmla="*/ 316861 w 5306847"/>
              <a:gd name="connsiteY38" fmla="*/ 3207700 h 4114703"/>
              <a:gd name="connsiteX39" fmla="*/ 519543 w 5306847"/>
              <a:gd name="connsiteY39" fmla="*/ 3770012 h 4114703"/>
              <a:gd name="connsiteX40" fmla="*/ 119870 w 5306847"/>
              <a:gd name="connsiteY40" fmla="*/ 3080521 h 4114703"/>
              <a:gd name="connsiteX41" fmla="*/ 155937 w 5306847"/>
              <a:gd name="connsiteY41" fmla="*/ 3674683 h 4114703"/>
              <a:gd name="connsiteX42" fmla="*/ 39600 w 5306847"/>
              <a:gd name="connsiteY42" fmla="*/ 3316729 h 4114703"/>
              <a:gd name="connsiteX43" fmla="*/ 0 w 5306847"/>
              <a:gd name="connsiteY43" fmla="*/ 3138695 h 4114703"/>
              <a:gd name="connsiteX44" fmla="*/ 0 w 5306847"/>
              <a:gd name="connsiteY44" fmla="*/ 2448197 h 4114703"/>
              <a:gd name="connsiteX45" fmla="*/ 55485 w 5306847"/>
              <a:gd name="connsiteY45" fmla="*/ 2448349 h 4114703"/>
              <a:gd name="connsiteX46" fmla="*/ 127415 w 5306847"/>
              <a:gd name="connsiteY46" fmla="*/ 2484330 h 4114703"/>
              <a:gd name="connsiteX47" fmla="*/ 35102 w 5306847"/>
              <a:gd name="connsiteY47" fmla="*/ 2503119 h 4114703"/>
              <a:gd name="connsiteX48" fmla="*/ 0 w 5306847"/>
              <a:gd name="connsiteY48" fmla="*/ 2507241 h 4114703"/>
              <a:gd name="connsiteX49" fmla="*/ 0 w 5306847"/>
              <a:gd name="connsiteY49" fmla="*/ 1951810 h 4114703"/>
              <a:gd name="connsiteX50" fmla="*/ 65069 w 5306847"/>
              <a:gd name="connsiteY50" fmla="*/ 1993449 h 4114703"/>
              <a:gd name="connsiteX51" fmla="*/ 541335 w 5306847"/>
              <a:gd name="connsiteY51" fmla="*/ 2322212 h 4114703"/>
              <a:gd name="connsiteX52" fmla="*/ 95359 w 5306847"/>
              <a:gd name="connsiteY52" fmla="*/ 2112344 h 4114703"/>
              <a:gd name="connsiteX53" fmla="*/ 0 w 5306847"/>
              <a:gd name="connsiteY53" fmla="*/ 2070199 h 4114703"/>
              <a:gd name="connsiteX54" fmla="*/ 1493216 w 5306847"/>
              <a:gd name="connsiteY54" fmla="*/ 1252887 h 4114703"/>
              <a:gd name="connsiteX55" fmla="*/ 774195 w 5306847"/>
              <a:gd name="connsiteY55" fmla="*/ 1512992 h 4114703"/>
              <a:gd name="connsiteX56" fmla="*/ 1493216 w 5306847"/>
              <a:gd name="connsiteY56" fmla="*/ 1252887 h 4114703"/>
              <a:gd name="connsiteX57" fmla="*/ 76255 w 5306847"/>
              <a:gd name="connsiteY57" fmla="*/ 1097450 h 4114703"/>
              <a:gd name="connsiteX58" fmla="*/ 33618 w 5306847"/>
              <a:gd name="connsiteY58" fmla="*/ 1349175 h 4114703"/>
              <a:gd name="connsiteX59" fmla="*/ 0 w 5306847"/>
              <a:gd name="connsiteY59" fmla="*/ 1432332 h 4114703"/>
              <a:gd name="connsiteX60" fmla="*/ 0 w 5306847"/>
              <a:gd name="connsiteY60" fmla="*/ 1189112 h 4114703"/>
              <a:gd name="connsiteX61" fmla="*/ 2029776 w 5306847"/>
              <a:gd name="connsiteY61" fmla="*/ 932082 h 4114703"/>
              <a:gd name="connsiteX62" fmla="*/ 1584547 w 5306847"/>
              <a:gd name="connsiteY62" fmla="*/ 1035281 h 4114703"/>
              <a:gd name="connsiteX63" fmla="*/ 1855741 w 5306847"/>
              <a:gd name="connsiteY63" fmla="*/ 1119025 h 4114703"/>
              <a:gd name="connsiteX64" fmla="*/ 2029776 w 5306847"/>
              <a:gd name="connsiteY64" fmla="*/ 932082 h 4114703"/>
              <a:gd name="connsiteX65" fmla="*/ 2172757 w 5306847"/>
              <a:gd name="connsiteY65" fmla="*/ 756549 h 4114703"/>
              <a:gd name="connsiteX66" fmla="*/ 1449360 w 5306847"/>
              <a:gd name="connsiteY66" fmla="*/ 944440 h 4114703"/>
              <a:gd name="connsiteX67" fmla="*/ 1465019 w 5306847"/>
              <a:gd name="connsiteY67" fmla="*/ 953215 h 4114703"/>
              <a:gd name="connsiteX68" fmla="*/ 2108011 w 5306847"/>
              <a:gd name="connsiteY68" fmla="*/ 848645 h 4114703"/>
              <a:gd name="connsiteX69" fmla="*/ 2172757 w 5306847"/>
              <a:gd name="connsiteY69" fmla="*/ 756549 h 4114703"/>
              <a:gd name="connsiteX70" fmla="*/ 4252658 w 5306847"/>
              <a:gd name="connsiteY70" fmla="*/ 150792 h 4114703"/>
              <a:gd name="connsiteX71" fmla="*/ 3931686 w 5306847"/>
              <a:gd name="connsiteY71" fmla="*/ 459776 h 4114703"/>
              <a:gd name="connsiteX72" fmla="*/ 4132278 w 5306847"/>
              <a:gd name="connsiteY72" fmla="*/ 351481 h 4114703"/>
              <a:gd name="connsiteX73" fmla="*/ 4283202 w 5306847"/>
              <a:gd name="connsiteY73" fmla="*/ 178164 h 4114703"/>
              <a:gd name="connsiteX74" fmla="*/ 4252658 w 5306847"/>
              <a:gd name="connsiteY74" fmla="*/ 150792 h 4114703"/>
              <a:gd name="connsiteX75" fmla="*/ 3325439 w 5306847"/>
              <a:gd name="connsiteY75" fmla="*/ 0 h 4114703"/>
              <a:gd name="connsiteX76" fmla="*/ 3418746 w 5306847"/>
              <a:gd name="connsiteY76" fmla="*/ 0 h 4114703"/>
              <a:gd name="connsiteX77" fmla="*/ 3419677 w 5306847"/>
              <a:gd name="connsiteY77" fmla="*/ 8956 h 4114703"/>
              <a:gd name="connsiteX78" fmla="*/ 3293135 w 5306847"/>
              <a:gd name="connsiteY78" fmla="*/ 286266 h 4114703"/>
              <a:gd name="connsiteX79" fmla="*/ 3118350 w 5306847"/>
              <a:gd name="connsiteY79" fmla="*/ 657091 h 4114703"/>
              <a:gd name="connsiteX80" fmla="*/ 3329162 w 5306847"/>
              <a:gd name="connsiteY80" fmla="*/ 590326 h 4114703"/>
              <a:gd name="connsiteX81" fmla="*/ 3639279 w 5306847"/>
              <a:gd name="connsiteY81" fmla="*/ 4623 h 4114703"/>
              <a:gd name="connsiteX82" fmla="*/ 3642347 w 5306847"/>
              <a:gd name="connsiteY82" fmla="*/ 0 h 4114703"/>
              <a:gd name="connsiteX83" fmla="*/ 3767243 w 5306847"/>
              <a:gd name="connsiteY83" fmla="*/ 0 h 4114703"/>
              <a:gd name="connsiteX84" fmla="*/ 3613382 w 5306847"/>
              <a:gd name="connsiteY84" fmla="*/ 253431 h 4114703"/>
              <a:gd name="connsiteX85" fmla="*/ 3417993 w 5306847"/>
              <a:gd name="connsiteY85" fmla="*/ 575207 h 4114703"/>
              <a:gd name="connsiteX86" fmla="*/ 3686405 w 5306847"/>
              <a:gd name="connsiteY86" fmla="*/ 478980 h 4114703"/>
              <a:gd name="connsiteX87" fmla="*/ 3866549 w 5306847"/>
              <a:gd name="connsiteY87" fmla="*/ 110874 h 4114703"/>
              <a:gd name="connsiteX88" fmla="*/ 3929931 w 5306847"/>
              <a:gd name="connsiteY88" fmla="*/ 0 h 4114703"/>
              <a:gd name="connsiteX89" fmla="*/ 4126959 w 5306847"/>
              <a:gd name="connsiteY89" fmla="*/ 0 h 4114703"/>
              <a:gd name="connsiteX90" fmla="*/ 4117244 w 5306847"/>
              <a:gd name="connsiteY90" fmla="*/ 13877 h 4114703"/>
              <a:gd name="connsiteX91" fmla="*/ 4042900 w 5306847"/>
              <a:gd name="connsiteY91" fmla="*/ 153958 h 4114703"/>
              <a:gd name="connsiteX92" fmla="*/ 4386860 w 5306847"/>
              <a:gd name="connsiteY92" fmla="*/ 73668 h 4114703"/>
              <a:gd name="connsiteX93" fmla="*/ 4454900 w 5306847"/>
              <a:gd name="connsiteY93" fmla="*/ 0 h 4114703"/>
              <a:gd name="connsiteX94" fmla="*/ 4550359 w 5306847"/>
              <a:gd name="connsiteY94" fmla="*/ 0 h 4114703"/>
              <a:gd name="connsiteX95" fmla="*/ 4527388 w 5306847"/>
              <a:gd name="connsiteY95" fmla="*/ 31847 h 4114703"/>
              <a:gd name="connsiteX96" fmla="*/ 4376382 w 5306847"/>
              <a:gd name="connsiteY96" fmla="*/ 240637 h 4114703"/>
              <a:gd name="connsiteX97" fmla="*/ 4663766 w 5306847"/>
              <a:gd name="connsiteY97" fmla="*/ 12858 h 4114703"/>
              <a:gd name="connsiteX98" fmla="*/ 4679372 w 5306847"/>
              <a:gd name="connsiteY98" fmla="*/ 0 h 4114703"/>
              <a:gd name="connsiteX99" fmla="*/ 4869273 w 5306847"/>
              <a:gd name="connsiteY99" fmla="*/ 0 h 4114703"/>
              <a:gd name="connsiteX100" fmla="*/ 4683376 w 5306847"/>
              <a:gd name="connsiteY100" fmla="*/ 138589 h 4114703"/>
              <a:gd name="connsiteX101" fmla="*/ 4443736 w 5306847"/>
              <a:gd name="connsiteY101" fmla="*/ 322099 h 4114703"/>
              <a:gd name="connsiteX102" fmla="*/ 4371506 w 5306847"/>
              <a:gd name="connsiteY102" fmla="*/ 403295 h 4114703"/>
              <a:gd name="connsiteX103" fmla="*/ 5289989 w 5306847"/>
              <a:gd name="connsiteY103" fmla="*/ 73257 h 4114703"/>
              <a:gd name="connsiteX104" fmla="*/ 5306847 w 5306847"/>
              <a:gd name="connsiteY104" fmla="*/ 129614 h 4114703"/>
              <a:gd name="connsiteX105" fmla="*/ 4722826 w 5306847"/>
              <a:gd name="connsiteY105" fmla="*/ 358107 h 4114703"/>
              <a:gd name="connsiteX106" fmla="*/ 4732656 w 5306847"/>
              <a:gd name="connsiteY106" fmla="*/ 394876 h 4114703"/>
              <a:gd name="connsiteX107" fmla="*/ 5154856 w 5306847"/>
              <a:gd name="connsiteY107" fmla="*/ 369219 h 4114703"/>
              <a:gd name="connsiteX108" fmla="*/ 5086105 w 5306847"/>
              <a:gd name="connsiteY108" fmla="*/ 476601 h 4114703"/>
              <a:gd name="connsiteX109" fmla="*/ 4749699 w 5306847"/>
              <a:gd name="connsiteY109" fmla="*/ 535007 h 4114703"/>
              <a:gd name="connsiteX110" fmla="*/ 5008733 w 5306847"/>
              <a:gd name="connsiteY110" fmla="*/ 672153 h 4114703"/>
              <a:gd name="connsiteX111" fmla="*/ 4655581 w 5306847"/>
              <a:gd name="connsiteY111" fmla="*/ 652691 h 4114703"/>
              <a:gd name="connsiteX112" fmla="*/ 4644466 w 5306847"/>
              <a:gd name="connsiteY112" fmla="*/ 683862 h 4114703"/>
              <a:gd name="connsiteX113" fmla="*/ 4964410 w 5306847"/>
              <a:gd name="connsiteY113" fmla="*/ 830658 h 4114703"/>
              <a:gd name="connsiteX114" fmla="*/ 4658386 w 5306847"/>
              <a:gd name="connsiteY114" fmla="*/ 788605 h 4114703"/>
              <a:gd name="connsiteX115" fmla="*/ 4333885 w 5306847"/>
              <a:gd name="connsiteY115" fmla="*/ 723281 h 4114703"/>
              <a:gd name="connsiteX116" fmla="*/ 4008791 w 5306847"/>
              <a:gd name="connsiteY116" fmla="*/ 732211 h 4114703"/>
              <a:gd name="connsiteX117" fmla="*/ 4598281 w 5306847"/>
              <a:gd name="connsiteY117" fmla="*/ 981875 h 4114703"/>
              <a:gd name="connsiteX118" fmla="*/ 4465159 w 5306847"/>
              <a:gd name="connsiteY118" fmla="*/ 970683 h 4114703"/>
              <a:gd name="connsiteX119" fmla="*/ 3747111 w 5306847"/>
              <a:gd name="connsiteY119" fmla="*/ 785763 h 4114703"/>
              <a:gd name="connsiteX120" fmla="*/ 3529957 w 5306847"/>
              <a:gd name="connsiteY120" fmla="*/ 800574 h 4114703"/>
              <a:gd name="connsiteX121" fmla="*/ 4239375 w 5306847"/>
              <a:gd name="connsiteY121" fmla="*/ 1115034 h 4114703"/>
              <a:gd name="connsiteX122" fmla="*/ 4280974 w 5306847"/>
              <a:gd name="connsiteY122" fmla="*/ 1202039 h 4114703"/>
              <a:gd name="connsiteX123" fmla="*/ 3849984 w 5306847"/>
              <a:gd name="connsiteY123" fmla="*/ 1030627 h 4114703"/>
              <a:gd name="connsiteX124" fmla="*/ 3409429 w 5306847"/>
              <a:gd name="connsiteY124" fmla="*/ 870743 h 4114703"/>
              <a:gd name="connsiteX125" fmla="*/ 3000741 w 5306847"/>
              <a:gd name="connsiteY125" fmla="*/ 841661 h 4114703"/>
              <a:gd name="connsiteX126" fmla="*/ 3001634 w 5306847"/>
              <a:gd name="connsiteY126" fmla="*/ 868350 h 4114703"/>
              <a:gd name="connsiteX127" fmla="*/ 3977926 w 5306847"/>
              <a:gd name="connsiteY127" fmla="*/ 1183583 h 4114703"/>
              <a:gd name="connsiteX128" fmla="*/ 3987416 w 5306847"/>
              <a:gd name="connsiteY128" fmla="*/ 1246207 h 4114703"/>
              <a:gd name="connsiteX129" fmla="*/ 2715015 w 5306847"/>
              <a:gd name="connsiteY129" fmla="*/ 1008947 h 4114703"/>
              <a:gd name="connsiteX130" fmla="*/ 3348065 w 5306847"/>
              <a:gd name="connsiteY130" fmla="*/ 1206626 h 4114703"/>
              <a:gd name="connsiteX131" fmla="*/ 3259910 w 5306847"/>
              <a:gd name="connsiteY131" fmla="*/ 1230747 h 4114703"/>
              <a:gd name="connsiteX132" fmla="*/ 3182468 w 5306847"/>
              <a:gd name="connsiteY132" fmla="*/ 1221624 h 4114703"/>
              <a:gd name="connsiteX133" fmla="*/ 2536035 w 5306847"/>
              <a:gd name="connsiteY133" fmla="*/ 1073823 h 4114703"/>
              <a:gd name="connsiteX134" fmla="*/ 2329567 w 5306847"/>
              <a:gd name="connsiteY134" fmla="*/ 1080109 h 4114703"/>
              <a:gd name="connsiteX135" fmla="*/ 1490638 w 5306847"/>
              <a:gd name="connsiteY135" fmla="*/ 1410800 h 4114703"/>
              <a:gd name="connsiteX136" fmla="*/ 1579656 w 5306847"/>
              <a:gd name="connsiteY136" fmla="*/ 1399406 h 4114703"/>
              <a:gd name="connsiteX137" fmla="*/ 2568862 w 5306847"/>
              <a:gd name="connsiteY137" fmla="*/ 1198528 h 4114703"/>
              <a:gd name="connsiteX138" fmla="*/ 2724042 w 5306847"/>
              <a:gd name="connsiteY138" fmla="*/ 1259695 h 4114703"/>
              <a:gd name="connsiteX139" fmla="*/ 2265993 w 5306847"/>
              <a:gd name="connsiteY139" fmla="*/ 1324555 h 4114703"/>
              <a:gd name="connsiteX140" fmla="*/ 3218786 w 5306847"/>
              <a:gd name="connsiteY140" fmla="*/ 1449876 h 4114703"/>
              <a:gd name="connsiteX141" fmla="*/ 2197564 w 5306847"/>
              <a:gd name="connsiteY141" fmla="*/ 1469480 h 4114703"/>
              <a:gd name="connsiteX142" fmla="*/ 3519100 w 5306847"/>
              <a:gd name="connsiteY142" fmla="*/ 1755212 h 4114703"/>
              <a:gd name="connsiteX143" fmla="*/ 3508692 w 5306847"/>
              <a:gd name="connsiteY143" fmla="*/ 1809348 h 4114703"/>
              <a:gd name="connsiteX144" fmla="*/ 2986339 w 5306847"/>
              <a:gd name="connsiteY144" fmla="*/ 1722848 h 4114703"/>
              <a:gd name="connsiteX145" fmla="*/ 2984790 w 5306847"/>
              <a:gd name="connsiteY145" fmla="*/ 1742491 h 4114703"/>
              <a:gd name="connsiteX146" fmla="*/ 3571283 w 5306847"/>
              <a:gd name="connsiteY146" fmla="*/ 2031955 h 4114703"/>
              <a:gd name="connsiteX147" fmla="*/ 3615118 w 5306847"/>
              <a:gd name="connsiteY147" fmla="*/ 2086291 h 4114703"/>
              <a:gd name="connsiteX148" fmla="*/ 2708513 w 5306847"/>
              <a:gd name="connsiteY148" fmla="*/ 1781688 h 4114703"/>
              <a:gd name="connsiteX149" fmla="*/ 3172418 w 5306847"/>
              <a:gd name="connsiteY149" fmla="*/ 2199742 h 4114703"/>
              <a:gd name="connsiteX150" fmla="*/ 2132197 w 5306847"/>
              <a:gd name="connsiteY150" fmla="*/ 1641209 h 4114703"/>
              <a:gd name="connsiteX151" fmla="*/ 2630167 w 5306847"/>
              <a:gd name="connsiteY151" fmla="*/ 2204145 h 4114703"/>
              <a:gd name="connsiteX152" fmla="*/ 2599847 w 5306847"/>
              <a:gd name="connsiteY152" fmla="*/ 2233140 h 4114703"/>
              <a:gd name="connsiteX153" fmla="*/ 2069682 w 5306847"/>
              <a:gd name="connsiteY153" fmla="*/ 1761346 h 4114703"/>
              <a:gd name="connsiteX154" fmla="*/ 2051614 w 5306847"/>
              <a:gd name="connsiteY154" fmla="*/ 1778826 h 4114703"/>
              <a:gd name="connsiteX155" fmla="*/ 2278737 w 5306847"/>
              <a:gd name="connsiteY155" fmla="*/ 2072065 h 4114703"/>
              <a:gd name="connsiteX156" fmla="*/ 2250256 w 5306847"/>
              <a:gd name="connsiteY156" fmla="*/ 2105001 h 4114703"/>
              <a:gd name="connsiteX157" fmla="*/ 2154719 w 5306847"/>
              <a:gd name="connsiteY157" fmla="*/ 2038687 h 4114703"/>
              <a:gd name="connsiteX158" fmla="*/ 1707849 w 5306847"/>
              <a:gd name="connsiteY158" fmla="*/ 1603352 h 4114703"/>
              <a:gd name="connsiteX159" fmla="*/ 1525666 w 5306847"/>
              <a:gd name="connsiteY159" fmla="*/ 1568923 h 4114703"/>
              <a:gd name="connsiteX160" fmla="*/ 1930439 w 5306847"/>
              <a:gd name="connsiteY160" fmla="*/ 2152124 h 4114703"/>
              <a:gd name="connsiteX161" fmla="*/ 1452634 w 5306847"/>
              <a:gd name="connsiteY161" fmla="*/ 1665318 h 4114703"/>
              <a:gd name="connsiteX162" fmla="*/ 1219821 w 5306847"/>
              <a:gd name="connsiteY162" fmla="*/ 1571963 h 4114703"/>
              <a:gd name="connsiteX163" fmla="*/ 1050195 w 5306847"/>
              <a:gd name="connsiteY163" fmla="*/ 1546914 h 4114703"/>
              <a:gd name="connsiteX164" fmla="*/ 1034486 w 5306847"/>
              <a:gd name="connsiteY164" fmla="*/ 1587574 h 4114703"/>
              <a:gd name="connsiteX165" fmla="*/ 1481611 w 5306847"/>
              <a:gd name="connsiteY165" fmla="*/ 1894459 h 4114703"/>
              <a:gd name="connsiteX166" fmla="*/ 1469161 w 5306847"/>
              <a:gd name="connsiteY166" fmla="*/ 1924278 h 4114703"/>
              <a:gd name="connsiteX167" fmla="*/ 1377537 w 5306847"/>
              <a:gd name="connsiteY167" fmla="*/ 1900183 h 4114703"/>
              <a:gd name="connsiteX168" fmla="*/ 999407 w 5306847"/>
              <a:gd name="connsiteY168" fmla="*/ 1697006 h 4114703"/>
              <a:gd name="connsiteX169" fmla="*/ 805960 w 5306847"/>
              <a:gd name="connsiteY169" fmla="*/ 1643277 h 4114703"/>
              <a:gd name="connsiteX170" fmla="*/ 793467 w 5306847"/>
              <a:gd name="connsiteY170" fmla="*/ 1681164 h 4114703"/>
              <a:gd name="connsiteX171" fmla="*/ 1024949 w 5306847"/>
              <a:gd name="connsiteY171" fmla="*/ 1811845 h 4114703"/>
              <a:gd name="connsiteX172" fmla="*/ 1212262 w 5306847"/>
              <a:gd name="connsiteY172" fmla="*/ 1972065 h 4114703"/>
              <a:gd name="connsiteX173" fmla="*/ 398553 w 5306847"/>
              <a:gd name="connsiteY173" fmla="*/ 1745032 h 4114703"/>
              <a:gd name="connsiteX174" fmla="*/ 824711 w 5306847"/>
              <a:gd name="connsiteY174" fmla="*/ 2090377 h 4114703"/>
              <a:gd name="connsiteX175" fmla="*/ 343018 w 5306847"/>
              <a:gd name="connsiteY175" fmla="*/ 1854143 h 4114703"/>
              <a:gd name="connsiteX176" fmla="*/ 17025 w 5306847"/>
              <a:gd name="connsiteY176" fmla="*/ 1831006 h 4114703"/>
              <a:gd name="connsiteX177" fmla="*/ 0 w 5306847"/>
              <a:gd name="connsiteY177" fmla="*/ 1837998 h 4114703"/>
              <a:gd name="connsiteX178" fmla="*/ 0 w 5306847"/>
              <a:gd name="connsiteY178" fmla="*/ 1569479 h 4114703"/>
              <a:gd name="connsiteX179" fmla="*/ 14353 w 5306847"/>
              <a:gd name="connsiteY179" fmla="*/ 1564248 h 4114703"/>
              <a:gd name="connsiteX180" fmla="*/ 94549 w 5306847"/>
              <a:gd name="connsiteY180" fmla="*/ 1453845 h 4114703"/>
              <a:gd name="connsiteX181" fmla="*/ 303185 w 5306847"/>
              <a:gd name="connsiteY181" fmla="*/ 713266 h 4114703"/>
              <a:gd name="connsiteX182" fmla="*/ 371403 w 5306847"/>
              <a:gd name="connsiteY182" fmla="*/ 807454 h 4114703"/>
              <a:gd name="connsiteX183" fmla="*/ 281093 w 5306847"/>
              <a:gd name="connsiteY183" fmla="*/ 1245667 h 4114703"/>
              <a:gd name="connsiteX184" fmla="*/ 235045 w 5306847"/>
              <a:gd name="connsiteY184" fmla="*/ 1398061 h 4114703"/>
              <a:gd name="connsiteX185" fmla="*/ 503757 w 5306847"/>
              <a:gd name="connsiteY185" fmla="*/ 1085268 h 4114703"/>
              <a:gd name="connsiteX186" fmla="*/ 543798 w 5306847"/>
              <a:gd name="connsiteY186" fmla="*/ 598266 h 4114703"/>
              <a:gd name="connsiteX187" fmla="*/ 585451 w 5306847"/>
              <a:gd name="connsiteY187" fmla="*/ 456397 h 4114703"/>
              <a:gd name="connsiteX188" fmla="*/ 630810 w 5306847"/>
              <a:gd name="connsiteY188" fmla="*/ 833318 h 4114703"/>
              <a:gd name="connsiteX189" fmla="*/ 605863 w 5306847"/>
              <a:gd name="connsiteY189" fmla="*/ 1179852 h 4114703"/>
              <a:gd name="connsiteX190" fmla="*/ 737759 w 5306847"/>
              <a:gd name="connsiteY190" fmla="*/ 1049453 h 4114703"/>
              <a:gd name="connsiteX191" fmla="*/ 860592 w 5306847"/>
              <a:gd name="connsiteY191" fmla="*/ 516272 h 4114703"/>
              <a:gd name="connsiteX192" fmla="*/ 919291 w 5306847"/>
              <a:gd name="connsiteY192" fmla="*/ 335094 h 4114703"/>
              <a:gd name="connsiteX193" fmla="*/ 935687 w 5306847"/>
              <a:gd name="connsiteY193" fmla="*/ 678965 h 4114703"/>
              <a:gd name="connsiteX194" fmla="*/ 843787 w 5306847"/>
              <a:gd name="connsiteY194" fmla="*/ 1045497 h 4114703"/>
              <a:gd name="connsiteX195" fmla="*/ 1055830 w 5306847"/>
              <a:gd name="connsiteY195" fmla="*/ 841497 h 4114703"/>
              <a:gd name="connsiteX196" fmla="*/ 1167925 w 5306847"/>
              <a:gd name="connsiteY196" fmla="*/ 148157 h 4114703"/>
              <a:gd name="connsiteX197" fmla="*/ 1224921 w 5306847"/>
              <a:gd name="connsiteY197" fmla="*/ 16199 h 4114703"/>
              <a:gd name="connsiteX198" fmla="*/ 1192163 w 5306847"/>
              <a:gd name="connsiteY198" fmla="*/ 811235 h 4114703"/>
              <a:gd name="connsiteX199" fmla="*/ 1288968 w 5306847"/>
              <a:gd name="connsiteY199" fmla="*/ 693566 h 4114703"/>
              <a:gd name="connsiteX200" fmla="*/ 1514227 w 5306847"/>
              <a:gd name="connsiteY200" fmla="*/ 173786 h 4114703"/>
              <a:gd name="connsiteX201" fmla="*/ 1591631 w 5306847"/>
              <a:gd name="connsiteY201" fmla="*/ 11535 h 4114703"/>
              <a:gd name="connsiteX202" fmla="*/ 1607996 w 5306847"/>
              <a:gd name="connsiteY202" fmla="*/ 242054 h 4114703"/>
              <a:gd name="connsiteX203" fmla="*/ 1512804 w 5306847"/>
              <a:gd name="connsiteY203" fmla="*/ 486736 h 4114703"/>
              <a:gd name="connsiteX204" fmla="*/ 2008275 w 5306847"/>
              <a:gd name="connsiteY204" fmla="*/ 120194 h 4114703"/>
              <a:gd name="connsiteX205" fmla="*/ 1694687 w 5306847"/>
              <a:gd name="connsiteY205" fmla="*/ 538951 h 4114703"/>
              <a:gd name="connsiteX206" fmla="*/ 1973612 w 5306847"/>
              <a:gd name="connsiteY206" fmla="*/ 427786 h 4114703"/>
              <a:gd name="connsiteX207" fmla="*/ 2252888 w 5306847"/>
              <a:gd name="connsiteY207" fmla="*/ 368128 h 4114703"/>
              <a:gd name="connsiteX208" fmla="*/ 1577384 w 5306847"/>
              <a:gd name="connsiteY208" fmla="*/ 763755 h 4114703"/>
              <a:gd name="connsiteX209" fmla="*/ 2290626 w 5306847"/>
              <a:gd name="connsiteY209" fmla="*/ 581598 h 4114703"/>
              <a:gd name="connsiteX210" fmla="*/ 2361773 w 5306847"/>
              <a:gd name="connsiteY210" fmla="*/ 450651 h 4114703"/>
              <a:gd name="connsiteX211" fmla="*/ 2428281 w 5306847"/>
              <a:gd name="connsiteY211" fmla="*/ 436648 h 4114703"/>
              <a:gd name="connsiteX212" fmla="*/ 2459792 w 5306847"/>
              <a:gd name="connsiteY212" fmla="*/ 496603 h 4114703"/>
              <a:gd name="connsiteX213" fmla="*/ 2342604 w 5306847"/>
              <a:gd name="connsiteY213" fmla="*/ 719236 h 4114703"/>
              <a:gd name="connsiteX214" fmla="*/ 2156442 w 5306847"/>
              <a:gd name="connsiteY214" fmla="*/ 992882 h 4114703"/>
              <a:gd name="connsiteX215" fmla="*/ 2377128 w 5306847"/>
              <a:gd name="connsiteY215" fmla="*/ 855431 h 4114703"/>
              <a:gd name="connsiteX216" fmla="*/ 2657869 w 5306847"/>
              <a:gd name="connsiteY216" fmla="*/ 275977 h 4114703"/>
              <a:gd name="connsiteX217" fmla="*/ 2717845 w 5306847"/>
              <a:gd name="connsiteY217" fmla="*/ 186956 h 4114703"/>
              <a:gd name="connsiteX218" fmla="*/ 2765311 w 5306847"/>
              <a:gd name="connsiteY218" fmla="*/ 317949 h 4114703"/>
              <a:gd name="connsiteX219" fmla="*/ 2594672 w 5306847"/>
              <a:gd name="connsiteY219" fmla="*/ 646600 h 4114703"/>
              <a:gd name="connsiteX220" fmla="*/ 2479362 w 5306847"/>
              <a:gd name="connsiteY220" fmla="*/ 845766 h 4114703"/>
              <a:gd name="connsiteX221" fmla="*/ 2760035 w 5306847"/>
              <a:gd name="connsiteY221" fmla="*/ 696655 h 4114703"/>
              <a:gd name="connsiteX222" fmla="*/ 3075725 w 5306847"/>
              <a:gd name="connsiteY222" fmla="*/ 112019 h 4114703"/>
              <a:gd name="connsiteX223" fmla="*/ 3201798 w 5306847"/>
              <a:gd name="connsiteY223" fmla="*/ 48294 h 4114703"/>
              <a:gd name="connsiteX224" fmla="*/ 2921347 w 5306847"/>
              <a:gd name="connsiteY224" fmla="*/ 651331 h 4114703"/>
              <a:gd name="connsiteX225" fmla="*/ 3060603 w 5306847"/>
              <a:gd name="connsiteY225" fmla="*/ 556032 h 4114703"/>
              <a:gd name="connsiteX226" fmla="*/ 3300399 w 5306847"/>
              <a:gd name="connsiteY226" fmla="*/ 42022 h 411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Lst>
            <a:rect l="l" t="t" r="r" b="b"/>
            <a:pathLst>
              <a:path w="5306847" h="4114703">
                <a:moveTo>
                  <a:pt x="1128214" y="3116019"/>
                </a:moveTo>
                <a:cubicBezTo>
                  <a:pt x="1020407" y="3112849"/>
                  <a:pt x="934621" y="3147254"/>
                  <a:pt x="835809" y="3193860"/>
                </a:cubicBezTo>
                <a:cubicBezTo>
                  <a:pt x="991711" y="3275302"/>
                  <a:pt x="1093677" y="3197996"/>
                  <a:pt x="1244658" y="3132653"/>
                </a:cubicBezTo>
                <a:cubicBezTo>
                  <a:pt x="1202531" y="3122307"/>
                  <a:pt x="1164149" y="3117076"/>
                  <a:pt x="1128214" y="3116019"/>
                </a:cubicBezTo>
                <a:close/>
                <a:moveTo>
                  <a:pt x="593382" y="3062082"/>
                </a:moveTo>
                <a:cubicBezTo>
                  <a:pt x="666221" y="3122063"/>
                  <a:pt x="666221" y="3122063"/>
                  <a:pt x="746859" y="3073079"/>
                </a:cubicBezTo>
                <a:cubicBezTo>
                  <a:pt x="685821" y="3068289"/>
                  <a:pt x="639551" y="3064927"/>
                  <a:pt x="593382" y="3062082"/>
                </a:cubicBezTo>
                <a:close/>
                <a:moveTo>
                  <a:pt x="0" y="2705805"/>
                </a:moveTo>
                <a:lnTo>
                  <a:pt x="793045" y="2775067"/>
                </a:lnTo>
                <a:cubicBezTo>
                  <a:pt x="872771" y="2782134"/>
                  <a:pt x="952141" y="2798402"/>
                  <a:pt x="1031840" y="2810847"/>
                </a:cubicBezTo>
                <a:cubicBezTo>
                  <a:pt x="1030016" y="2823558"/>
                  <a:pt x="1028194" y="2836269"/>
                  <a:pt x="1026371" y="2848980"/>
                </a:cubicBezTo>
                <a:cubicBezTo>
                  <a:pt x="704076" y="2836414"/>
                  <a:pt x="381363" y="2824467"/>
                  <a:pt x="59068" y="2811901"/>
                </a:cubicBezTo>
                <a:cubicBezTo>
                  <a:pt x="56312" y="2825330"/>
                  <a:pt x="53039" y="2838860"/>
                  <a:pt x="50283" y="2852290"/>
                </a:cubicBezTo>
                <a:cubicBezTo>
                  <a:pt x="138689" y="2879159"/>
                  <a:pt x="225990" y="2919674"/>
                  <a:pt x="316347" y="2928972"/>
                </a:cubicBezTo>
                <a:cubicBezTo>
                  <a:pt x="568414" y="2955726"/>
                  <a:pt x="822478" y="2976182"/>
                  <a:pt x="1075878" y="2984948"/>
                </a:cubicBezTo>
                <a:cubicBezTo>
                  <a:pt x="1177425" y="2988311"/>
                  <a:pt x="1280417" y="2952174"/>
                  <a:pt x="1383585" y="2941791"/>
                </a:cubicBezTo>
                <a:cubicBezTo>
                  <a:pt x="1419871" y="2937961"/>
                  <a:pt x="1457682" y="2958548"/>
                  <a:pt x="1495153" y="3004988"/>
                </a:cubicBezTo>
                <a:cubicBezTo>
                  <a:pt x="1442322" y="3031375"/>
                  <a:pt x="1389908" y="3057143"/>
                  <a:pt x="1311595" y="3096004"/>
                </a:cubicBezTo>
                <a:cubicBezTo>
                  <a:pt x="1483118" y="3133579"/>
                  <a:pt x="1639406" y="3001661"/>
                  <a:pt x="1793219" y="3146904"/>
                </a:cubicBezTo>
                <a:cubicBezTo>
                  <a:pt x="1595919" y="3178271"/>
                  <a:pt x="1420957" y="3205833"/>
                  <a:pt x="1246095" y="3233913"/>
                </a:cubicBezTo>
                <a:cubicBezTo>
                  <a:pt x="1245393" y="3249629"/>
                  <a:pt x="1244275" y="3265964"/>
                  <a:pt x="1243573" y="3281681"/>
                </a:cubicBezTo>
                <a:cubicBezTo>
                  <a:pt x="1352463" y="3303493"/>
                  <a:pt x="1462717" y="3321280"/>
                  <a:pt x="1569927" y="3348255"/>
                </a:cubicBezTo>
                <a:cubicBezTo>
                  <a:pt x="1677755" y="3375648"/>
                  <a:pt x="1800706" y="3375924"/>
                  <a:pt x="1898220" y="3518678"/>
                </a:cubicBezTo>
                <a:cubicBezTo>
                  <a:pt x="1702261" y="3471349"/>
                  <a:pt x="1541180" y="3432280"/>
                  <a:pt x="1379583" y="3393314"/>
                </a:cubicBezTo>
                <a:cubicBezTo>
                  <a:pt x="1374974" y="3405492"/>
                  <a:pt x="1370464" y="3418188"/>
                  <a:pt x="1365854" y="3430365"/>
                </a:cubicBezTo>
                <a:cubicBezTo>
                  <a:pt x="1540506" y="3542009"/>
                  <a:pt x="1762365" y="3576246"/>
                  <a:pt x="1899877" y="3756354"/>
                </a:cubicBezTo>
                <a:cubicBezTo>
                  <a:pt x="1729844" y="3690553"/>
                  <a:pt x="1560427" y="3625170"/>
                  <a:pt x="1390394" y="3559368"/>
                </a:cubicBezTo>
                <a:cubicBezTo>
                  <a:pt x="1455755" y="3666468"/>
                  <a:pt x="1602337" y="3672359"/>
                  <a:pt x="1652019" y="3834080"/>
                </a:cubicBezTo>
                <a:cubicBezTo>
                  <a:pt x="1517524" y="3768894"/>
                  <a:pt x="1411475" y="3717517"/>
                  <a:pt x="1277598" y="3652747"/>
                </a:cubicBezTo>
                <a:cubicBezTo>
                  <a:pt x="1304152" y="3811443"/>
                  <a:pt x="1438682" y="3929273"/>
                  <a:pt x="1363636" y="4114703"/>
                </a:cubicBezTo>
                <a:cubicBezTo>
                  <a:pt x="1272875" y="3885215"/>
                  <a:pt x="1192331" y="3677917"/>
                  <a:pt x="1003785" y="3536203"/>
                </a:cubicBezTo>
                <a:cubicBezTo>
                  <a:pt x="1048248" y="3668317"/>
                  <a:pt x="1092712" y="3800431"/>
                  <a:pt x="1137175" y="3932544"/>
                </a:cubicBezTo>
                <a:cubicBezTo>
                  <a:pt x="1121949" y="3939802"/>
                  <a:pt x="1107341" y="3947477"/>
                  <a:pt x="1092633" y="3954634"/>
                </a:cubicBezTo>
                <a:cubicBezTo>
                  <a:pt x="1055347" y="3892578"/>
                  <a:pt x="1016610" y="3831341"/>
                  <a:pt x="981708" y="3767746"/>
                </a:cubicBezTo>
                <a:cubicBezTo>
                  <a:pt x="925311" y="3665351"/>
                  <a:pt x="872750" y="3560598"/>
                  <a:pt x="816353" y="3458203"/>
                </a:cubicBezTo>
                <a:cubicBezTo>
                  <a:pt x="777054" y="3385793"/>
                  <a:pt x="717247" y="3343158"/>
                  <a:pt x="612237" y="3330261"/>
                </a:cubicBezTo>
                <a:cubicBezTo>
                  <a:pt x="672664" y="3492043"/>
                  <a:pt x="727487" y="3638798"/>
                  <a:pt x="782209" y="3785035"/>
                </a:cubicBezTo>
                <a:cubicBezTo>
                  <a:pt x="572042" y="3628721"/>
                  <a:pt x="552638" y="3346680"/>
                  <a:pt x="359536" y="3187049"/>
                </a:cubicBezTo>
                <a:cubicBezTo>
                  <a:pt x="345345" y="3194105"/>
                  <a:pt x="331052" y="3200644"/>
                  <a:pt x="316861" y="3207700"/>
                </a:cubicBezTo>
                <a:cubicBezTo>
                  <a:pt x="384388" y="3394965"/>
                  <a:pt x="452015" y="3582747"/>
                  <a:pt x="519543" y="3770012"/>
                </a:cubicBezTo>
                <a:cubicBezTo>
                  <a:pt x="317129" y="3592849"/>
                  <a:pt x="270637" y="3334341"/>
                  <a:pt x="119870" y="3080521"/>
                </a:cubicBezTo>
                <a:cubicBezTo>
                  <a:pt x="133778" y="3306683"/>
                  <a:pt x="144807" y="3490424"/>
                  <a:pt x="155937" y="3674683"/>
                </a:cubicBezTo>
                <a:cubicBezTo>
                  <a:pt x="79119" y="3565244"/>
                  <a:pt x="60423" y="3440074"/>
                  <a:pt x="39600" y="3316729"/>
                </a:cubicBezTo>
                <a:lnTo>
                  <a:pt x="0" y="3138695"/>
                </a:lnTo>
                <a:close/>
                <a:moveTo>
                  <a:pt x="0" y="2448197"/>
                </a:moveTo>
                <a:lnTo>
                  <a:pt x="55485" y="2448349"/>
                </a:lnTo>
                <a:cubicBezTo>
                  <a:pt x="79143" y="2448585"/>
                  <a:pt x="102949" y="2460612"/>
                  <a:pt x="127415" y="2484330"/>
                </a:cubicBezTo>
                <a:cubicBezTo>
                  <a:pt x="96804" y="2492161"/>
                  <a:pt x="66039" y="2498292"/>
                  <a:pt x="35102" y="2503119"/>
                </a:cubicBezTo>
                <a:lnTo>
                  <a:pt x="0" y="2507241"/>
                </a:lnTo>
                <a:close/>
                <a:moveTo>
                  <a:pt x="0" y="1951810"/>
                </a:moveTo>
                <a:lnTo>
                  <a:pt x="65069" y="1993449"/>
                </a:lnTo>
                <a:cubicBezTo>
                  <a:pt x="234655" y="2093527"/>
                  <a:pt x="417878" y="2161264"/>
                  <a:pt x="541335" y="2322212"/>
                </a:cubicBezTo>
                <a:cubicBezTo>
                  <a:pt x="393021" y="2252189"/>
                  <a:pt x="244921" y="2180513"/>
                  <a:pt x="95359" y="2112344"/>
                </a:cubicBezTo>
                <a:lnTo>
                  <a:pt x="0" y="2070199"/>
                </a:lnTo>
                <a:close/>
                <a:moveTo>
                  <a:pt x="1493216" y="1252887"/>
                </a:moveTo>
                <a:cubicBezTo>
                  <a:pt x="1220896" y="1246187"/>
                  <a:pt x="976054" y="1320104"/>
                  <a:pt x="774195" y="1512992"/>
                </a:cubicBezTo>
                <a:cubicBezTo>
                  <a:pt x="1013835" y="1426118"/>
                  <a:pt x="1253575" y="1339762"/>
                  <a:pt x="1493216" y="1252887"/>
                </a:cubicBezTo>
                <a:close/>
                <a:moveTo>
                  <a:pt x="76255" y="1097450"/>
                </a:moveTo>
                <a:cubicBezTo>
                  <a:pt x="86992" y="1188574"/>
                  <a:pt x="64019" y="1269865"/>
                  <a:pt x="33618" y="1349175"/>
                </a:cubicBezTo>
                <a:lnTo>
                  <a:pt x="0" y="1432332"/>
                </a:lnTo>
                <a:lnTo>
                  <a:pt x="0" y="1189112"/>
                </a:lnTo>
                <a:close/>
                <a:moveTo>
                  <a:pt x="2029776" y="932082"/>
                </a:moveTo>
                <a:cubicBezTo>
                  <a:pt x="1883920" y="965807"/>
                  <a:pt x="1753992" y="995897"/>
                  <a:pt x="1584547" y="1035281"/>
                </a:cubicBezTo>
                <a:cubicBezTo>
                  <a:pt x="1704917" y="1074740"/>
                  <a:pt x="1779707" y="1117150"/>
                  <a:pt x="1855741" y="1119025"/>
                </a:cubicBezTo>
                <a:cubicBezTo>
                  <a:pt x="1949029" y="1121307"/>
                  <a:pt x="2015358" y="1062211"/>
                  <a:pt x="2029776" y="932082"/>
                </a:cubicBezTo>
                <a:close/>
                <a:moveTo>
                  <a:pt x="2172757" y="756549"/>
                </a:moveTo>
                <a:cubicBezTo>
                  <a:pt x="1970568" y="754483"/>
                  <a:pt x="1576148" y="862311"/>
                  <a:pt x="1449360" y="944440"/>
                </a:cubicBezTo>
                <a:cubicBezTo>
                  <a:pt x="1454818" y="947677"/>
                  <a:pt x="1460264" y="953603"/>
                  <a:pt x="1465019" y="953215"/>
                </a:cubicBezTo>
                <a:cubicBezTo>
                  <a:pt x="1681267" y="933746"/>
                  <a:pt x="1879501" y="802270"/>
                  <a:pt x="2108011" y="848645"/>
                </a:cubicBezTo>
                <a:cubicBezTo>
                  <a:pt x="2119676" y="850676"/>
                  <a:pt x="2142252" y="801159"/>
                  <a:pt x="2172757" y="756549"/>
                </a:cubicBezTo>
                <a:close/>
                <a:moveTo>
                  <a:pt x="4252658" y="150792"/>
                </a:moveTo>
                <a:cubicBezTo>
                  <a:pt x="4149128" y="250428"/>
                  <a:pt x="4046016" y="349445"/>
                  <a:pt x="3931686" y="459776"/>
                </a:cubicBezTo>
                <a:cubicBezTo>
                  <a:pt x="4064182" y="511921"/>
                  <a:pt x="4082927" y="404053"/>
                  <a:pt x="4132278" y="351481"/>
                </a:cubicBezTo>
                <a:cubicBezTo>
                  <a:pt x="4184746" y="295617"/>
                  <a:pt x="4233306" y="236214"/>
                  <a:pt x="4283202" y="178164"/>
                </a:cubicBezTo>
                <a:cubicBezTo>
                  <a:pt x="4272815" y="168900"/>
                  <a:pt x="4263045" y="160055"/>
                  <a:pt x="4252658" y="150792"/>
                </a:cubicBezTo>
                <a:close/>
                <a:moveTo>
                  <a:pt x="3325439" y="0"/>
                </a:moveTo>
                <a:lnTo>
                  <a:pt x="3418746" y="0"/>
                </a:lnTo>
                <a:lnTo>
                  <a:pt x="3419677" y="8956"/>
                </a:lnTo>
                <a:cubicBezTo>
                  <a:pt x="3407198" y="112089"/>
                  <a:pt x="3333136" y="193875"/>
                  <a:pt x="3293135" y="286266"/>
                </a:cubicBezTo>
                <a:cubicBezTo>
                  <a:pt x="3239068" y="411208"/>
                  <a:pt x="3176956" y="533415"/>
                  <a:pt x="3118350" y="657091"/>
                </a:cubicBezTo>
                <a:cubicBezTo>
                  <a:pt x="3259221" y="708146"/>
                  <a:pt x="3272278" y="700772"/>
                  <a:pt x="3329162" y="590326"/>
                </a:cubicBezTo>
                <a:cubicBezTo>
                  <a:pt x="3429991" y="393974"/>
                  <a:pt x="3533709" y="198674"/>
                  <a:pt x="3639279" y="4623"/>
                </a:cubicBezTo>
                <a:lnTo>
                  <a:pt x="3642347" y="0"/>
                </a:lnTo>
                <a:lnTo>
                  <a:pt x="3767243" y="0"/>
                </a:lnTo>
                <a:lnTo>
                  <a:pt x="3613382" y="253431"/>
                </a:lnTo>
                <a:cubicBezTo>
                  <a:pt x="3548391" y="360484"/>
                  <a:pt x="3483856" y="466776"/>
                  <a:pt x="3417993" y="575207"/>
                </a:cubicBezTo>
                <a:cubicBezTo>
                  <a:pt x="3606999" y="608847"/>
                  <a:pt x="3625945" y="601403"/>
                  <a:pt x="3686405" y="478980"/>
                </a:cubicBezTo>
                <a:cubicBezTo>
                  <a:pt x="3746865" y="356556"/>
                  <a:pt x="3795788" y="227242"/>
                  <a:pt x="3866549" y="110874"/>
                </a:cubicBezTo>
                <a:lnTo>
                  <a:pt x="3929931" y="0"/>
                </a:lnTo>
                <a:lnTo>
                  <a:pt x="4126959" y="0"/>
                </a:lnTo>
                <a:lnTo>
                  <a:pt x="4117244" y="13877"/>
                </a:lnTo>
                <a:cubicBezTo>
                  <a:pt x="4088992" y="57697"/>
                  <a:pt x="4063180" y="103679"/>
                  <a:pt x="4042900" y="153958"/>
                </a:cubicBezTo>
                <a:cubicBezTo>
                  <a:pt x="4165646" y="133859"/>
                  <a:pt x="4232472" y="-80058"/>
                  <a:pt x="4386860" y="73668"/>
                </a:cubicBezTo>
                <a:lnTo>
                  <a:pt x="4454900" y="0"/>
                </a:lnTo>
                <a:lnTo>
                  <a:pt x="4550359" y="0"/>
                </a:lnTo>
                <a:lnTo>
                  <a:pt x="4527388" y="31847"/>
                </a:lnTo>
                <a:cubicBezTo>
                  <a:pt x="4475179" y="97331"/>
                  <a:pt x="4414739" y="156356"/>
                  <a:pt x="4376382" y="240637"/>
                </a:cubicBezTo>
                <a:cubicBezTo>
                  <a:pt x="4472143" y="164539"/>
                  <a:pt x="4566568" y="87088"/>
                  <a:pt x="4663766" y="12858"/>
                </a:cubicBezTo>
                <a:lnTo>
                  <a:pt x="4679372" y="0"/>
                </a:lnTo>
                <a:lnTo>
                  <a:pt x="4869273" y="0"/>
                </a:lnTo>
                <a:lnTo>
                  <a:pt x="4683376" y="138589"/>
                </a:lnTo>
                <a:cubicBezTo>
                  <a:pt x="4603308" y="199482"/>
                  <a:pt x="4523612" y="260907"/>
                  <a:pt x="4443736" y="322099"/>
                </a:cubicBezTo>
                <a:cubicBezTo>
                  <a:pt x="4423613" y="337293"/>
                  <a:pt x="4409754" y="359865"/>
                  <a:pt x="4371506" y="403295"/>
                </a:cubicBezTo>
                <a:cubicBezTo>
                  <a:pt x="4705179" y="314259"/>
                  <a:pt x="4963400" y="71734"/>
                  <a:pt x="5289989" y="73257"/>
                </a:cubicBezTo>
                <a:cubicBezTo>
                  <a:pt x="5295781" y="92010"/>
                  <a:pt x="5301056" y="110862"/>
                  <a:pt x="5306847" y="129614"/>
                </a:cubicBezTo>
                <a:cubicBezTo>
                  <a:pt x="5111795" y="205673"/>
                  <a:pt x="4917360" y="282148"/>
                  <a:pt x="4722826" y="358107"/>
                </a:cubicBezTo>
                <a:cubicBezTo>
                  <a:pt x="4725758" y="370429"/>
                  <a:pt x="4729207" y="382653"/>
                  <a:pt x="4732656" y="394876"/>
                </a:cubicBezTo>
                <a:cubicBezTo>
                  <a:pt x="4874768" y="386056"/>
                  <a:pt x="5016981" y="377753"/>
                  <a:pt x="5154856" y="369219"/>
                </a:cubicBezTo>
                <a:cubicBezTo>
                  <a:pt x="5172895" y="456506"/>
                  <a:pt x="5142444" y="471022"/>
                  <a:pt x="5086105" y="476601"/>
                </a:cubicBezTo>
                <a:cubicBezTo>
                  <a:pt x="4973843" y="487140"/>
                  <a:pt x="4855128" y="467236"/>
                  <a:pt x="4749699" y="535007"/>
                </a:cubicBezTo>
                <a:cubicBezTo>
                  <a:pt x="4818316" y="611925"/>
                  <a:pt x="4965226" y="495261"/>
                  <a:pt x="5008733" y="672153"/>
                </a:cubicBezTo>
                <a:cubicBezTo>
                  <a:pt x="4879619" y="665016"/>
                  <a:pt x="4767341" y="658904"/>
                  <a:pt x="4655581" y="652691"/>
                </a:cubicBezTo>
                <a:cubicBezTo>
                  <a:pt x="4651703" y="663115"/>
                  <a:pt x="4648343" y="673438"/>
                  <a:pt x="4644466" y="683862"/>
                </a:cubicBezTo>
                <a:cubicBezTo>
                  <a:pt x="4742284" y="728780"/>
                  <a:pt x="4840720" y="774115"/>
                  <a:pt x="4964410" y="830658"/>
                </a:cubicBezTo>
                <a:cubicBezTo>
                  <a:pt x="4825152" y="906616"/>
                  <a:pt x="4748385" y="807106"/>
                  <a:pt x="4658386" y="788605"/>
                </a:cubicBezTo>
                <a:cubicBezTo>
                  <a:pt x="4550430" y="766073"/>
                  <a:pt x="4443019" y="738062"/>
                  <a:pt x="4333885" y="723281"/>
                </a:cubicBezTo>
                <a:cubicBezTo>
                  <a:pt x="4235282" y="710213"/>
                  <a:pt x="4133400" y="671995"/>
                  <a:pt x="4008791" y="732211"/>
                </a:cubicBezTo>
                <a:cubicBezTo>
                  <a:pt x="4212201" y="837191"/>
                  <a:pt x="4433679" y="825299"/>
                  <a:pt x="4598281" y="981875"/>
                </a:cubicBezTo>
                <a:cubicBezTo>
                  <a:pt x="4554179" y="978629"/>
                  <a:pt x="4507982" y="981161"/>
                  <a:pt x="4465159" y="970683"/>
                </a:cubicBezTo>
                <a:cubicBezTo>
                  <a:pt x="4225455" y="910902"/>
                  <a:pt x="3986498" y="846679"/>
                  <a:pt x="3747111" y="785763"/>
                </a:cubicBezTo>
                <a:cubicBezTo>
                  <a:pt x="3674263" y="767152"/>
                  <a:pt x="3598698" y="734563"/>
                  <a:pt x="3529957" y="800574"/>
                </a:cubicBezTo>
                <a:cubicBezTo>
                  <a:pt x="3767152" y="905433"/>
                  <a:pt x="4004046" y="1008738"/>
                  <a:pt x="4239375" y="1115034"/>
                </a:cubicBezTo>
                <a:cubicBezTo>
                  <a:pt x="4251744" y="1120688"/>
                  <a:pt x="4255022" y="1145839"/>
                  <a:pt x="4280974" y="1202039"/>
                </a:cubicBezTo>
                <a:cubicBezTo>
                  <a:pt x="4115795" y="1136369"/>
                  <a:pt x="3983414" y="1082053"/>
                  <a:pt x="3849984" y="1030627"/>
                </a:cubicBezTo>
                <a:cubicBezTo>
                  <a:pt x="3703769" y="974163"/>
                  <a:pt x="3560511" y="905307"/>
                  <a:pt x="3409429" y="870743"/>
                </a:cubicBezTo>
                <a:cubicBezTo>
                  <a:pt x="3277956" y="840425"/>
                  <a:pt x="3137597" y="849979"/>
                  <a:pt x="3000741" y="841661"/>
                </a:cubicBezTo>
                <a:cubicBezTo>
                  <a:pt x="3000583" y="851899"/>
                  <a:pt x="3001045" y="862555"/>
                  <a:pt x="3001634" y="868350"/>
                </a:cubicBezTo>
                <a:cubicBezTo>
                  <a:pt x="3327376" y="973188"/>
                  <a:pt x="3653018" y="1077509"/>
                  <a:pt x="3977926" y="1183583"/>
                </a:cubicBezTo>
                <a:cubicBezTo>
                  <a:pt x="3983083" y="1185267"/>
                  <a:pt x="3981736" y="1205944"/>
                  <a:pt x="3987416" y="1246207"/>
                </a:cubicBezTo>
                <a:cubicBezTo>
                  <a:pt x="3562053" y="1145154"/>
                  <a:pt x="3161932" y="958607"/>
                  <a:pt x="2715015" y="1008947"/>
                </a:cubicBezTo>
                <a:cubicBezTo>
                  <a:pt x="2913892" y="1071290"/>
                  <a:pt x="3112670" y="1133115"/>
                  <a:pt x="3348065" y="1206626"/>
                </a:cubicBezTo>
                <a:cubicBezTo>
                  <a:pt x="3297258" y="1221338"/>
                  <a:pt x="3278613" y="1230335"/>
                  <a:pt x="3259910" y="1230747"/>
                </a:cubicBezTo>
                <a:cubicBezTo>
                  <a:pt x="3234183" y="1230912"/>
                  <a:pt x="3207751" y="1227454"/>
                  <a:pt x="3182468" y="1221624"/>
                </a:cubicBezTo>
                <a:cubicBezTo>
                  <a:pt x="2967301" y="1172117"/>
                  <a:pt x="2752780" y="1117650"/>
                  <a:pt x="2536035" y="1073823"/>
                </a:cubicBezTo>
                <a:cubicBezTo>
                  <a:pt x="2469667" y="1060936"/>
                  <a:pt x="2391980" y="1058844"/>
                  <a:pt x="2329567" y="1080109"/>
                </a:cubicBezTo>
                <a:cubicBezTo>
                  <a:pt x="2046689" y="1176463"/>
                  <a:pt x="1767377" y="1282868"/>
                  <a:pt x="1490638" y="1410800"/>
                </a:cubicBezTo>
                <a:cubicBezTo>
                  <a:pt x="1520617" y="1407659"/>
                  <a:pt x="1553455" y="1410945"/>
                  <a:pt x="1579656" y="1399406"/>
                </a:cubicBezTo>
                <a:cubicBezTo>
                  <a:pt x="1895696" y="1263834"/>
                  <a:pt x="2231071" y="1224969"/>
                  <a:pt x="2568862" y="1198528"/>
                </a:cubicBezTo>
                <a:cubicBezTo>
                  <a:pt x="2620130" y="1194472"/>
                  <a:pt x="2673542" y="1215249"/>
                  <a:pt x="2724042" y="1259695"/>
                </a:cubicBezTo>
                <a:cubicBezTo>
                  <a:pt x="2571530" y="1281281"/>
                  <a:pt x="2418503" y="1302968"/>
                  <a:pt x="2265993" y="1324555"/>
                </a:cubicBezTo>
                <a:cubicBezTo>
                  <a:pt x="2569176" y="1396172"/>
                  <a:pt x="2881348" y="1329044"/>
                  <a:pt x="3218786" y="1449876"/>
                </a:cubicBezTo>
                <a:cubicBezTo>
                  <a:pt x="2848240" y="1456896"/>
                  <a:pt x="2523160" y="1463138"/>
                  <a:pt x="2197564" y="1469480"/>
                </a:cubicBezTo>
                <a:cubicBezTo>
                  <a:pt x="2634364" y="1596247"/>
                  <a:pt x="3093386" y="1602651"/>
                  <a:pt x="3519100" y="1755212"/>
                </a:cubicBezTo>
                <a:cubicBezTo>
                  <a:pt x="3515698" y="1773602"/>
                  <a:pt x="3512195" y="1791475"/>
                  <a:pt x="3508692" y="1809348"/>
                </a:cubicBezTo>
                <a:cubicBezTo>
                  <a:pt x="3334541" y="1780341"/>
                  <a:pt x="3160491" y="1751854"/>
                  <a:pt x="2986339" y="1722848"/>
                </a:cubicBezTo>
                <a:cubicBezTo>
                  <a:pt x="2985995" y="1729362"/>
                  <a:pt x="2985134" y="1735976"/>
                  <a:pt x="2984790" y="1742491"/>
                </a:cubicBezTo>
                <a:cubicBezTo>
                  <a:pt x="3180599" y="1838739"/>
                  <a:pt x="3376308" y="1934470"/>
                  <a:pt x="3571283" y="2031955"/>
                </a:cubicBezTo>
                <a:cubicBezTo>
                  <a:pt x="3590246" y="2041162"/>
                  <a:pt x="3604298" y="2060996"/>
                  <a:pt x="3615118" y="2086291"/>
                </a:cubicBezTo>
                <a:cubicBezTo>
                  <a:pt x="3315979" y="1971984"/>
                  <a:pt x="3021953" y="1848086"/>
                  <a:pt x="2708513" y="1781688"/>
                </a:cubicBezTo>
                <a:cubicBezTo>
                  <a:pt x="2851625" y="1938142"/>
                  <a:pt x="3056208" y="2016031"/>
                  <a:pt x="3172418" y="2199742"/>
                </a:cubicBezTo>
                <a:cubicBezTo>
                  <a:pt x="2837500" y="2011804"/>
                  <a:pt x="2530831" y="1775932"/>
                  <a:pt x="2132197" y="1641209"/>
                </a:cubicBezTo>
                <a:cubicBezTo>
                  <a:pt x="2297210" y="1857876"/>
                  <a:pt x="2515461" y="1989518"/>
                  <a:pt x="2630167" y="2204145"/>
                </a:cubicBezTo>
                <a:cubicBezTo>
                  <a:pt x="2620199" y="2213603"/>
                  <a:pt x="2609815" y="2223681"/>
                  <a:pt x="2599847" y="2233140"/>
                </a:cubicBezTo>
                <a:cubicBezTo>
                  <a:pt x="2423365" y="2076186"/>
                  <a:pt x="2246266" y="1918816"/>
                  <a:pt x="2069682" y="1761346"/>
                </a:cubicBezTo>
                <a:cubicBezTo>
                  <a:pt x="2063866" y="1767312"/>
                  <a:pt x="2057531" y="1773378"/>
                  <a:pt x="2051614" y="1778826"/>
                </a:cubicBezTo>
                <a:cubicBezTo>
                  <a:pt x="2127561" y="1876885"/>
                  <a:pt x="2202890" y="1974525"/>
                  <a:pt x="2278737" y="2072065"/>
                </a:cubicBezTo>
                <a:cubicBezTo>
                  <a:pt x="2269071" y="2083077"/>
                  <a:pt x="2259922" y="2093989"/>
                  <a:pt x="2250256" y="2105001"/>
                </a:cubicBezTo>
                <a:cubicBezTo>
                  <a:pt x="2218132" y="2083308"/>
                  <a:pt x="2182376" y="2065008"/>
                  <a:pt x="2154719" y="2038687"/>
                </a:cubicBezTo>
                <a:cubicBezTo>
                  <a:pt x="2004929" y="1894811"/>
                  <a:pt x="1856806" y="1748464"/>
                  <a:pt x="1707849" y="1603352"/>
                </a:cubicBezTo>
                <a:cubicBezTo>
                  <a:pt x="1660151" y="1556751"/>
                  <a:pt x="1608475" y="1520056"/>
                  <a:pt x="1525666" y="1568923"/>
                </a:cubicBezTo>
                <a:cubicBezTo>
                  <a:pt x="1644305" y="1762370"/>
                  <a:pt x="1861291" y="1879215"/>
                  <a:pt x="1930439" y="2152124"/>
                </a:cubicBezTo>
                <a:cubicBezTo>
                  <a:pt x="1749961" y="1969085"/>
                  <a:pt x="1599063" y="1819516"/>
                  <a:pt x="1452634" y="1665318"/>
                </a:cubicBezTo>
                <a:cubicBezTo>
                  <a:pt x="1387177" y="1596381"/>
                  <a:pt x="1332323" y="1535053"/>
                  <a:pt x="1219821" y="1571963"/>
                </a:cubicBezTo>
                <a:cubicBezTo>
                  <a:pt x="1171385" y="1587826"/>
                  <a:pt x="1107384" y="1556750"/>
                  <a:pt x="1050195" y="1546914"/>
                </a:cubicBezTo>
                <a:cubicBezTo>
                  <a:pt x="1044753" y="1560328"/>
                  <a:pt x="1039928" y="1574160"/>
                  <a:pt x="1034486" y="1587574"/>
                </a:cubicBezTo>
                <a:cubicBezTo>
                  <a:pt x="1183149" y="1689764"/>
                  <a:pt x="1332431" y="1792370"/>
                  <a:pt x="1481611" y="1894459"/>
                </a:cubicBezTo>
                <a:cubicBezTo>
                  <a:pt x="1477633" y="1904365"/>
                  <a:pt x="1473139" y="1914372"/>
                  <a:pt x="1469161" y="1924278"/>
                </a:cubicBezTo>
                <a:cubicBezTo>
                  <a:pt x="1438720" y="1916764"/>
                  <a:pt x="1405048" y="1914714"/>
                  <a:pt x="1377537" y="1900183"/>
                </a:cubicBezTo>
                <a:cubicBezTo>
                  <a:pt x="1250800" y="1833487"/>
                  <a:pt x="1128026" y="1759575"/>
                  <a:pt x="999407" y="1697006"/>
                </a:cubicBezTo>
                <a:cubicBezTo>
                  <a:pt x="940148" y="1668231"/>
                  <a:pt x="870548" y="1660808"/>
                  <a:pt x="805960" y="1643277"/>
                </a:cubicBezTo>
                <a:cubicBezTo>
                  <a:pt x="801451" y="1655973"/>
                  <a:pt x="797459" y="1668568"/>
                  <a:pt x="793467" y="1681164"/>
                </a:cubicBezTo>
                <a:cubicBezTo>
                  <a:pt x="870528" y="1724206"/>
                  <a:pt x="949771" y="1764676"/>
                  <a:pt x="1024949" y="1811845"/>
                </a:cubicBezTo>
                <a:cubicBezTo>
                  <a:pt x="1093334" y="1854426"/>
                  <a:pt x="1157236" y="1904325"/>
                  <a:pt x="1212262" y="1972065"/>
                </a:cubicBezTo>
                <a:cubicBezTo>
                  <a:pt x="950723" y="1899338"/>
                  <a:pt x="731111" y="1691672"/>
                  <a:pt x="398553" y="1745032"/>
                </a:cubicBezTo>
                <a:cubicBezTo>
                  <a:pt x="563711" y="1874101"/>
                  <a:pt x="735352" y="1928845"/>
                  <a:pt x="824711" y="2090377"/>
                </a:cubicBezTo>
                <a:cubicBezTo>
                  <a:pt x="664042" y="2012011"/>
                  <a:pt x="501706" y="1936118"/>
                  <a:pt x="343018" y="1854143"/>
                </a:cubicBezTo>
                <a:cubicBezTo>
                  <a:pt x="232967" y="1797366"/>
                  <a:pt x="128499" y="1795713"/>
                  <a:pt x="17025" y="1831006"/>
                </a:cubicBezTo>
                <a:lnTo>
                  <a:pt x="0" y="1837998"/>
                </a:lnTo>
                <a:lnTo>
                  <a:pt x="0" y="1569479"/>
                </a:lnTo>
                <a:lnTo>
                  <a:pt x="14353" y="1564248"/>
                </a:lnTo>
                <a:cubicBezTo>
                  <a:pt x="65704" y="1543060"/>
                  <a:pt x="73561" y="1526020"/>
                  <a:pt x="94549" y="1453845"/>
                </a:cubicBezTo>
                <a:cubicBezTo>
                  <a:pt x="165450" y="1211199"/>
                  <a:pt x="231811" y="967286"/>
                  <a:pt x="303185" y="713266"/>
                </a:cubicBezTo>
                <a:cubicBezTo>
                  <a:pt x="363588" y="700988"/>
                  <a:pt x="379612" y="758581"/>
                  <a:pt x="371403" y="807454"/>
                </a:cubicBezTo>
                <a:cubicBezTo>
                  <a:pt x="347391" y="954490"/>
                  <a:pt x="313466" y="1100229"/>
                  <a:pt x="281093" y="1245667"/>
                </a:cubicBezTo>
                <a:cubicBezTo>
                  <a:pt x="270297" y="1295043"/>
                  <a:pt x="252074" y="1342102"/>
                  <a:pt x="235045" y="1398061"/>
                </a:cubicBezTo>
                <a:cubicBezTo>
                  <a:pt x="422030" y="1363327"/>
                  <a:pt x="499846" y="1261168"/>
                  <a:pt x="503757" y="1085268"/>
                </a:cubicBezTo>
                <a:cubicBezTo>
                  <a:pt x="507600" y="922811"/>
                  <a:pt x="527558" y="760445"/>
                  <a:pt x="543798" y="598266"/>
                </a:cubicBezTo>
                <a:cubicBezTo>
                  <a:pt x="547928" y="558781"/>
                  <a:pt x="566210" y="520307"/>
                  <a:pt x="585451" y="456397"/>
                </a:cubicBezTo>
                <a:cubicBezTo>
                  <a:pt x="691570" y="593718"/>
                  <a:pt x="634414" y="716573"/>
                  <a:pt x="630810" y="833318"/>
                </a:cubicBezTo>
                <a:cubicBezTo>
                  <a:pt x="626904" y="948510"/>
                  <a:pt x="614840" y="1063138"/>
                  <a:pt x="605863" y="1179852"/>
                </a:cubicBezTo>
                <a:cubicBezTo>
                  <a:pt x="710325" y="1178888"/>
                  <a:pt x="723374" y="1113495"/>
                  <a:pt x="737759" y="1049453"/>
                </a:cubicBezTo>
                <a:cubicBezTo>
                  <a:pt x="778358" y="871793"/>
                  <a:pt x="818340" y="693716"/>
                  <a:pt x="860592" y="516272"/>
                </a:cubicBezTo>
                <a:cubicBezTo>
                  <a:pt x="873370" y="463288"/>
                  <a:pt x="894091" y="412520"/>
                  <a:pt x="919291" y="335094"/>
                </a:cubicBezTo>
                <a:cubicBezTo>
                  <a:pt x="1046915" y="469847"/>
                  <a:pt x="949233" y="577479"/>
                  <a:pt x="935687" y="678965"/>
                </a:cubicBezTo>
                <a:cubicBezTo>
                  <a:pt x="921251" y="792442"/>
                  <a:pt x="881417" y="902260"/>
                  <a:pt x="843787" y="1045497"/>
                </a:cubicBezTo>
                <a:cubicBezTo>
                  <a:pt x="974086" y="1003516"/>
                  <a:pt x="1038951" y="947928"/>
                  <a:pt x="1055830" y="841497"/>
                </a:cubicBezTo>
                <a:cubicBezTo>
                  <a:pt x="1092988" y="610244"/>
                  <a:pt x="1129631" y="379092"/>
                  <a:pt x="1167925" y="148157"/>
                </a:cubicBezTo>
                <a:cubicBezTo>
                  <a:pt x="1175704" y="102592"/>
                  <a:pt x="1191126" y="57688"/>
                  <a:pt x="1224921" y="16199"/>
                </a:cubicBezTo>
                <a:cubicBezTo>
                  <a:pt x="1343641" y="273562"/>
                  <a:pt x="1211458" y="518449"/>
                  <a:pt x="1192163" y="811235"/>
                </a:cubicBezTo>
                <a:cubicBezTo>
                  <a:pt x="1240925" y="752868"/>
                  <a:pt x="1274018" y="727094"/>
                  <a:pt x="1288968" y="693566"/>
                </a:cubicBezTo>
                <a:cubicBezTo>
                  <a:pt x="1366529" y="521078"/>
                  <a:pt x="1438934" y="346907"/>
                  <a:pt x="1514227" y="173786"/>
                </a:cubicBezTo>
                <a:cubicBezTo>
                  <a:pt x="1536499" y="122717"/>
                  <a:pt x="1562277" y="73114"/>
                  <a:pt x="1591631" y="11535"/>
                </a:cubicBezTo>
                <a:cubicBezTo>
                  <a:pt x="1715369" y="98692"/>
                  <a:pt x="1626331" y="173484"/>
                  <a:pt x="1607996" y="242054"/>
                </a:cubicBezTo>
                <a:cubicBezTo>
                  <a:pt x="1588714" y="314031"/>
                  <a:pt x="1554578" y="381375"/>
                  <a:pt x="1512804" y="486736"/>
                </a:cubicBezTo>
                <a:cubicBezTo>
                  <a:pt x="1699705" y="368746"/>
                  <a:pt x="1809116" y="211019"/>
                  <a:pt x="2008275" y="120194"/>
                </a:cubicBezTo>
                <a:cubicBezTo>
                  <a:pt x="1975712" y="341957"/>
                  <a:pt x="1748143" y="352883"/>
                  <a:pt x="1694687" y="538951"/>
                </a:cubicBezTo>
                <a:cubicBezTo>
                  <a:pt x="1798124" y="496818"/>
                  <a:pt x="1883072" y="453444"/>
                  <a:pt x="1973612" y="427786"/>
                </a:cubicBezTo>
                <a:cubicBezTo>
                  <a:pt x="2058046" y="403853"/>
                  <a:pt x="2121251" y="290029"/>
                  <a:pt x="2252888" y="368128"/>
                </a:cubicBezTo>
                <a:cubicBezTo>
                  <a:pt x="2060756" y="577929"/>
                  <a:pt x="1763959" y="569540"/>
                  <a:pt x="1577384" y="763755"/>
                </a:cubicBezTo>
                <a:cubicBezTo>
                  <a:pt x="1813063" y="703438"/>
                  <a:pt x="2048326" y="643739"/>
                  <a:pt x="2290626" y="581598"/>
                </a:cubicBezTo>
                <a:cubicBezTo>
                  <a:pt x="2311708" y="540968"/>
                  <a:pt x="2331799" y="492472"/>
                  <a:pt x="2361773" y="450651"/>
                </a:cubicBezTo>
                <a:cubicBezTo>
                  <a:pt x="2371869" y="436331"/>
                  <a:pt x="2411170" y="428692"/>
                  <a:pt x="2428281" y="436648"/>
                </a:cubicBezTo>
                <a:cubicBezTo>
                  <a:pt x="2445390" y="444605"/>
                  <a:pt x="2465751" y="483089"/>
                  <a:pt x="2459792" y="496603"/>
                </a:cubicBezTo>
                <a:cubicBezTo>
                  <a:pt x="2425298" y="573150"/>
                  <a:pt x="2386680" y="647812"/>
                  <a:pt x="2342604" y="719236"/>
                </a:cubicBezTo>
                <a:cubicBezTo>
                  <a:pt x="2289465" y="804779"/>
                  <a:pt x="2229631" y="886250"/>
                  <a:pt x="2156442" y="992882"/>
                </a:cubicBezTo>
                <a:cubicBezTo>
                  <a:pt x="2278327" y="979398"/>
                  <a:pt x="2337722" y="942603"/>
                  <a:pt x="2377128" y="855431"/>
                </a:cubicBezTo>
                <a:cubicBezTo>
                  <a:pt x="2465761" y="659839"/>
                  <a:pt x="2562641" y="468016"/>
                  <a:pt x="2657869" y="275977"/>
                </a:cubicBezTo>
                <a:cubicBezTo>
                  <a:pt x="2674054" y="243283"/>
                  <a:pt x="2698586" y="214875"/>
                  <a:pt x="2717845" y="186956"/>
                </a:cubicBezTo>
                <a:cubicBezTo>
                  <a:pt x="2806237" y="216514"/>
                  <a:pt x="2787557" y="272258"/>
                  <a:pt x="2765311" y="317949"/>
                </a:cubicBezTo>
                <a:cubicBezTo>
                  <a:pt x="2711831" y="429346"/>
                  <a:pt x="2652993" y="538024"/>
                  <a:pt x="2594672" y="646600"/>
                </a:cubicBezTo>
                <a:cubicBezTo>
                  <a:pt x="2561497" y="707847"/>
                  <a:pt x="2524716" y="767109"/>
                  <a:pt x="2479362" y="845766"/>
                </a:cubicBezTo>
                <a:cubicBezTo>
                  <a:pt x="2617711" y="845199"/>
                  <a:pt x="2702591" y="815269"/>
                  <a:pt x="2760035" y="696655"/>
                </a:cubicBezTo>
                <a:cubicBezTo>
                  <a:pt x="2856540" y="497384"/>
                  <a:pt x="2971491" y="307421"/>
                  <a:pt x="3075725" y="112019"/>
                </a:cubicBezTo>
                <a:cubicBezTo>
                  <a:pt x="3101604" y="62935"/>
                  <a:pt x="3122083" y="19198"/>
                  <a:pt x="3201798" y="48294"/>
                </a:cubicBezTo>
                <a:cubicBezTo>
                  <a:pt x="3169207" y="275435"/>
                  <a:pt x="2991779" y="439398"/>
                  <a:pt x="2921347" y="651331"/>
                </a:cubicBezTo>
                <a:cubicBezTo>
                  <a:pt x="3025885" y="675601"/>
                  <a:pt x="3037410" y="605132"/>
                  <a:pt x="3060603" y="556032"/>
                </a:cubicBezTo>
                <a:cubicBezTo>
                  <a:pt x="3142287" y="385430"/>
                  <a:pt x="3219232" y="212524"/>
                  <a:pt x="3300399" y="42022"/>
                </a:cubicBezTo>
                <a:close/>
              </a:path>
            </a:pathLst>
          </a:custGeom>
          <a:solidFill>
            <a:schemeClr val="tx1">
              <a:alpha val="13000"/>
            </a:schemeClr>
          </a:solidFill>
          <a:ln w="5271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B560DF2B-C95A-F8F1-E64F-37BCABFF8014}"/>
              </a:ext>
            </a:extLst>
          </p:cNvPr>
          <p:cNvSpPr/>
          <p:nvPr userDrawn="1"/>
        </p:nvSpPr>
        <p:spPr>
          <a:xfrm>
            <a:off x="5790280" y="0"/>
            <a:ext cx="6401718" cy="6857999"/>
          </a:xfrm>
          <a:custGeom>
            <a:avLst/>
            <a:gdLst>
              <a:gd name="connsiteX0" fmla="*/ 13164 w 6401718"/>
              <a:gd name="connsiteY0" fmla="*/ 0 h 6857999"/>
              <a:gd name="connsiteX1" fmla="*/ 6401718 w 6401718"/>
              <a:gd name="connsiteY1" fmla="*/ 0 h 6857999"/>
              <a:gd name="connsiteX2" fmla="*/ 6401718 w 6401718"/>
              <a:gd name="connsiteY2" fmla="*/ 6857999 h 6857999"/>
              <a:gd name="connsiteX3" fmla="*/ 4837168 w 6401718"/>
              <a:gd name="connsiteY3" fmla="*/ 6857999 h 6857999"/>
              <a:gd name="connsiteX4" fmla="*/ 4970284 w 6401718"/>
              <a:gd name="connsiteY4" fmla="*/ 6566499 h 6857999"/>
              <a:gd name="connsiteX5" fmla="*/ 5441996 w 6401718"/>
              <a:gd name="connsiteY5" fmla="*/ 3607583 h 6857999"/>
              <a:gd name="connsiteX6" fmla="*/ 333189 w 6401718"/>
              <a:gd name="connsiteY6" fmla="*/ 1342399 h 6857999"/>
              <a:gd name="connsiteX7" fmla="*/ 10627 w 6401718"/>
              <a:gd name="connsiteY7" fmla="*/ 1715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01718" h="6857999">
                <a:moveTo>
                  <a:pt x="13164" y="0"/>
                </a:moveTo>
                <a:lnTo>
                  <a:pt x="6401718" y="0"/>
                </a:lnTo>
                <a:lnTo>
                  <a:pt x="6401718" y="6857999"/>
                </a:lnTo>
                <a:lnTo>
                  <a:pt x="4837168" y="6857999"/>
                </a:lnTo>
                <a:lnTo>
                  <a:pt x="4970284" y="6566499"/>
                </a:lnTo>
                <a:cubicBezTo>
                  <a:pt x="5459272" y="5503700"/>
                  <a:pt x="5952697" y="4415857"/>
                  <a:pt x="5441996" y="3607583"/>
                </a:cubicBezTo>
                <a:cubicBezTo>
                  <a:pt x="4534017" y="2170575"/>
                  <a:pt x="1476973" y="3238952"/>
                  <a:pt x="333189" y="1342399"/>
                </a:cubicBezTo>
                <a:cubicBezTo>
                  <a:pt x="249159" y="1202652"/>
                  <a:pt x="-60917" y="673160"/>
                  <a:pt x="10627" y="17156"/>
                </a:cubicBezTo>
                <a:close/>
              </a:path>
            </a:pathLst>
          </a:custGeom>
          <a:solidFill>
            <a:schemeClr val="accent4"/>
          </a:solidFill>
          <a:ln w="4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8" name="Freeform: Shape 27">
            <a:extLst>
              <a:ext uri="{FF2B5EF4-FFF2-40B4-BE49-F238E27FC236}">
                <a16:creationId xmlns:a16="http://schemas.microsoft.com/office/drawing/2014/main" id="{9E4F6A04-3331-D4C7-3EAE-0F69B48A7C71}"/>
              </a:ext>
            </a:extLst>
          </p:cNvPr>
          <p:cNvSpPr/>
          <p:nvPr userDrawn="1"/>
        </p:nvSpPr>
        <p:spPr>
          <a:xfrm>
            <a:off x="4749567" y="5750376"/>
            <a:ext cx="5273226" cy="1169180"/>
          </a:xfrm>
          <a:custGeom>
            <a:avLst/>
            <a:gdLst>
              <a:gd name="connsiteX0" fmla="*/ 3480861 w 5400689"/>
              <a:gd name="connsiteY0" fmla="*/ 9 h 1188904"/>
              <a:gd name="connsiteX1" fmla="*/ 3799515 w 5400689"/>
              <a:gd name="connsiteY1" fmla="*/ 34963 h 1188904"/>
              <a:gd name="connsiteX2" fmla="*/ 5393241 w 5400689"/>
              <a:gd name="connsiteY2" fmla="*/ 1169180 h 1188904"/>
              <a:gd name="connsiteX3" fmla="*/ 5400689 w 5400689"/>
              <a:gd name="connsiteY3" fmla="*/ 1188904 h 1188904"/>
              <a:gd name="connsiteX4" fmla="*/ 0 w 5400689"/>
              <a:gd name="connsiteY4" fmla="*/ 1188904 h 1188904"/>
              <a:gd name="connsiteX5" fmla="*/ 259507 w 5400689"/>
              <a:gd name="connsiteY5" fmla="*/ 1076708 h 1188904"/>
              <a:gd name="connsiteX6" fmla="*/ 1032152 w 5400689"/>
              <a:gd name="connsiteY6" fmla="*/ 750675 h 1188904"/>
              <a:gd name="connsiteX7" fmla="*/ 3480861 w 5400689"/>
              <a:gd name="connsiteY7" fmla="*/ 9 h 1188904"/>
              <a:gd name="connsiteX0" fmla="*/ 5400689 w 5492129"/>
              <a:gd name="connsiteY0" fmla="*/ 1188904 h 1280344"/>
              <a:gd name="connsiteX1" fmla="*/ 0 w 5492129"/>
              <a:gd name="connsiteY1" fmla="*/ 1188904 h 1280344"/>
              <a:gd name="connsiteX2" fmla="*/ 259507 w 5492129"/>
              <a:gd name="connsiteY2" fmla="*/ 1076708 h 1280344"/>
              <a:gd name="connsiteX3" fmla="*/ 1032152 w 5492129"/>
              <a:gd name="connsiteY3" fmla="*/ 750675 h 1280344"/>
              <a:gd name="connsiteX4" fmla="*/ 3480861 w 5492129"/>
              <a:gd name="connsiteY4" fmla="*/ 9 h 1280344"/>
              <a:gd name="connsiteX5" fmla="*/ 3799515 w 5492129"/>
              <a:gd name="connsiteY5" fmla="*/ 34963 h 1280344"/>
              <a:gd name="connsiteX6" fmla="*/ 5393241 w 5492129"/>
              <a:gd name="connsiteY6" fmla="*/ 1169180 h 1280344"/>
              <a:gd name="connsiteX7" fmla="*/ 5492129 w 5492129"/>
              <a:gd name="connsiteY7" fmla="*/ 1280344 h 1280344"/>
              <a:gd name="connsiteX0" fmla="*/ 5400689 w 5400689"/>
              <a:gd name="connsiteY0" fmla="*/ 1188904 h 1188904"/>
              <a:gd name="connsiteX1" fmla="*/ 0 w 5400689"/>
              <a:gd name="connsiteY1" fmla="*/ 1188904 h 1188904"/>
              <a:gd name="connsiteX2" fmla="*/ 259507 w 5400689"/>
              <a:gd name="connsiteY2" fmla="*/ 1076708 h 1188904"/>
              <a:gd name="connsiteX3" fmla="*/ 1032152 w 5400689"/>
              <a:gd name="connsiteY3" fmla="*/ 750675 h 1188904"/>
              <a:gd name="connsiteX4" fmla="*/ 3480861 w 5400689"/>
              <a:gd name="connsiteY4" fmla="*/ 9 h 1188904"/>
              <a:gd name="connsiteX5" fmla="*/ 3799515 w 5400689"/>
              <a:gd name="connsiteY5" fmla="*/ 34963 h 1188904"/>
              <a:gd name="connsiteX6" fmla="*/ 5393241 w 5400689"/>
              <a:gd name="connsiteY6" fmla="*/ 1169180 h 1188904"/>
              <a:gd name="connsiteX0" fmla="*/ 0 w 5393241"/>
              <a:gd name="connsiteY0" fmla="*/ 1188904 h 1188904"/>
              <a:gd name="connsiteX1" fmla="*/ 259507 w 5393241"/>
              <a:gd name="connsiteY1" fmla="*/ 1076708 h 1188904"/>
              <a:gd name="connsiteX2" fmla="*/ 1032152 w 5393241"/>
              <a:gd name="connsiteY2" fmla="*/ 750675 h 1188904"/>
              <a:gd name="connsiteX3" fmla="*/ 3480861 w 5393241"/>
              <a:gd name="connsiteY3" fmla="*/ 9 h 1188904"/>
              <a:gd name="connsiteX4" fmla="*/ 3799515 w 5393241"/>
              <a:gd name="connsiteY4" fmla="*/ 34963 h 1188904"/>
              <a:gd name="connsiteX5" fmla="*/ 5393241 w 5393241"/>
              <a:gd name="connsiteY5" fmla="*/ 1169180 h 1188904"/>
              <a:gd name="connsiteX0" fmla="*/ 0 w 5250366"/>
              <a:gd name="connsiteY0" fmla="*/ 1126039 h 1169180"/>
              <a:gd name="connsiteX1" fmla="*/ 116632 w 5250366"/>
              <a:gd name="connsiteY1" fmla="*/ 1076708 h 1169180"/>
              <a:gd name="connsiteX2" fmla="*/ 889277 w 5250366"/>
              <a:gd name="connsiteY2" fmla="*/ 750675 h 1169180"/>
              <a:gd name="connsiteX3" fmla="*/ 3337986 w 5250366"/>
              <a:gd name="connsiteY3" fmla="*/ 9 h 1169180"/>
              <a:gd name="connsiteX4" fmla="*/ 3656640 w 5250366"/>
              <a:gd name="connsiteY4" fmla="*/ 34963 h 1169180"/>
              <a:gd name="connsiteX5" fmla="*/ 5250366 w 5250366"/>
              <a:gd name="connsiteY5" fmla="*/ 1169180 h 1169180"/>
              <a:gd name="connsiteX0" fmla="*/ 0 w 5273226"/>
              <a:gd name="connsiteY0" fmla="*/ 1135564 h 1169180"/>
              <a:gd name="connsiteX1" fmla="*/ 139492 w 5273226"/>
              <a:gd name="connsiteY1" fmla="*/ 1076708 h 1169180"/>
              <a:gd name="connsiteX2" fmla="*/ 912137 w 5273226"/>
              <a:gd name="connsiteY2" fmla="*/ 750675 h 1169180"/>
              <a:gd name="connsiteX3" fmla="*/ 3360846 w 5273226"/>
              <a:gd name="connsiteY3" fmla="*/ 9 h 1169180"/>
              <a:gd name="connsiteX4" fmla="*/ 3679500 w 5273226"/>
              <a:gd name="connsiteY4" fmla="*/ 34963 h 1169180"/>
              <a:gd name="connsiteX5" fmla="*/ 5273226 w 5273226"/>
              <a:gd name="connsiteY5" fmla="*/ 1169180 h 116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3226" h="1169180">
                <a:moveTo>
                  <a:pt x="0" y="1135564"/>
                </a:moveTo>
                <a:lnTo>
                  <a:pt x="139492" y="1076708"/>
                </a:lnTo>
                <a:lnTo>
                  <a:pt x="912137" y="750675"/>
                </a:lnTo>
                <a:cubicBezTo>
                  <a:pt x="2354904" y="146401"/>
                  <a:pt x="2981132" y="1306"/>
                  <a:pt x="3360846" y="9"/>
                </a:cubicBezTo>
                <a:cubicBezTo>
                  <a:pt x="3487417" y="-424"/>
                  <a:pt x="3586598" y="15121"/>
                  <a:pt x="3679500" y="34963"/>
                </a:cubicBezTo>
                <a:cubicBezTo>
                  <a:pt x="4251313" y="157103"/>
                  <a:pt x="4990416" y="528605"/>
                  <a:pt x="5273226" y="116918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587ACFB-02E0-79F1-D5B0-E8B18598D688}"/>
              </a:ext>
            </a:extLst>
          </p:cNvPr>
          <p:cNvSpPr/>
          <p:nvPr userDrawn="1"/>
        </p:nvSpPr>
        <p:spPr>
          <a:xfrm>
            <a:off x="8006849" y="3200881"/>
            <a:ext cx="4200862" cy="3685693"/>
          </a:xfrm>
          <a:custGeom>
            <a:avLst/>
            <a:gdLst>
              <a:gd name="connsiteX0" fmla="*/ 4095553 w 4261350"/>
              <a:gd name="connsiteY0" fmla="*/ 1025 h 3718078"/>
              <a:gd name="connsiteX1" fmla="*/ 4195147 w 4261350"/>
              <a:gd name="connsiteY1" fmla="*/ 9904 h 3718078"/>
              <a:gd name="connsiteX2" fmla="*/ 4261350 w 4261350"/>
              <a:gd name="connsiteY2" fmla="*/ 21789 h 3718078"/>
              <a:gd name="connsiteX3" fmla="*/ 4261350 w 4261350"/>
              <a:gd name="connsiteY3" fmla="*/ 3718077 h 3718078"/>
              <a:gd name="connsiteX4" fmla="*/ 0 w 4261350"/>
              <a:gd name="connsiteY4" fmla="*/ 3718078 h 3718078"/>
              <a:gd name="connsiteX5" fmla="*/ 41809 w 4261350"/>
              <a:gd name="connsiteY5" fmla="*/ 3519677 h 3718078"/>
              <a:gd name="connsiteX6" fmla="*/ 817272 w 4261350"/>
              <a:gd name="connsiteY6" fmla="*/ 2444285 h 3718078"/>
              <a:gd name="connsiteX7" fmla="*/ 2666355 w 4261350"/>
              <a:gd name="connsiteY7" fmla="*/ 2522977 h 3718078"/>
              <a:gd name="connsiteX8" fmla="*/ 3155070 w 4261350"/>
              <a:gd name="connsiteY8" fmla="*/ 383844 h 3718078"/>
              <a:gd name="connsiteX9" fmla="*/ 3895887 w 4261350"/>
              <a:gd name="connsiteY9" fmla="*/ 10843 h 3718078"/>
              <a:gd name="connsiteX10" fmla="*/ 4095553 w 4261350"/>
              <a:gd name="connsiteY10" fmla="*/ 1025 h 3718078"/>
              <a:gd name="connsiteX0" fmla="*/ 4261350 w 4352790"/>
              <a:gd name="connsiteY0" fmla="*/ 21789 h 3718078"/>
              <a:gd name="connsiteX1" fmla="*/ 4261350 w 4352790"/>
              <a:gd name="connsiteY1" fmla="*/ 3718077 h 3718078"/>
              <a:gd name="connsiteX2" fmla="*/ 0 w 4352790"/>
              <a:gd name="connsiteY2" fmla="*/ 3718078 h 3718078"/>
              <a:gd name="connsiteX3" fmla="*/ 41809 w 4352790"/>
              <a:gd name="connsiteY3" fmla="*/ 3519677 h 3718078"/>
              <a:gd name="connsiteX4" fmla="*/ 817272 w 4352790"/>
              <a:gd name="connsiteY4" fmla="*/ 2444285 h 3718078"/>
              <a:gd name="connsiteX5" fmla="*/ 2666355 w 4352790"/>
              <a:gd name="connsiteY5" fmla="*/ 2522977 h 3718078"/>
              <a:gd name="connsiteX6" fmla="*/ 3155070 w 4352790"/>
              <a:gd name="connsiteY6" fmla="*/ 383844 h 3718078"/>
              <a:gd name="connsiteX7" fmla="*/ 3895887 w 4352790"/>
              <a:gd name="connsiteY7" fmla="*/ 10843 h 3718078"/>
              <a:gd name="connsiteX8" fmla="*/ 4095553 w 4352790"/>
              <a:gd name="connsiteY8" fmla="*/ 1025 h 3718078"/>
              <a:gd name="connsiteX9" fmla="*/ 4195147 w 4352790"/>
              <a:gd name="connsiteY9" fmla="*/ 9904 h 3718078"/>
              <a:gd name="connsiteX10" fmla="*/ 4352790 w 4352790"/>
              <a:gd name="connsiteY10" fmla="*/ 113229 h 3718078"/>
              <a:gd name="connsiteX0" fmla="*/ 4261350 w 4352790"/>
              <a:gd name="connsiteY0" fmla="*/ 3718077 h 3718078"/>
              <a:gd name="connsiteX1" fmla="*/ 0 w 4352790"/>
              <a:gd name="connsiteY1" fmla="*/ 3718078 h 3718078"/>
              <a:gd name="connsiteX2" fmla="*/ 41809 w 4352790"/>
              <a:gd name="connsiteY2" fmla="*/ 3519677 h 3718078"/>
              <a:gd name="connsiteX3" fmla="*/ 817272 w 4352790"/>
              <a:gd name="connsiteY3" fmla="*/ 2444285 h 3718078"/>
              <a:gd name="connsiteX4" fmla="*/ 2666355 w 4352790"/>
              <a:gd name="connsiteY4" fmla="*/ 2522977 h 3718078"/>
              <a:gd name="connsiteX5" fmla="*/ 3155070 w 4352790"/>
              <a:gd name="connsiteY5" fmla="*/ 383844 h 3718078"/>
              <a:gd name="connsiteX6" fmla="*/ 3895887 w 4352790"/>
              <a:gd name="connsiteY6" fmla="*/ 10843 h 3718078"/>
              <a:gd name="connsiteX7" fmla="*/ 4095553 w 4352790"/>
              <a:gd name="connsiteY7" fmla="*/ 1025 h 3718078"/>
              <a:gd name="connsiteX8" fmla="*/ 4195147 w 4352790"/>
              <a:gd name="connsiteY8" fmla="*/ 9904 h 3718078"/>
              <a:gd name="connsiteX9" fmla="*/ 4352790 w 4352790"/>
              <a:gd name="connsiteY9" fmla="*/ 113229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195147 w 4261350"/>
              <a:gd name="connsiteY8" fmla="*/ 9904 h 3718078"/>
              <a:gd name="connsiteX0" fmla="*/ 4261350 w 4261350"/>
              <a:gd name="connsiteY0" fmla="*/ 3718077 h 3718078"/>
              <a:gd name="connsiteX1" fmla="*/ 0 w 4261350"/>
              <a:gd name="connsiteY1" fmla="*/ 3718078 h 3718078"/>
              <a:gd name="connsiteX2" fmla="*/ 41809 w 4261350"/>
              <a:gd name="connsiteY2" fmla="*/ 3519677 h 3718078"/>
              <a:gd name="connsiteX3" fmla="*/ 817272 w 4261350"/>
              <a:gd name="connsiteY3" fmla="*/ 2444285 h 3718078"/>
              <a:gd name="connsiteX4" fmla="*/ 2666355 w 4261350"/>
              <a:gd name="connsiteY4" fmla="*/ 2522977 h 3718078"/>
              <a:gd name="connsiteX5" fmla="*/ 3155070 w 4261350"/>
              <a:gd name="connsiteY5" fmla="*/ 383844 h 3718078"/>
              <a:gd name="connsiteX6" fmla="*/ 3895887 w 4261350"/>
              <a:gd name="connsiteY6" fmla="*/ 10843 h 3718078"/>
              <a:gd name="connsiteX7" fmla="*/ 4095553 w 4261350"/>
              <a:gd name="connsiteY7" fmla="*/ 1025 h 3718078"/>
              <a:gd name="connsiteX8" fmla="*/ 4208482 w 4261350"/>
              <a:gd name="connsiteY8" fmla="*/ 11809 h 3718078"/>
              <a:gd name="connsiteX0" fmla="*/ 0 w 4208482"/>
              <a:gd name="connsiteY0" fmla="*/ 3718078 h 3718078"/>
              <a:gd name="connsiteX1" fmla="*/ 41809 w 4208482"/>
              <a:gd name="connsiteY1" fmla="*/ 3519677 h 3718078"/>
              <a:gd name="connsiteX2" fmla="*/ 817272 w 4208482"/>
              <a:gd name="connsiteY2" fmla="*/ 2444285 h 3718078"/>
              <a:gd name="connsiteX3" fmla="*/ 2666355 w 4208482"/>
              <a:gd name="connsiteY3" fmla="*/ 2522977 h 3718078"/>
              <a:gd name="connsiteX4" fmla="*/ 3155070 w 4208482"/>
              <a:gd name="connsiteY4" fmla="*/ 383844 h 3718078"/>
              <a:gd name="connsiteX5" fmla="*/ 3895887 w 4208482"/>
              <a:gd name="connsiteY5" fmla="*/ 10843 h 3718078"/>
              <a:gd name="connsiteX6" fmla="*/ 4095553 w 4208482"/>
              <a:gd name="connsiteY6" fmla="*/ 1025 h 3718078"/>
              <a:gd name="connsiteX7" fmla="*/ 4208482 w 4208482"/>
              <a:gd name="connsiteY7" fmla="*/ 11809 h 3718078"/>
              <a:gd name="connsiteX0" fmla="*/ 0 w 4200862"/>
              <a:gd name="connsiteY0" fmla="*/ 3685693 h 3685693"/>
              <a:gd name="connsiteX1" fmla="*/ 34189 w 4200862"/>
              <a:gd name="connsiteY1" fmla="*/ 3519677 h 3685693"/>
              <a:gd name="connsiteX2" fmla="*/ 809652 w 4200862"/>
              <a:gd name="connsiteY2" fmla="*/ 2444285 h 3685693"/>
              <a:gd name="connsiteX3" fmla="*/ 2658735 w 4200862"/>
              <a:gd name="connsiteY3" fmla="*/ 2522977 h 3685693"/>
              <a:gd name="connsiteX4" fmla="*/ 3147450 w 4200862"/>
              <a:gd name="connsiteY4" fmla="*/ 383844 h 3685693"/>
              <a:gd name="connsiteX5" fmla="*/ 3888267 w 4200862"/>
              <a:gd name="connsiteY5" fmla="*/ 10843 h 3685693"/>
              <a:gd name="connsiteX6" fmla="*/ 4087933 w 4200862"/>
              <a:gd name="connsiteY6" fmla="*/ 1025 h 3685693"/>
              <a:gd name="connsiteX7" fmla="*/ 4200862 w 4200862"/>
              <a:gd name="connsiteY7" fmla="*/ 11809 h 36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00862" h="3685693">
                <a:moveTo>
                  <a:pt x="0" y="3685693"/>
                </a:moveTo>
                <a:lnTo>
                  <a:pt x="34189" y="3519677"/>
                </a:lnTo>
                <a:cubicBezTo>
                  <a:pt x="143250" y="3096532"/>
                  <a:pt x="385251" y="2638632"/>
                  <a:pt x="809652" y="2444285"/>
                </a:cubicBezTo>
                <a:cubicBezTo>
                  <a:pt x="1552651" y="2104138"/>
                  <a:pt x="2223408" y="2861345"/>
                  <a:pt x="2658735" y="2522977"/>
                </a:cubicBezTo>
                <a:cubicBezTo>
                  <a:pt x="3141721" y="2147516"/>
                  <a:pt x="2519853" y="1056810"/>
                  <a:pt x="3147450" y="383844"/>
                </a:cubicBezTo>
                <a:cubicBezTo>
                  <a:pt x="3423705" y="87567"/>
                  <a:pt x="3801363" y="23274"/>
                  <a:pt x="3888267" y="10843"/>
                </a:cubicBezTo>
                <a:cubicBezTo>
                  <a:pt x="3954998" y="1342"/>
                  <a:pt x="4021507" y="-1864"/>
                  <a:pt x="4087933" y="1025"/>
                </a:cubicBezTo>
                <a:cubicBezTo>
                  <a:pt x="4121145" y="2468"/>
                  <a:pt x="4167673" y="7342"/>
                  <a:pt x="4200862" y="11809"/>
                </a:cubicBezTo>
              </a:path>
            </a:pathLst>
          </a:custGeom>
          <a:noFill/>
          <a:ln w="857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801379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6011814-D2B8-5264-367E-302C5338E1E6}"/>
              </a:ext>
            </a:extLst>
          </p:cNvPr>
          <p:cNvSpPr/>
          <p:nvPr userDrawn="1"/>
        </p:nvSpPr>
        <p:spPr>
          <a:xfrm>
            <a:off x="8645826" y="0"/>
            <a:ext cx="3546175" cy="4669896"/>
          </a:xfrm>
          <a:custGeom>
            <a:avLst/>
            <a:gdLst>
              <a:gd name="connsiteX0" fmla="*/ 196669 w 3546175"/>
              <a:gd name="connsiteY0" fmla="*/ 0 h 4669896"/>
              <a:gd name="connsiteX1" fmla="*/ 3546175 w 3546175"/>
              <a:gd name="connsiteY1" fmla="*/ 0 h 4669896"/>
              <a:gd name="connsiteX2" fmla="*/ 3546175 w 3546175"/>
              <a:gd name="connsiteY2" fmla="*/ 4669896 h 4669896"/>
              <a:gd name="connsiteX3" fmla="*/ 3301022 w 3546175"/>
              <a:gd name="connsiteY3" fmla="*/ 4559120 h 4669896"/>
              <a:gd name="connsiteX4" fmla="*/ 294600 w 3546175"/>
              <a:gd name="connsiteY4" fmla="*/ 2329081 h 4669896"/>
              <a:gd name="connsiteX5" fmla="*/ 758 w 3546175"/>
              <a:gd name="connsiteY5" fmla="*/ 920518 h 4669896"/>
              <a:gd name="connsiteX6" fmla="*/ 124987 w 3546175"/>
              <a:gd name="connsiteY6" fmla="*/ 162828 h 4669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6175" h="4669896">
                <a:moveTo>
                  <a:pt x="196669" y="0"/>
                </a:moveTo>
                <a:lnTo>
                  <a:pt x="3546175" y="0"/>
                </a:lnTo>
                <a:lnTo>
                  <a:pt x="3546175" y="4669896"/>
                </a:lnTo>
                <a:lnTo>
                  <a:pt x="3301022" y="4559120"/>
                </a:lnTo>
                <a:cubicBezTo>
                  <a:pt x="1737541" y="3850476"/>
                  <a:pt x="786681" y="3370244"/>
                  <a:pt x="294600" y="2329081"/>
                </a:cubicBezTo>
                <a:cubicBezTo>
                  <a:pt x="26188" y="1761108"/>
                  <a:pt x="-5879" y="1237338"/>
                  <a:pt x="758" y="920518"/>
                </a:cubicBezTo>
                <a:cubicBezTo>
                  <a:pt x="-1092" y="722283"/>
                  <a:pt x="18818" y="445104"/>
                  <a:pt x="124987" y="162828"/>
                </a:cubicBezTo>
                <a:close/>
              </a:path>
            </a:pathLst>
          </a:custGeom>
          <a:solidFill>
            <a:schemeClr val="accent2">
              <a:lumMod val="60000"/>
              <a:lumOff val="40000"/>
              <a:alpha val="30000"/>
            </a:schemeClr>
          </a:solidFill>
          <a:ln w="7620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58E452E6-C959-CF06-5BE1-AC6D28707FCB}"/>
              </a:ext>
            </a:extLst>
          </p:cNvPr>
          <p:cNvSpPr/>
          <p:nvPr userDrawn="1"/>
        </p:nvSpPr>
        <p:spPr>
          <a:xfrm>
            <a:off x="9843584" y="1681979"/>
            <a:ext cx="2357774" cy="5185045"/>
          </a:xfrm>
          <a:custGeom>
            <a:avLst/>
            <a:gdLst>
              <a:gd name="connsiteX0" fmla="*/ 1569604 w 2355896"/>
              <a:gd name="connsiteY0" fmla="*/ 930 h 5176020"/>
              <a:gd name="connsiteX1" fmla="*/ 2294545 w 2355896"/>
              <a:gd name="connsiteY1" fmla="*/ 262206 h 5176020"/>
              <a:gd name="connsiteX2" fmla="*/ 2355896 w 2355896"/>
              <a:gd name="connsiteY2" fmla="*/ 305299 h 5176020"/>
              <a:gd name="connsiteX3" fmla="*/ 2355896 w 2355896"/>
              <a:gd name="connsiteY3" fmla="*/ 5176020 h 5176020"/>
              <a:gd name="connsiteX4" fmla="*/ 1257259 w 2355896"/>
              <a:gd name="connsiteY4" fmla="*/ 5176020 h 5176020"/>
              <a:gd name="connsiteX5" fmla="*/ 1235764 w 2355896"/>
              <a:gd name="connsiteY5" fmla="*/ 5150921 h 5176020"/>
              <a:gd name="connsiteX6" fmla="*/ 706756 w 2355896"/>
              <a:gd name="connsiteY6" fmla="*/ 4186633 h 5176020"/>
              <a:gd name="connsiteX7" fmla="*/ 87362 w 2355896"/>
              <a:gd name="connsiteY7" fmla="*/ 1347390 h 5176020"/>
              <a:gd name="connsiteX8" fmla="*/ 604815 w 2355896"/>
              <a:gd name="connsiteY8" fmla="*/ 465087 h 5176020"/>
              <a:gd name="connsiteX9" fmla="*/ 1426482 w 2355896"/>
              <a:gd name="connsiteY9" fmla="*/ 5354 h 5176020"/>
              <a:gd name="connsiteX10" fmla="*/ 1569604 w 2355896"/>
              <a:gd name="connsiteY10" fmla="*/ 930 h 5176020"/>
              <a:gd name="connsiteX0" fmla="*/ 2355896 w 2445269"/>
              <a:gd name="connsiteY0" fmla="*/ 305299 h 5176020"/>
              <a:gd name="connsiteX1" fmla="*/ 2355896 w 2445269"/>
              <a:gd name="connsiteY1" fmla="*/ 5176020 h 5176020"/>
              <a:gd name="connsiteX2" fmla="*/ 1257259 w 2445269"/>
              <a:gd name="connsiteY2" fmla="*/ 5176020 h 5176020"/>
              <a:gd name="connsiteX3" fmla="*/ 1235764 w 2445269"/>
              <a:gd name="connsiteY3" fmla="*/ 5150921 h 5176020"/>
              <a:gd name="connsiteX4" fmla="*/ 706756 w 2445269"/>
              <a:gd name="connsiteY4" fmla="*/ 4186633 h 5176020"/>
              <a:gd name="connsiteX5" fmla="*/ 87362 w 2445269"/>
              <a:gd name="connsiteY5" fmla="*/ 1347390 h 5176020"/>
              <a:gd name="connsiteX6" fmla="*/ 604815 w 2445269"/>
              <a:gd name="connsiteY6" fmla="*/ 465087 h 5176020"/>
              <a:gd name="connsiteX7" fmla="*/ 1426482 w 2445269"/>
              <a:gd name="connsiteY7" fmla="*/ 5354 h 5176020"/>
              <a:gd name="connsiteX8" fmla="*/ 1569604 w 2445269"/>
              <a:gd name="connsiteY8" fmla="*/ 930 h 5176020"/>
              <a:gd name="connsiteX9" fmla="*/ 2294545 w 2445269"/>
              <a:gd name="connsiteY9" fmla="*/ 262206 h 5176020"/>
              <a:gd name="connsiteX10" fmla="*/ 2445269 w 2445269"/>
              <a:gd name="connsiteY10" fmla="*/ 396137 h 5176020"/>
              <a:gd name="connsiteX0" fmla="*/ 2355896 w 2445269"/>
              <a:gd name="connsiteY0" fmla="*/ 5176020 h 5176020"/>
              <a:gd name="connsiteX1" fmla="*/ 1257259 w 2445269"/>
              <a:gd name="connsiteY1" fmla="*/ 5176020 h 5176020"/>
              <a:gd name="connsiteX2" fmla="*/ 1235764 w 2445269"/>
              <a:gd name="connsiteY2" fmla="*/ 5150921 h 5176020"/>
              <a:gd name="connsiteX3" fmla="*/ 706756 w 2445269"/>
              <a:gd name="connsiteY3" fmla="*/ 4186633 h 5176020"/>
              <a:gd name="connsiteX4" fmla="*/ 87362 w 2445269"/>
              <a:gd name="connsiteY4" fmla="*/ 1347390 h 5176020"/>
              <a:gd name="connsiteX5" fmla="*/ 604815 w 2445269"/>
              <a:gd name="connsiteY5" fmla="*/ 465087 h 5176020"/>
              <a:gd name="connsiteX6" fmla="*/ 1426482 w 2445269"/>
              <a:gd name="connsiteY6" fmla="*/ 5354 h 5176020"/>
              <a:gd name="connsiteX7" fmla="*/ 1569604 w 2445269"/>
              <a:gd name="connsiteY7" fmla="*/ 930 h 5176020"/>
              <a:gd name="connsiteX8" fmla="*/ 2294545 w 2445269"/>
              <a:gd name="connsiteY8" fmla="*/ 262206 h 5176020"/>
              <a:gd name="connsiteX9" fmla="*/ 2445269 w 2445269"/>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294545 w 2440304"/>
              <a:gd name="connsiteY8" fmla="*/ 262206 h 5176020"/>
              <a:gd name="connsiteX9" fmla="*/ 2440304 w 2440304"/>
              <a:gd name="connsiteY9" fmla="*/ 396137 h 5176020"/>
              <a:gd name="connsiteX0" fmla="*/ 2355896 w 2440304"/>
              <a:gd name="connsiteY0" fmla="*/ 5176020 h 5176020"/>
              <a:gd name="connsiteX1" fmla="*/ 1257259 w 2440304"/>
              <a:gd name="connsiteY1" fmla="*/ 5176020 h 5176020"/>
              <a:gd name="connsiteX2" fmla="*/ 1235764 w 2440304"/>
              <a:gd name="connsiteY2" fmla="*/ 5150921 h 5176020"/>
              <a:gd name="connsiteX3" fmla="*/ 706756 w 2440304"/>
              <a:gd name="connsiteY3" fmla="*/ 4186633 h 5176020"/>
              <a:gd name="connsiteX4" fmla="*/ 87362 w 2440304"/>
              <a:gd name="connsiteY4" fmla="*/ 1347390 h 5176020"/>
              <a:gd name="connsiteX5" fmla="*/ 604815 w 2440304"/>
              <a:gd name="connsiteY5" fmla="*/ 465087 h 5176020"/>
              <a:gd name="connsiteX6" fmla="*/ 1426482 w 2440304"/>
              <a:gd name="connsiteY6" fmla="*/ 5354 h 5176020"/>
              <a:gd name="connsiteX7" fmla="*/ 1569604 w 2440304"/>
              <a:gd name="connsiteY7" fmla="*/ 930 h 5176020"/>
              <a:gd name="connsiteX8" fmla="*/ 2304475 w 2440304"/>
              <a:gd name="connsiteY8" fmla="*/ 274822 h 5176020"/>
              <a:gd name="connsiteX9" fmla="*/ 2440304 w 2440304"/>
              <a:gd name="connsiteY9" fmla="*/ 396137 h 5176020"/>
              <a:gd name="connsiteX0" fmla="*/ 2355896 w 2355896"/>
              <a:gd name="connsiteY0" fmla="*/ 5176020 h 5176020"/>
              <a:gd name="connsiteX1" fmla="*/ 1257259 w 2355896"/>
              <a:gd name="connsiteY1" fmla="*/ 5176020 h 5176020"/>
              <a:gd name="connsiteX2" fmla="*/ 1235764 w 2355896"/>
              <a:gd name="connsiteY2" fmla="*/ 5150921 h 5176020"/>
              <a:gd name="connsiteX3" fmla="*/ 706756 w 2355896"/>
              <a:gd name="connsiteY3" fmla="*/ 4186633 h 5176020"/>
              <a:gd name="connsiteX4" fmla="*/ 87362 w 2355896"/>
              <a:gd name="connsiteY4" fmla="*/ 1347390 h 5176020"/>
              <a:gd name="connsiteX5" fmla="*/ 604815 w 2355896"/>
              <a:gd name="connsiteY5" fmla="*/ 465087 h 5176020"/>
              <a:gd name="connsiteX6" fmla="*/ 1426482 w 2355896"/>
              <a:gd name="connsiteY6" fmla="*/ 5354 h 5176020"/>
              <a:gd name="connsiteX7" fmla="*/ 1569604 w 2355896"/>
              <a:gd name="connsiteY7" fmla="*/ 930 h 5176020"/>
              <a:gd name="connsiteX8" fmla="*/ 2304475 w 2355896"/>
              <a:gd name="connsiteY8" fmla="*/ 274822 h 5176020"/>
              <a:gd name="connsiteX0" fmla="*/ 1257259 w 2304475"/>
              <a:gd name="connsiteY0" fmla="*/ 5176020 h 5176020"/>
              <a:gd name="connsiteX1" fmla="*/ 1235764 w 2304475"/>
              <a:gd name="connsiteY1" fmla="*/ 5150921 h 5176020"/>
              <a:gd name="connsiteX2" fmla="*/ 706756 w 2304475"/>
              <a:gd name="connsiteY2" fmla="*/ 4186633 h 5176020"/>
              <a:gd name="connsiteX3" fmla="*/ 87362 w 2304475"/>
              <a:gd name="connsiteY3" fmla="*/ 1347390 h 5176020"/>
              <a:gd name="connsiteX4" fmla="*/ 604815 w 2304475"/>
              <a:gd name="connsiteY4" fmla="*/ 465087 h 5176020"/>
              <a:gd name="connsiteX5" fmla="*/ 1426482 w 2304475"/>
              <a:gd name="connsiteY5" fmla="*/ 5354 h 5176020"/>
              <a:gd name="connsiteX6" fmla="*/ 1569604 w 2304475"/>
              <a:gd name="connsiteY6" fmla="*/ 930 h 5176020"/>
              <a:gd name="connsiteX7" fmla="*/ 2304475 w 2304475"/>
              <a:gd name="connsiteY7" fmla="*/ 274822 h 5176020"/>
              <a:gd name="connsiteX0" fmla="*/ 1235764 w 2304475"/>
              <a:gd name="connsiteY0" fmla="*/ 5150921 h 5150921"/>
              <a:gd name="connsiteX1" fmla="*/ 706756 w 2304475"/>
              <a:gd name="connsiteY1" fmla="*/ 4186633 h 5150921"/>
              <a:gd name="connsiteX2" fmla="*/ 87362 w 2304475"/>
              <a:gd name="connsiteY2" fmla="*/ 1347390 h 5150921"/>
              <a:gd name="connsiteX3" fmla="*/ 604815 w 2304475"/>
              <a:gd name="connsiteY3" fmla="*/ 465087 h 5150921"/>
              <a:gd name="connsiteX4" fmla="*/ 1426482 w 2304475"/>
              <a:gd name="connsiteY4" fmla="*/ 5354 h 5150921"/>
              <a:gd name="connsiteX5" fmla="*/ 1569604 w 2304475"/>
              <a:gd name="connsiteY5" fmla="*/ 930 h 5150921"/>
              <a:gd name="connsiteX6" fmla="*/ 2304475 w 2304475"/>
              <a:gd name="connsiteY6" fmla="*/ 274822 h 5150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75" h="5150921">
                <a:moveTo>
                  <a:pt x="1235764" y="5150921"/>
                </a:moveTo>
                <a:cubicBezTo>
                  <a:pt x="1089744" y="4970003"/>
                  <a:pt x="919633" y="4675268"/>
                  <a:pt x="706756" y="4186633"/>
                </a:cubicBezTo>
                <a:cubicBezTo>
                  <a:pt x="159927" y="2931459"/>
                  <a:pt x="-166151" y="2182975"/>
                  <a:pt x="87362" y="1347390"/>
                </a:cubicBezTo>
                <a:cubicBezTo>
                  <a:pt x="217029" y="920066"/>
                  <a:pt x="450111" y="628826"/>
                  <a:pt x="604815" y="465087"/>
                </a:cubicBezTo>
                <a:cubicBezTo>
                  <a:pt x="754631" y="296578"/>
                  <a:pt x="1030250" y="48187"/>
                  <a:pt x="1426482" y="5354"/>
                </a:cubicBezTo>
                <a:cubicBezTo>
                  <a:pt x="1473780" y="240"/>
                  <a:pt x="1521538" y="-1153"/>
                  <a:pt x="1569604" y="930"/>
                </a:cubicBezTo>
                <a:cubicBezTo>
                  <a:pt x="1809933" y="11345"/>
                  <a:pt x="2067880" y="121265"/>
                  <a:pt x="2304475" y="274822"/>
                </a:cubicBezTo>
              </a:path>
            </a:pathLst>
          </a:custGeom>
          <a:noFill/>
          <a:ln w="69850" cap="flat">
            <a:solidFill>
              <a:schemeClr val="accent1">
                <a:alpha val="5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829886151"/>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9363456"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3" name="Freeform: Shape 12">
            <a:extLst>
              <a:ext uri="{FF2B5EF4-FFF2-40B4-BE49-F238E27FC236}">
                <a16:creationId xmlns:a16="http://schemas.microsoft.com/office/drawing/2014/main" id="{B05A86D8-26B0-1ADB-0CE2-B445D2A2866D}"/>
              </a:ext>
            </a:extLst>
          </p:cNvPr>
          <p:cNvSpPr/>
          <p:nvPr userDrawn="1"/>
        </p:nvSpPr>
        <p:spPr>
          <a:xfrm>
            <a:off x="4600810" y="0"/>
            <a:ext cx="7591189" cy="6858000"/>
          </a:xfrm>
          <a:custGeom>
            <a:avLst/>
            <a:gdLst>
              <a:gd name="connsiteX0" fmla="*/ 3873124 w 7591189"/>
              <a:gd name="connsiteY0" fmla="*/ 0 h 6858000"/>
              <a:gd name="connsiteX1" fmla="*/ 7591189 w 7591189"/>
              <a:gd name="connsiteY1" fmla="*/ 0 h 6858000"/>
              <a:gd name="connsiteX2" fmla="*/ 7591189 w 7591189"/>
              <a:gd name="connsiteY2" fmla="*/ 6858000 h 6858000"/>
              <a:gd name="connsiteX3" fmla="*/ 0 w 7591189"/>
              <a:gd name="connsiteY3" fmla="*/ 6858000 h 6858000"/>
              <a:gd name="connsiteX4" fmla="*/ 37792 w 7591189"/>
              <a:gd name="connsiteY4" fmla="*/ 6767219 h 6858000"/>
              <a:gd name="connsiteX5" fmla="*/ 124614 w 7591189"/>
              <a:gd name="connsiteY5" fmla="*/ 6593191 h 6858000"/>
              <a:gd name="connsiteX6" fmla="*/ 5022788 w 7591189"/>
              <a:gd name="connsiteY6" fmla="*/ 3831835 h 6858000"/>
              <a:gd name="connsiteX7" fmla="*/ 3917644 w 7591189"/>
              <a:gd name="connsiteY7" fmla="*/ 1123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1189" h="6858000">
                <a:moveTo>
                  <a:pt x="3873124" y="0"/>
                </a:moveTo>
                <a:lnTo>
                  <a:pt x="7591189" y="0"/>
                </a:lnTo>
                <a:lnTo>
                  <a:pt x="7591189" y="6858000"/>
                </a:lnTo>
                <a:lnTo>
                  <a:pt x="0" y="6858000"/>
                </a:lnTo>
                <a:lnTo>
                  <a:pt x="37792" y="6767219"/>
                </a:lnTo>
                <a:cubicBezTo>
                  <a:pt x="73499" y="6688089"/>
                  <a:pt x="105476" y="6628399"/>
                  <a:pt x="124614" y="6593191"/>
                </a:cubicBezTo>
                <a:cubicBezTo>
                  <a:pt x="1166892" y="4681475"/>
                  <a:pt x="4192708" y="5285613"/>
                  <a:pt x="5022788" y="3831835"/>
                </a:cubicBezTo>
                <a:cubicBezTo>
                  <a:pt x="5664755" y="2707491"/>
                  <a:pt x="4432969" y="1333564"/>
                  <a:pt x="3917644" y="112370"/>
                </a:cubicBezTo>
                <a:close/>
              </a:path>
            </a:pathLst>
          </a:custGeom>
          <a:solidFill>
            <a:schemeClr val="accent4">
              <a:lumMod val="60000"/>
              <a:lumOff val="40000"/>
              <a:alpha val="20000"/>
            </a:schemeClr>
          </a:solidFill>
          <a:ln w="455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a:extLst>
              <a:ext uri="{FF2B5EF4-FFF2-40B4-BE49-F238E27FC236}">
                <a16:creationId xmlns:a16="http://schemas.microsoft.com/office/drawing/2014/main" id="{33A68E8B-64DF-46D3-2FA2-4BBBBF8BFB15}"/>
              </a:ext>
            </a:extLst>
          </p:cNvPr>
          <p:cNvSpPr/>
          <p:nvPr userDrawn="1"/>
        </p:nvSpPr>
        <p:spPr>
          <a:xfrm>
            <a:off x="6134000" y="-30589"/>
            <a:ext cx="5047481" cy="6915258"/>
          </a:xfrm>
          <a:custGeom>
            <a:avLst/>
            <a:gdLst>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8" fmla="*/ 91440 w 6112702"/>
              <a:gd name="connsiteY8" fmla="*/ 91440 h 7110654"/>
              <a:gd name="connsiteX0" fmla="*/ 0 w 6112702"/>
              <a:gd name="connsiteY0" fmla="*/ 0 h 7110654"/>
              <a:gd name="connsiteX1" fmla="*/ 6112702 w 6112702"/>
              <a:gd name="connsiteY1" fmla="*/ 0 h 7110654"/>
              <a:gd name="connsiteX2" fmla="*/ 6112702 w 6112702"/>
              <a:gd name="connsiteY2" fmla="*/ 7022484 h 7110654"/>
              <a:gd name="connsiteX3" fmla="*/ 6063029 w 6112702"/>
              <a:gd name="connsiteY3" fmla="*/ 7038508 h 7110654"/>
              <a:gd name="connsiteX4" fmla="*/ 4891976 w 6112702"/>
              <a:gd name="connsiteY4" fmla="*/ 6854987 h 7110654"/>
              <a:gd name="connsiteX5" fmla="*/ 4716552 w 6112702"/>
              <a:gd name="connsiteY5" fmla="*/ 767477 h 7110654"/>
              <a:gd name="connsiteX6" fmla="*/ 118479 w 6112702"/>
              <a:gd name="connsiteY6" fmla="*/ 160166 h 7110654"/>
              <a:gd name="connsiteX7" fmla="*/ 10887 w 6112702"/>
              <a:gd name="connsiteY7" fmla="*/ 17038 h 7110654"/>
              <a:gd name="connsiteX0" fmla="*/ 6101815 w 6101815"/>
              <a:gd name="connsiteY0" fmla="*/ 0 h 7110654"/>
              <a:gd name="connsiteX1" fmla="*/ 6101815 w 6101815"/>
              <a:gd name="connsiteY1" fmla="*/ 7022484 h 7110654"/>
              <a:gd name="connsiteX2" fmla="*/ 6052142 w 6101815"/>
              <a:gd name="connsiteY2" fmla="*/ 7038508 h 7110654"/>
              <a:gd name="connsiteX3" fmla="*/ 4881089 w 6101815"/>
              <a:gd name="connsiteY3" fmla="*/ 6854987 h 7110654"/>
              <a:gd name="connsiteX4" fmla="*/ 4705665 w 6101815"/>
              <a:gd name="connsiteY4" fmla="*/ 767477 h 7110654"/>
              <a:gd name="connsiteX5" fmla="*/ 107592 w 6101815"/>
              <a:gd name="connsiteY5" fmla="*/ 160166 h 7110654"/>
              <a:gd name="connsiteX6" fmla="*/ 0 w 6101815"/>
              <a:gd name="connsiteY6" fmla="*/ 17038 h 7110654"/>
              <a:gd name="connsiteX0" fmla="*/ 6101815 w 6101815"/>
              <a:gd name="connsiteY0" fmla="*/ 7005446 h 7093616"/>
              <a:gd name="connsiteX1" fmla="*/ 6052142 w 6101815"/>
              <a:gd name="connsiteY1" fmla="*/ 7021470 h 7093616"/>
              <a:gd name="connsiteX2" fmla="*/ 4881089 w 6101815"/>
              <a:gd name="connsiteY2" fmla="*/ 6837949 h 7093616"/>
              <a:gd name="connsiteX3" fmla="*/ 4705665 w 6101815"/>
              <a:gd name="connsiteY3" fmla="*/ 750439 h 7093616"/>
              <a:gd name="connsiteX4" fmla="*/ 107592 w 6101815"/>
              <a:gd name="connsiteY4" fmla="*/ 143128 h 7093616"/>
              <a:gd name="connsiteX5" fmla="*/ 0 w 6101815"/>
              <a:gd name="connsiteY5" fmla="*/ 0 h 7093616"/>
              <a:gd name="connsiteX0" fmla="*/ 6052142 w 6052142"/>
              <a:gd name="connsiteY0" fmla="*/ 7021470 h 7093616"/>
              <a:gd name="connsiteX1" fmla="*/ 4881089 w 6052142"/>
              <a:gd name="connsiteY1" fmla="*/ 6837949 h 7093616"/>
              <a:gd name="connsiteX2" fmla="*/ 4705665 w 6052142"/>
              <a:gd name="connsiteY2" fmla="*/ 750439 h 7093616"/>
              <a:gd name="connsiteX3" fmla="*/ 107592 w 6052142"/>
              <a:gd name="connsiteY3" fmla="*/ 143128 h 7093616"/>
              <a:gd name="connsiteX4" fmla="*/ 0 w 6052142"/>
              <a:gd name="connsiteY4" fmla="*/ 0 h 7093616"/>
              <a:gd name="connsiteX0" fmla="*/ 6052142 w 6052142"/>
              <a:gd name="connsiteY0" fmla="*/ 7021470 h 7095398"/>
              <a:gd name="connsiteX1" fmla="*/ 4881089 w 6052142"/>
              <a:gd name="connsiteY1" fmla="*/ 6843664 h 7095398"/>
              <a:gd name="connsiteX2" fmla="*/ 4705665 w 6052142"/>
              <a:gd name="connsiteY2" fmla="*/ 750439 h 7095398"/>
              <a:gd name="connsiteX3" fmla="*/ 107592 w 6052142"/>
              <a:gd name="connsiteY3" fmla="*/ 143128 h 7095398"/>
              <a:gd name="connsiteX4" fmla="*/ 0 w 6052142"/>
              <a:gd name="connsiteY4" fmla="*/ 0 h 7095398"/>
              <a:gd name="connsiteX0" fmla="*/ 6052142 w 6052142"/>
              <a:gd name="connsiteY0" fmla="*/ 7021470 h 7348010"/>
              <a:gd name="connsiteX1" fmla="*/ 5132169 w 6052142"/>
              <a:gd name="connsiteY1" fmla="*/ 7012413 h 7348010"/>
              <a:gd name="connsiteX2" fmla="*/ 4881089 w 6052142"/>
              <a:gd name="connsiteY2" fmla="*/ 6843664 h 7348010"/>
              <a:gd name="connsiteX3" fmla="*/ 4705665 w 6052142"/>
              <a:gd name="connsiteY3" fmla="*/ 750439 h 7348010"/>
              <a:gd name="connsiteX4" fmla="*/ 107592 w 6052142"/>
              <a:gd name="connsiteY4" fmla="*/ 143128 h 7348010"/>
              <a:gd name="connsiteX5" fmla="*/ 0 w 6052142"/>
              <a:gd name="connsiteY5" fmla="*/ 0 h 7348010"/>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351452"/>
              <a:gd name="connsiteX1" fmla="*/ 5132169 w 6052142"/>
              <a:gd name="connsiteY1" fmla="*/ 7012413 h 7351452"/>
              <a:gd name="connsiteX2" fmla="*/ 4881089 w 6052142"/>
              <a:gd name="connsiteY2" fmla="*/ 6843664 h 7351452"/>
              <a:gd name="connsiteX3" fmla="*/ 4705665 w 6052142"/>
              <a:gd name="connsiteY3" fmla="*/ 750439 h 7351452"/>
              <a:gd name="connsiteX4" fmla="*/ 107592 w 6052142"/>
              <a:gd name="connsiteY4" fmla="*/ 143128 h 7351452"/>
              <a:gd name="connsiteX5" fmla="*/ 0 w 6052142"/>
              <a:gd name="connsiteY5" fmla="*/ 0 h 7351452"/>
              <a:gd name="connsiteX0" fmla="*/ 6052142 w 6052142"/>
              <a:gd name="connsiteY0" fmla="*/ 7021470 h 7021470"/>
              <a:gd name="connsiteX1" fmla="*/ 5132169 w 6052142"/>
              <a:gd name="connsiteY1" fmla="*/ 7012413 h 7021470"/>
              <a:gd name="connsiteX2" fmla="*/ 4881089 w 6052142"/>
              <a:gd name="connsiteY2" fmla="*/ 6843664 h 7021470"/>
              <a:gd name="connsiteX3" fmla="*/ 4705665 w 6052142"/>
              <a:gd name="connsiteY3" fmla="*/ 750439 h 7021470"/>
              <a:gd name="connsiteX4" fmla="*/ 107592 w 6052142"/>
              <a:gd name="connsiteY4" fmla="*/ 143128 h 7021470"/>
              <a:gd name="connsiteX5" fmla="*/ 0 w 6052142"/>
              <a:gd name="connsiteY5" fmla="*/ 0 h 7021470"/>
              <a:gd name="connsiteX0" fmla="*/ 6052142 w 6052142"/>
              <a:gd name="connsiteY0" fmla="*/ 7021470 h 7021470"/>
              <a:gd name="connsiteX1" fmla="*/ 5132169 w 6052142"/>
              <a:gd name="connsiteY1" fmla="*/ 7012413 h 7021470"/>
              <a:gd name="connsiteX2" fmla="*/ 4968339 w 6052142"/>
              <a:gd name="connsiteY2" fmla="*/ 6900018 h 7021470"/>
              <a:gd name="connsiteX3" fmla="*/ 4881089 w 6052142"/>
              <a:gd name="connsiteY3" fmla="*/ 6843664 h 7021470"/>
              <a:gd name="connsiteX4" fmla="*/ 4705665 w 6052142"/>
              <a:gd name="connsiteY4" fmla="*/ 750439 h 7021470"/>
              <a:gd name="connsiteX5" fmla="*/ 107592 w 6052142"/>
              <a:gd name="connsiteY5" fmla="*/ 143128 h 7021470"/>
              <a:gd name="connsiteX6" fmla="*/ 0 w 6052142"/>
              <a:gd name="connsiteY6" fmla="*/ 0 h 7021470"/>
              <a:gd name="connsiteX0" fmla="*/ 5132169 w 5132169"/>
              <a:gd name="connsiteY0" fmla="*/ 7012413 h 7012413"/>
              <a:gd name="connsiteX1" fmla="*/ 4968339 w 5132169"/>
              <a:gd name="connsiteY1" fmla="*/ 6900018 h 7012413"/>
              <a:gd name="connsiteX2" fmla="*/ 4881089 w 5132169"/>
              <a:gd name="connsiteY2" fmla="*/ 6843664 h 7012413"/>
              <a:gd name="connsiteX3" fmla="*/ 4705665 w 5132169"/>
              <a:gd name="connsiteY3" fmla="*/ 750439 h 7012413"/>
              <a:gd name="connsiteX4" fmla="*/ 107592 w 5132169"/>
              <a:gd name="connsiteY4" fmla="*/ 143128 h 7012413"/>
              <a:gd name="connsiteX5" fmla="*/ 0 w 5132169"/>
              <a:gd name="connsiteY5" fmla="*/ 0 h 7012413"/>
              <a:gd name="connsiteX0" fmla="*/ 4995009 w 5047481"/>
              <a:gd name="connsiteY0" fmla="*/ 6915258 h 6915258"/>
              <a:gd name="connsiteX1" fmla="*/ 4968339 w 5047481"/>
              <a:gd name="connsiteY1" fmla="*/ 6900018 h 6915258"/>
              <a:gd name="connsiteX2" fmla="*/ 4881089 w 5047481"/>
              <a:gd name="connsiteY2" fmla="*/ 6843664 h 6915258"/>
              <a:gd name="connsiteX3" fmla="*/ 4705665 w 5047481"/>
              <a:gd name="connsiteY3" fmla="*/ 750439 h 6915258"/>
              <a:gd name="connsiteX4" fmla="*/ 107592 w 5047481"/>
              <a:gd name="connsiteY4" fmla="*/ 143128 h 6915258"/>
              <a:gd name="connsiteX5" fmla="*/ 0 w 5047481"/>
              <a:gd name="connsiteY5" fmla="*/ 0 h 691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47481" h="6915258">
                <a:moveTo>
                  <a:pt x="4995009" y="6915258"/>
                </a:moveTo>
                <a:lnTo>
                  <a:pt x="4968339" y="6900018"/>
                </a:lnTo>
                <a:lnTo>
                  <a:pt x="4881089" y="6843664"/>
                </a:lnTo>
                <a:cubicBezTo>
                  <a:pt x="3776291" y="5767009"/>
                  <a:pt x="5813542" y="2039756"/>
                  <a:pt x="4705665" y="750439"/>
                </a:cubicBezTo>
                <a:cubicBezTo>
                  <a:pt x="3720820" y="-395678"/>
                  <a:pt x="1362200" y="1673555"/>
                  <a:pt x="107592" y="143128"/>
                </a:cubicBezTo>
                <a:cubicBezTo>
                  <a:pt x="84533" y="114915"/>
                  <a:pt x="45825" y="66862"/>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56326804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alt2">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EB31668E-263B-8FB1-9DBB-25F22BB441B3}"/>
              </a:ext>
            </a:extLst>
          </p:cNvPr>
          <p:cNvSpPr/>
          <p:nvPr userDrawn="1"/>
        </p:nvSpPr>
        <p:spPr>
          <a:xfrm>
            <a:off x="0" y="0"/>
            <a:ext cx="4303817" cy="6100294"/>
          </a:xfrm>
          <a:custGeom>
            <a:avLst/>
            <a:gdLst>
              <a:gd name="connsiteX0" fmla="*/ 0 w 4303817"/>
              <a:gd name="connsiteY0" fmla="*/ 0 h 6100294"/>
              <a:gd name="connsiteX1" fmla="*/ 4228398 w 4303817"/>
              <a:gd name="connsiteY1" fmla="*/ 0 h 6100294"/>
              <a:gd name="connsiteX2" fmla="*/ 4229446 w 4303817"/>
              <a:gd name="connsiteY2" fmla="*/ 3967 h 6100294"/>
              <a:gd name="connsiteX3" fmla="*/ 1077531 w 4303817"/>
              <a:gd name="connsiteY3" fmla="*/ 5738774 h 6100294"/>
              <a:gd name="connsiteX4" fmla="*/ 4752 w 4303817"/>
              <a:gd name="connsiteY4" fmla="*/ 6100294 h 6100294"/>
              <a:gd name="connsiteX5" fmla="*/ 0 w 4303817"/>
              <a:gd name="connsiteY5" fmla="*/ 6100220 h 6100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3817" h="6100294">
                <a:moveTo>
                  <a:pt x="0" y="0"/>
                </a:moveTo>
                <a:lnTo>
                  <a:pt x="4228398" y="0"/>
                </a:lnTo>
                <a:lnTo>
                  <a:pt x="4229446" y="3967"/>
                </a:lnTo>
                <a:cubicBezTo>
                  <a:pt x="4705210" y="2114652"/>
                  <a:pt x="2809371" y="4773411"/>
                  <a:pt x="1077531" y="5738774"/>
                </a:cubicBezTo>
                <a:cubicBezTo>
                  <a:pt x="852198" y="5864379"/>
                  <a:pt x="435304" y="6090896"/>
                  <a:pt x="4752" y="6100294"/>
                </a:cubicBezTo>
                <a:lnTo>
                  <a:pt x="0" y="6100220"/>
                </a:lnTo>
                <a:close/>
              </a:path>
            </a:pathLst>
          </a:custGeom>
          <a:solidFill>
            <a:schemeClr val="accent4">
              <a:alpha val="25000"/>
            </a:schemeClr>
          </a:solidFill>
          <a:ln w="207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3" name="Freeform: Shape 22">
            <a:extLst>
              <a:ext uri="{FF2B5EF4-FFF2-40B4-BE49-F238E27FC236}">
                <a16:creationId xmlns:a16="http://schemas.microsoft.com/office/drawing/2014/main" id="{943F013D-932D-1E7D-D22E-294313461200}"/>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0" name="Freeform: Shape 29">
            <a:extLst>
              <a:ext uri="{FF2B5EF4-FFF2-40B4-BE49-F238E27FC236}">
                <a16:creationId xmlns:a16="http://schemas.microsoft.com/office/drawing/2014/main" id="{0972DA96-A413-EF87-50D3-D8EF54FD9F55}"/>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0" name="Title 1">
            <a:extLst>
              <a:ext uri="{FF2B5EF4-FFF2-40B4-BE49-F238E27FC236}">
                <a16:creationId xmlns:a16="http://schemas.microsoft.com/office/drawing/2014/main" id="{20AE86F9-DD66-DE05-383C-6220D559B0DF}"/>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1" name="Content Placeholder 2">
            <a:extLst>
              <a:ext uri="{FF2B5EF4-FFF2-40B4-BE49-F238E27FC236}">
                <a16:creationId xmlns:a16="http://schemas.microsoft.com/office/drawing/2014/main" id="{74C193E5-97F9-7817-FACF-5B94BAD9C758}"/>
              </a:ext>
            </a:extLst>
          </p:cNvPr>
          <p:cNvSpPr>
            <a:spLocks noGrp="1"/>
          </p:cNvSpPr>
          <p:nvPr>
            <p:ph idx="1"/>
          </p:nvPr>
        </p:nvSpPr>
        <p:spPr>
          <a:xfrm>
            <a:off x="576072" y="1901952"/>
            <a:ext cx="10515600" cy="38770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886147"/>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6"/>
        </a:solidFill>
        <a:effectLst/>
      </p:bgPr>
    </p:bg>
    <p:spTree>
      <p:nvGrpSpPr>
        <p:cNvPr id="1" name=""/>
        <p:cNvGrpSpPr/>
        <p:nvPr/>
      </p:nvGrpSpPr>
      <p:grpSpPr>
        <a:xfrm>
          <a:off x="0" y="0"/>
          <a:ext cx="0" cy="0"/>
          <a:chOff x="0" y="0"/>
          <a:chExt cx="0" cy="0"/>
        </a:xfrm>
      </p:grpSpPr>
      <p:sp>
        <p:nvSpPr>
          <p:cNvPr id="52" name="Freeform: Shape 51">
            <a:extLst>
              <a:ext uri="{FF2B5EF4-FFF2-40B4-BE49-F238E27FC236}">
                <a16:creationId xmlns:a16="http://schemas.microsoft.com/office/drawing/2014/main" id="{90FA743D-BDB5-4069-7325-E91CA7BC3ED7}"/>
              </a:ext>
            </a:extLst>
          </p:cNvPr>
          <p:cNvSpPr/>
          <p:nvPr userDrawn="1"/>
        </p:nvSpPr>
        <p:spPr>
          <a:xfrm>
            <a:off x="1" y="1"/>
            <a:ext cx="3216357" cy="3480449"/>
          </a:xfrm>
          <a:custGeom>
            <a:avLst/>
            <a:gdLst>
              <a:gd name="connsiteX0" fmla="*/ 0 w 3216357"/>
              <a:gd name="connsiteY0" fmla="*/ 0 h 3480449"/>
              <a:gd name="connsiteX1" fmla="*/ 3216357 w 3216357"/>
              <a:gd name="connsiteY1" fmla="*/ 0 h 3480449"/>
              <a:gd name="connsiteX2" fmla="*/ 3215555 w 3216357"/>
              <a:gd name="connsiteY2" fmla="*/ 37372 h 3480449"/>
              <a:gd name="connsiteX3" fmla="*/ 1743546 w 3216357"/>
              <a:gd name="connsiteY3" fmla="*/ 3185195 h 3480449"/>
              <a:gd name="connsiteX4" fmla="*/ 112171 w 3216357"/>
              <a:gd name="connsiteY4" fmla="*/ 3438794 h 3480449"/>
              <a:gd name="connsiteX5" fmla="*/ 0 w 3216357"/>
              <a:gd name="connsiteY5" fmla="*/ 3408770 h 3480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357" h="3480449">
                <a:moveTo>
                  <a:pt x="0" y="0"/>
                </a:moveTo>
                <a:lnTo>
                  <a:pt x="3216357" y="0"/>
                </a:lnTo>
                <a:lnTo>
                  <a:pt x="3215555" y="37372"/>
                </a:lnTo>
                <a:cubicBezTo>
                  <a:pt x="3204137" y="529564"/>
                  <a:pt x="3121634" y="2470682"/>
                  <a:pt x="1743546" y="3185195"/>
                </a:cubicBezTo>
                <a:cubicBezTo>
                  <a:pt x="1289330" y="3420695"/>
                  <a:pt x="636456" y="3552958"/>
                  <a:pt x="112171" y="3438794"/>
                </a:cubicBezTo>
                <a:lnTo>
                  <a:pt x="0" y="3408770"/>
                </a:lnTo>
                <a:close/>
              </a:path>
            </a:pathLst>
          </a:custGeom>
          <a:solidFill>
            <a:schemeClr val="accent4">
              <a:alpha val="79000"/>
            </a:schemeClr>
          </a:solidFill>
          <a:ln w="3531"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7" name="Freeform: Shape 36">
            <a:extLst>
              <a:ext uri="{FF2B5EF4-FFF2-40B4-BE49-F238E27FC236}">
                <a16:creationId xmlns:a16="http://schemas.microsoft.com/office/drawing/2014/main" id="{5199B7A0-EDB8-5A2D-0096-78B259F81F83}"/>
              </a:ext>
            </a:extLst>
          </p:cNvPr>
          <p:cNvSpPr/>
          <p:nvPr userDrawn="1"/>
        </p:nvSpPr>
        <p:spPr>
          <a:xfrm>
            <a:off x="8485589" y="1618811"/>
            <a:ext cx="3706413" cy="5229819"/>
          </a:xfrm>
          <a:custGeom>
            <a:avLst/>
            <a:gdLst>
              <a:gd name="connsiteX0" fmla="*/ 3324222 w 3706413"/>
              <a:gd name="connsiteY0" fmla="*/ 5028685 h 5229819"/>
              <a:gd name="connsiteX1" fmla="*/ 2393353 w 3706413"/>
              <a:gd name="connsiteY1" fmla="*/ 5115550 h 5229819"/>
              <a:gd name="connsiteX2" fmla="*/ 2867479 w 3706413"/>
              <a:gd name="connsiteY2" fmla="*/ 5174972 h 5229819"/>
              <a:gd name="connsiteX3" fmla="*/ 3648886 w 3706413"/>
              <a:gd name="connsiteY3" fmla="*/ 5092281 h 5229819"/>
              <a:gd name="connsiteX4" fmla="*/ 3702503 w 3706413"/>
              <a:gd name="connsiteY4" fmla="*/ 5073259 h 5229819"/>
              <a:gd name="connsiteX5" fmla="*/ 3324222 w 3706413"/>
              <a:gd name="connsiteY5" fmla="*/ 5028685 h 5229819"/>
              <a:gd name="connsiteX6" fmla="*/ 2943802 w 3706413"/>
              <a:gd name="connsiteY6" fmla="*/ 4819637 h 5229819"/>
              <a:gd name="connsiteX7" fmla="*/ 2790751 w 3706413"/>
              <a:gd name="connsiteY7" fmla="*/ 4847576 h 5229819"/>
              <a:gd name="connsiteX8" fmla="*/ 2434897 w 3706413"/>
              <a:gd name="connsiteY8" fmla="*/ 5031577 h 5229819"/>
              <a:gd name="connsiteX9" fmla="*/ 2951768 w 3706413"/>
              <a:gd name="connsiteY9" fmla="*/ 4976098 h 5229819"/>
              <a:gd name="connsiteX10" fmla="*/ 3475392 w 3706413"/>
              <a:gd name="connsiteY10" fmla="*/ 4962373 h 5229819"/>
              <a:gd name="connsiteX11" fmla="*/ 2943802 w 3706413"/>
              <a:gd name="connsiteY11" fmla="*/ 4819637 h 5229819"/>
              <a:gd name="connsiteX12" fmla="*/ 2984957 w 3706413"/>
              <a:gd name="connsiteY12" fmla="*/ 4764199 h 5229819"/>
              <a:gd name="connsiteX13" fmla="*/ 3085247 w 3706413"/>
              <a:gd name="connsiteY13" fmla="*/ 4783935 h 5229819"/>
              <a:gd name="connsiteX14" fmla="*/ 3570306 w 3706413"/>
              <a:gd name="connsiteY14" fmla="*/ 4942005 h 5229819"/>
              <a:gd name="connsiteX15" fmla="*/ 3706413 w 3706413"/>
              <a:gd name="connsiteY15" fmla="*/ 4985431 h 5229819"/>
              <a:gd name="connsiteX16" fmla="*/ 3706413 w 3706413"/>
              <a:gd name="connsiteY16" fmla="*/ 5138759 h 5229819"/>
              <a:gd name="connsiteX17" fmla="*/ 3666470 w 3706413"/>
              <a:gd name="connsiteY17" fmla="*/ 5143575 h 5229819"/>
              <a:gd name="connsiteX18" fmla="*/ 2893424 w 3706413"/>
              <a:gd name="connsiteY18" fmla="*/ 5222073 h 5229819"/>
              <a:gd name="connsiteX19" fmla="*/ 2386859 w 3706413"/>
              <a:gd name="connsiteY19" fmla="*/ 5181967 h 5229819"/>
              <a:gd name="connsiteX20" fmla="*/ 2246076 w 3706413"/>
              <a:gd name="connsiteY20" fmla="*/ 5123402 h 5229819"/>
              <a:gd name="connsiteX21" fmla="*/ 2334992 w 3706413"/>
              <a:gd name="connsiteY21" fmla="*/ 5028470 h 5229819"/>
              <a:gd name="connsiteX22" fmla="*/ 2693848 w 3706413"/>
              <a:gd name="connsiteY22" fmla="*/ 4824451 h 5229819"/>
              <a:gd name="connsiteX23" fmla="*/ 2984957 w 3706413"/>
              <a:gd name="connsiteY23" fmla="*/ 4764199 h 5229819"/>
              <a:gd name="connsiteX24" fmla="*/ 3087942 w 3706413"/>
              <a:gd name="connsiteY24" fmla="*/ 4378606 h 5229819"/>
              <a:gd name="connsiteX25" fmla="*/ 3296563 w 3706413"/>
              <a:gd name="connsiteY25" fmla="*/ 4500490 h 5229819"/>
              <a:gd name="connsiteX26" fmla="*/ 3087942 w 3706413"/>
              <a:gd name="connsiteY26" fmla="*/ 4378606 h 5229819"/>
              <a:gd name="connsiteX27" fmla="*/ 3244519 w 3706413"/>
              <a:gd name="connsiteY27" fmla="*/ 4342061 h 5229819"/>
              <a:gd name="connsiteX28" fmla="*/ 3437633 w 3706413"/>
              <a:gd name="connsiteY28" fmla="*/ 4493328 h 5229819"/>
              <a:gd name="connsiteX29" fmla="*/ 3244519 w 3706413"/>
              <a:gd name="connsiteY29" fmla="*/ 4342061 h 5229819"/>
              <a:gd name="connsiteX30" fmla="*/ 1907604 w 3706413"/>
              <a:gd name="connsiteY30" fmla="*/ 4339664 h 5229819"/>
              <a:gd name="connsiteX31" fmla="*/ 1879113 w 3706413"/>
              <a:gd name="connsiteY31" fmla="*/ 4342926 h 5229819"/>
              <a:gd name="connsiteX32" fmla="*/ 1921270 w 3706413"/>
              <a:gd name="connsiteY32" fmla="*/ 4376988 h 5229819"/>
              <a:gd name="connsiteX33" fmla="*/ 2647281 w 3706413"/>
              <a:gd name="connsiteY33" fmla="*/ 4614572 h 5229819"/>
              <a:gd name="connsiteX34" fmla="*/ 3196930 w 3706413"/>
              <a:gd name="connsiteY34" fmla="*/ 4588044 h 5229819"/>
              <a:gd name="connsiteX35" fmla="*/ 3203019 w 3706413"/>
              <a:gd name="connsiteY35" fmla="*/ 4560918 h 5229819"/>
              <a:gd name="connsiteX36" fmla="*/ 2985083 w 3706413"/>
              <a:gd name="connsiteY36" fmla="*/ 4485238 h 5229819"/>
              <a:gd name="connsiteX37" fmla="*/ 2708626 w 3706413"/>
              <a:gd name="connsiteY37" fmla="*/ 4418017 h 5229819"/>
              <a:gd name="connsiteX38" fmla="*/ 2620844 w 3706413"/>
              <a:gd name="connsiteY38" fmla="*/ 4430706 h 5229819"/>
              <a:gd name="connsiteX39" fmla="*/ 2540001 w 3706413"/>
              <a:gd name="connsiteY39" fmla="*/ 4424025 h 5229819"/>
              <a:gd name="connsiteX40" fmla="*/ 1907604 w 3706413"/>
              <a:gd name="connsiteY40" fmla="*/ 4339664 h 5229819"/>
              <a:gd name="connsiteX41" fmla="*/ 2257356 w 3706413"/>
              <a:gd name="connsiteY41" fmla="*/ 4262588 h 5229819"/>
              <a:gd name="connsiteX42" fmla="*/ 2122814 w 3706413"/>
              <a:gd name="connsiteY42" fmla="*/ 4273357 h 5229819"/>
              <a:gd name="connsiteX43" fmla="*/ 2427819 w 3706413"/>
              <a:gd name="connsiteY43" fmla="*/ 4316623 h 5229819"/>
              <a:gd name="connsiteX44" fmla="*/ 2495745 w 3706413"/>
              <a:gd name="connsiteY44" fmla="*/ 4323417 h 5229819"/>
              <a:gd name="connsiteX45" fmla="*/ 2842012 w 3706413"/>
              <a:gd name="connsiteY45" fmla="*/ 4396980 h 5229819"/>
              <a:gd name="connsiteX46" fmla="*/ 2946172 w 3706413"/>
              <a:gd name="connsiteY46" fmla="*/ 4417967 h 5229819"/>
              <a:gd name="connsiteX47" fmla="*/ 2257356 w 3706413"/>
              <a:gd name="connsiteY47" fmla="*/ 4262588 h 5229819"/>
              <a:gd name="connsiteX48" fmla="*/ 2658537 w 3706413"/>
              <a:gd name="connsiteY48" fmla="*/ 3869558 h 5229819"/>
              <a:gd name="connsiteX49" fmla="*/ 2641175 w 3706413"/>
              <a:gd name="connsiteY49" fmla="*/ 3888643 h 5229819"/>
              <a:gd name="connsiteX50" fmla="*/ 3126479 w 3706413"/>
              <a:gd name="connsiteY50" fmla="*/ 4335544 h 5229819"/>
              <a:gd name="connsiteX51" fmla="*/ 3143670 w 3706413"/>
              <a:gd name="connsiteY51" fmla="*/ 4314908 h 5229819"/>
              <a:gd name="connsiteX52" fmla="*/ 2658537 w 3706413"/>
              <a:gd name="connsiteY52" fmla="*/ 3869558 h 5229819"/>
              <a:gd name="connsiteX53" fmla="*/ 2688997 w 3706413"/>
              <a:gd name="connsiteY53" fmla="*/ 3810128 h 5229819"/>
              <a:gd name="connsiteX54" fmla="*/ 3092476 w 3706413"/>
              <a:gd name="connsiteY54" fmla="*/ 4164235 h 5229819"/>
              <a:gd name="connsiteX55" fmla="*/ 3421465 w 3706413"/>
              <a:gd name="connsiteY55" fmla="*/ 4408668 h 5229819"/>
              <a:gd name="connsiteX56" fmla="*/ 3516150 w 3706413"/>
              <a:gd name="connsiteY56" fmla="*/ 4477687 h 5229819"/>
              <a:gd name="connsiteX57" fmla="*/ 2688997 w 3706413"/>
              <a:gd name="connsiteY57" fmla="*/ 3810128 h 5229819"/>
              <a:gd name="connsiteX58" fmla="*/ 2629101 w 3706413"/>
              <a:gd name="connsiteY58" fmla="*/ 3729983 h 5229819"/>
              <a:gd name="connsiteX59" fmla="*/ 2725377 w 3706413"/>
              <a:gd name="connsiteY59" fmla="*/ 3746294 h 5229819"/>
              <a:gd name="connsiteX60" fmla="*/ 3013384 w 3706413"/>
              <a:gd name="connsiteY60" fmla="*/ 3891324 h 5229819"/>
              <a:gd name="connsiteX61" fmla="*/ 3660848 w 3706413"/>
              <a:gd name="connsiteY61" fmla="*/ 4551031 h 5229819"/>
              <a:gd name="connsiteX62" fmla="*/ 3704859 w 3706413"/>
              <a:gd name="connsiteY62" fmla="*/ 4609717 h 5229819"/>
              <a:gd name="connsiteX63" fmla="*/ 3706413 w 3706413"/>
              <a:gd name="connsiteY63" fmla="*/ 4611184 h 5229819"/>
              <a:gd name="connsiteX64" fmla="*/ 3706413 w 3706413"/>
              <a:gd name="connsiteY64" fmla="*/ 4755886 h 5229819"/>
              <a:gd name="connsiteX65" fmla="*/ 3552833 w 3706413"/>
              <a:gd name="connsiteY65" fmla="*/ 4689924 h 5229819"/>
              <a:gd name="connsiteX66" fmla="*/ 3369302 w 3706413"/>
              <a:gd name="connsiteY66" fmla="*/ 4619536 h 5229819"/>
              <a:gd name="connsiteX67" fmla="*/ 3276509 w 3706413"/>
              <a:gd name="connsiteY67" fmla="*/ 4622882 h 5229819"/>
              <a:gd name="connsiteX68" fmla="*/ 2657957 w 3706413"/>
              <a:gd name="connsiteY68" fmla="*/ 4674486 h 5229819"/>
              <a:gd name="connsiteX69" fmla="*/ 1891952 w 3706413"/>
              <a:gd name="connsiteY69" fmla="*/ 4426992 h 5229819"/>
              <a:gd name="connsiteX70" fmla="*/ 1839998 w 3706413"/>
              <a:gd name="connsiteY70" fmla="*/ 4399458 h 5229819"/>
              <a:gd name="connsiteX71" fmla="*/ 1897411 w 3706413"/>
              <a:gd name="connsiteY71" fmla="*/ 4275071 h 5229819"/>
              <a:gd name="connsiteX72" fmla="*/ 2271660 w 3706413"/>
              <a:gd name="connsiteY72" fmla="*/ 4202654 h 5229819"/>
              <a:gd name="connsiteX73" fmla="*/ 2860369 w 3706413"/>
              <a:gd name="connsiteY73" fmla="*/ 4283351 h 5229819"/>
              <a:gd name="connsiteX74" fmla="*/ 2986729 w 3706413"/>
              <a:gd name="connsiteY74" fmla="*/ 4338210 h 5229819"/>
              <a:gd name="connsiteX75" fmla="*/ 2815025 w 3706413"/>
              <a:gd name="connsiteY75" fmla="*/ 4191559 h 5229819"/>
              <a:gd name="connsiteX76" fmla="*/ 2550431 w 3706413"/>
              <a:gd name="connsiteY76" fmla="*/ 3844543 h 5229819"/>
              <a:gd name="connsiteX77" fmla="*/ 2629101 w 3706413"/>
              <a:gd name="connsiteY77" fmla="*/ 3729983 h 5229819"/>
              <a:gd name="connsiteX78" fmla="*/ 3397898 w 3706413"/>
              <a:gd name="connsiteY78" fmla="*/ 3668670 h 5229819"/>
              <a:gd name="connsiteX79" fmla="*/ 3449283 w 3706413"/>
              <a:gd name="connsiteY79" fmla="*/ 3681369 h 5229819"/>
              <a:gd name="connsiteX80" fmla="*/ 3627665 w 3706413"/>
              <a:gd name="connsiteY80" fmla="*/ 3763001 h 5229819"/>
              <a:gd name="connsiteX81" fmla="*/ 3706413 w 3706413"/>
              <a:gd name="connsiteY81" fmla="*/ 3805642 h 5229819"/>
              <a:gd name="connsiteX82" fmla="*/ 3706413 w 3706413"/>
              <a:gd name="connsiteY82" fmla="*/ 3865937 h 5229819"/>
              <a:gd name="connsiteX83" fmla="*/ 3673535 w 3706413"/>
              <a:gd name="connsiteY83" fmla="*/ 3844482 h 5229819"/>
              <a:gd name="connsiteX84" fmla="*/ 3391447 w 3706413"/>
              <a:gd name="connsiteY84" fmla="*/ 3744577 h 5229819"/>
              <a:gd name="connsiteX85" fmla="*/ 3623365 w 3706413"/>
              <a:gd name="connsiteY85" fmla="*/ 3988607 h 5229819"/>
              <a:gd name="connsiteX86" fmla="*/ 3645161 w 3706413"/>
              <a:gd name="connsiteY86" fmla="*/ 3992335 h 5229819"/>
              <a:gd name="connsiteX87" fmla="*/ 3669623 w 3706413"/>
              <a:gd name="connsiteY87" fmla="*/ 3952050 h 5229819"/>
              <a:gd name="connsiteX88" fmla="*/ 3706413 w 3706413"/>
              <a:gd name="connsiteY88" fmla="*/ 3970469 h 5229819"/>
              <a:gd name="connsiteX89" fmla="*/ 3706413 w 3706413"/>
              <a:gd name="connsiteY89" fmla="*/ 4112777 h 5229819"/>
              <a:gd name="connsiteX90" fmla="*/ 3499463 w 3706413"/>
              <a:gd name="connsiteY90" fmla="*/ 3964991 h 5229819"/>
              <a:gd name="connsiteX91" fmla="*/ 3355004 w 3706413"/>
              <a:gd name="connsiteY91" fmla="*/ 3805641 h 5229819"/>
              <a:gd name="connsiteX92" fmla="*/ 3350639 w 3706413"/>
              <a:gd name="connsiteY92" fmla="*/ 3695270 h 5229819"/>
              <a:gd name="connsiteX93" fmla="*/ 3397898 w 3706413"/>
              <a:gd name="connsiteY93" fmla="*/ 3668670 h 5229819"/>
              <a:gd name="connsiteX94" fmla="*/ 2911098 w 3706413"/>
              <a:gd name="connsiteY94" fmla="*/ 3440435 h 5229819"/>
              <a:gd name="connsiteX95" fmla="*/ 2828048 w 3706413"/>
              <a:gd name="connsiteY95" fmla="*/ 3443932 h 5229819"/>
              <a:gd name="connsiteX96" fmla="*/ 2509409 w 3706413"/>
              <a:gd name="connsiteY96" fmla="*/ 3495655 h 5229819"/>
              <a:gd name="connsiteX97" fmla="*/ 2147895 w 3706413"/>
              <a:gd name="connsiteY97" fmla="*/ 3514483 h 5229819"/>
              <a:gd name="connsiteX98" fmla="*/ 2003552 w 3706413"/>
              <a:gd name="connsiteY98" fmla="*/ 3520439 h 5229819"/>
              <a:gd name="connsiteX99" fmla="*/ 2246830 w 3706413"/>
              <a:gd name="connsiteY99" fmla="*/ 3622276 h 5229819"/>
              <a:gd name="connsiteX100" fmla="*/ 2835671 w 3706413"/>
              <a:gd name="connsiteY100" fmla="*/ 3548747 h 5229819"/>
              <a:gd name="connsiteX101" fmla="*/ 2998953 w 3706413"/>
              <a:gd name="connsiteY101" fmla="*/ 3464237 h 5229819"/>
              <a:gd name="connsiteX102" fmla="*/ 2995075 w 3706413"/>
              <a:gd name="connsiteY102" fmla="*/ 3442088 h 5229819"/>
              <a:gd name="connsiteX103" fmla="*/ 2911098 w 3706413"/>
              <a:gd name="connsiteY103" fmla="*/ 3440435 h 5229819"/>
              <a:gd name="connsiteX104" fmla="*/ 2690666 w 3706413"/>
              <a:gd name="connsiteY104" fmla="*/ 3299672 h 5229819"/>
              <a:gd name="connsiteX105" fmla="*/ 2476905 w 3706413"/>
              <a:gd name="connsiteY105" fmla="*/ 3324782 h 5229819"/>
              <a:gd name="connsiteX106" fmla="*/ 2094849 w 3706413"/>
              <a:gd name="connsiteY106" fmla="*/ 3447220 h 5229819"/>
              <a:gd name="connsiteX107" fmla="*/ 2483888 w 3706413"/>
              <a:gd name="connsiteY107" fmla="*/ 3440295 h 5229819"/>
              <a:gd name="connsiteX108" fmla="*/ 3014076 w 3706413"/>
              <a:gd name="connsiteY108" fmla="*/ 3366305 h 5229819"/>
              <a:gd name="connsiteX109" fmla="*/ 2904378 w 3706413"/>
              <a:gd name="connsiteY109" fmla="*/ 3324561 h 5229819"/>
              <a:gd name="connsiteX110" fmla="*/ 2690666 w 3706413"/>
              <a:gd name="connsiteY110" fmla="*/ 3299672 h 5229819"/>
              <a:gd name="connsiteX111" fmla="*/ 2367226 w 3706413"/>
              <a:gd name="connsiteY111" fmla="*/ 2661486 h 5229819"/>
              <a:gd name="connsiteX112" fmla="*/ 2207259 w 3706413"/>
              <a:gd name="connsiteY112" fmla="*/ 2694665 h 5229819"/>
              <a:gd name="connsiteX113" fmla="*/ 2179723 w 3706413"/>
              <a:gd name="connsiteY113" fmla="*/ 2818255 h 5229819"/>
              <a:gd name="connsiteX114" fmla="*/ 2514888 w 3706413"/>
              <a:gd name="connsiteY114" fmla="*/ 3048475 h 5229819"/>
              <a:gd name="connsiteX115" fmla="*/ 3189423 w 3706413"/>
              <a:gd name="connsiteY115" fmla="*/ 3180218 h 5229819"/>
              <a:gd name="connsiteX116" fmla="*/ 2232937 w 3706413"/>
              <a:gd name="connsiteY116" fmla="*/ 2769088 h 5229819"/>
              <a:gd name="connsiteX117" fmla="*/ 2352619 w 3706413"/>
              <a:gd name="connsiteY117" fmla="*/ 2743180 h 5229819"/>
              <a:gd name="connsiteX118" fmla="*/ 2721589 w 3706413"/>
              <a:gd name="connsiteY118" fmla="*/ 2876160 h 5229819"/>
              <a:gd name="connsiteX119" fmla="*/ 3060914 w 3706413"/>
              <a:gd name="connsiteY119" fmla="*/ 3014259 h 5229819"/>
              <a:gd name="connsiteX120" fmla="*/ 2965264 w 3706413"/>
              <a:gd name="connsiteY120" fmla="*/ 2935323 h 5229819"/>
              <a:gd name="connsiteX121" fmla="*/ 2367226 w 3706413"/>
              <a:gd name="connsiteY121" fmla="*/ 2661486 h 5229819"/>
              <a:gd name="connsiteX122" fmla="*/ 3210311 w 3706413"/>
              <a:gd name="connsiteY122" fmla="*/ 2079941 h 5229819"/>
              <a:gd name="connsiteX123" fmla="*/ 3306643 w 3706413"/>
              <a:gd name="connsiteY123" fmla="*/ 2095643 h 5229819"/>
              <a:gd name="connsiteX124" fmla="*/ 3675942 w 3706413"/>
              <a:gd name="connsiteY124" fmla="*/ 2418868 h 5229819"/>
              <a:gd name="connsiteX125" fmla="*/ 3706413 w 3706413"/>
              <a:gd name="connsiteY125" fmla="*/ 2484145 h 5229819"/>
              <a:gd name="connsiteX126" fmla="*/ 3706413 w 3706413"/>
              <a:gd name="connsiteY126" fmla="*/ 2627274 h 5229819"/>
              <a:gd name="connsiteX127" fmla="*/ 3681303 w 3706413"/>
              <a:gd name="connsiteY127" fmla="*/ 2546191 h 5229819"/>
              <a:gd name="connsiteX128" fmla="*/ 3407314 w 3706413"/>
              <a:gd name="connsiteY128" fmla="*/ 2211574 h 5229819"/>
              <a:gd name="connsiteX129" fmla="*/ 3381875 w 3706413"/>
              <a:gd name="connsiteY129" fmla="*/ 2214291 h 5229819"/>
              <a:gd name="connsiteX130" fmla="*/ 3584397 w 3706413"/>
              <a:gd name="connsiteY130" fmla="*/ 2615085 h 5229819"/>
              <a:gd name="connsiteX131" fmla="*/ 3706413 w 3706413"/>
              <a:gd name="connsiteY131" fmla="*/ 2824803 h 5229819"/>
              <a:gd name="connsiteX132" fmla="*/ 3706413 w 3706413"/>
              <a:gd name="connsiteY132" fmla="*/ 2949791 h 5229819"/>
              <a:gd name="connsiteX133" fmla="*/ 3298059 w 3706413"/>
              <a:gd name="connsiteY133" fmla="*/ 2192604 h 5229819"/>
              <a:gd name="connsiteX134" fmla="*/ 3453791 w 3706413"/>
              <a:gd name="connsiteY134" fmla="*/ 2686289 h 5229819"/>
              <a:gd name="connsiteX135" fmla="*/ 3706413 w 3706413"/>
              <a:gd name="connsiteY135" fmla="*/ 3036627 h 5229819"/>
              <a:gd name="connsiteX136" fmla="*/ 3706413 w 3706413"/>
              <a:gd name="connsiteY136" fmla="*/ 3122698 h 5229819"/>
              <a:gd name="connsiteX137" fmla="*/ 3584914 w 3706413"/>
              <a:gd name="connsiteY137" fmla="*/ 2963314 h 5229819"/>
              <a:gd name="connsiteX138" fmla="*/ 3404251 w 3706413"/>
              <a:gd name="connsiteY138" fmla="*/ 2718261 h 5229819"/>
              <a:gd name="connsiteX139" fmla="*/ 3291617 w 3706413"/>
              <a:gd name="connsiteY139" fmla="*/ 2490995 h 5229819"/>
              <a:gd name="connsiteX140" fmla="*/ 3218538 w 3706413"/>
              <a:gd name="connsiteY140" fmla="*/ 2205701 h 5229819"/>
              <a:gd name="connsiteX141" fmla="*/ 3210311 w 3706413"/>
              <a:gd name="connsiteY141" fmla="*/ 2079941 h 5229819"/>
              <a:gd name="connsiteX142" fmla="*/ 1350946 w 3706413"/>
              <a:gd name="connsiteY142" fmla="*/ 1631006 h 5229819"/>
              <a:gd name="connsiteX143" fmla="*/ 1004901 w 3706413"/>
              <a:gd name="connsiteY143" fmla="*/ 1697258 h 5229819"/>
              <a:gd name="connsiteX144" fmla="*/ 955407 w 3706413"/>
              <a:gd name="connsiteY144" fmla="*/ 1725240 h 5229819"/>
              <a:gd name="connsiteX145" fmla="*/ 1056827 w 3706413"/>
              <a:gd name="connsiteY145" fmla="*/ 1829253 h 5229819"/>
              <a:gd name="connsiteX146" fmla="*/ 1626585 w 3706413"/>
              <a:gd name="connsiteY146" fmla="*/ 2030287 h 5229819"/>
              <a:gd name="connsiteX147" fmla="*/ 2214811 w 3706413"/>
              <a:gd name="connsiteY147" fmla="*/ 2140743 h 5229819"/>
              <a:gd name="connsiteX148" fmla="*/ 2475442 w 3706413"/>
              <a:gd name="connsiteY148" fmla="*/ 2220115 h 5229819"/>
              <a:gd name="connsiteX149" fmla="*/ 1255641 w 3706413"/>
              <a:gd name="connsiteY149" fmla="*/ 1766864 h 5229819"/>
              <a:gd name="connsiteX150" fmla="*/ 1305929 w 3706413"/>
              <a:gd name="connsiteY150" fmla="*/ 1722974 h 5229819"/>
              <a:gd name="connsiteX151" fmla="*/ 2002915 w 3706413"/>
              <a:gd name="connsiteY151" fmla="*/ 1923946 h 5229819"/>
              <a:gd name="connsiteX152" fmla="*/ 2449662 w 3706413"/>
              <a:gd name="connsiteY152" fmla="*/ 2126020 h 5229819"/>
              <a:gd name="connsiteX153" fmla="*/ 2505028 w 3706413"/>
              <a:gd name="connsiteY153" fmla="*/ 2142789 h 5229819"/>
              <a:gd name="connsiteX154" fmla="*/ 2446175 w 3706413"/>
              <a:gd name="connsiteY154" fmla="*/ 2082091 h 5229819"/>
              <a:gd name="connsiteX155" fmla="*/ 2312648 w 3706413"/>
              <a:gd name="connsiteY155" fmla="*/ 1997116 h 5229819"/>
              <a:gd name="connsiteX156" fmla="*/ 1350946 w 3706413"/>
              <a:gd name="connsiteY156" fmla="*/ 1631006 h 5229819"/>
              <a:gd name="connsiteX157" fmla="*/ 2656659 w 3706413"/>
              <a:gd name="connsiteY157" fmla="*/ 1238775 h 5229819"/>
              <a:gd name="connsiteX158" fmla="*/ 2625436 w 3706413"/>
              <a:gd name="connsiteY158" fmla="*/ 1397072 h 5229819"/>
              <a:gd name="connsiteX159" fmla="*/ 2875161 w 3706413"/>
              <a:gd name="connsiteY159" fmla="*/ 2321650 h 5229819"/>
              <a:gd name="connsiteX160" fmla="*/ 2925722 w 3706413"/>
              <a:gd name="connsiteY160" fmla="*/ 2392692 h 5229819"/>
              <a:gd name="connsiteX161" fmla="*/ 2811462 w 3706413"/>
              <a:gd name="connsiteY161" fmla="*/ 1947758 h 5229819"/>
              <a:gd name="connsiteX162" fmla="*/ 2718919 w 3706413"/>
              <a:gd name="connsiteY162" fmla="*/ 1497019 h 5229819"/>
              <a:gd name="connsiteX163" fmla="*/ 2753255 w 3706413"/>
              <a:gd name="connsiteY163" fmla="*/ 1529176 h 5229819"/>
              <a:gd name="connsiteX164" fmla="*/ 2881379 w 3706413"/>
              <a:gd name="connsiteY164" fmla="*/ 2022317 h 5229819"/>
              <a:gd name="connsiteX165" fmla="*/ 2996393 w 3706413"/>
              <a:gd name="connsiteY165" fmla="*/ 2365005 h 5229819"/>
              <a:gd name="connsiteX166" fmla="*/ 3100133 w 3706413"/>
              <a:gd name="connsiteY166" fmla="*/ 2512233 h 5229819"/>
              <a:gd name="connsiteX167" fmla="*/ 3079545 w 3706413"/>
              <a:gd name="connsiteY167" fmla="*/ 1967247 h 5229819"/>
              <a:gd name="connsiteX168" fmla="*/ 2899475 w 3706413"/>
              <a:gd name="connsiteY168" fmla="*/ 1449951 h 5229819"/>
              <a:gd name="connsiteX169" fmla="*/ 2656659 w 3706413"/>
              <a:gd name="connsiteY169" fmla="*/ 1238775 h 5229819"/>
              <a:gd name="connsiteX170" fmla="*/ 3706413 w 3706413"/>
              <a:gd name="connsiteY170" fmla="*/ 1137947 h 5229819"/>
              <a:gd name="connsiteX171" fmla="*/ 3706413 w 3706413"/>
              <a:gd name="connsiteY171" fmla="*/ 1243206 h 5229819"/>
              <a:gd name="connsiteX172" fmla="*/ 3696802 w 3706413"/>
              <a:gd name="connsiteY172" fmla="*/ 1277693 h 5229819"/>
              <a:gd name="connsiteX173" fmla="*/ 3654274 w 3706413"/>
              <a:gd name="connsiteY173" fmla="*/ 1577573 h 5229819"/>
              <a:gd name="connsiteX174" fmla="*/ 3690859 w 3706413"/>
              <a:gd name="connsiteY174" fmla="*/ 1995668 h 5229819"/>
              <a:gd name="connsiteX175" fmla="*/ 3706413 w 3706413"/>
              <a:gd name="connsiteY175" fmla="*/ 2066513 h 5229819"/>
              <a:gd name="connsiteX176" fmla="*/ 3706413 w 3706413"/>
              <a:gd name="connsiteY176" fmla="*/ 2262940 h 5229819"/>
              <a:gd name="connsiteX177" fmla="*/ 3657271 w 3706413"/>
              <a:gd name="connsiteY177" fmla="*/ 2111802 h 5229819"/>
              <a:gd name="connsiteX178" fmla="*/ 3602351 w 3706413"/>
              <a:gd name="connsiteY178" fmla="*/ 1469850 h 5229819"/>
              <a:gd name="connsiteX179" fmla="*/ 3678488 w 3706413"/>
              <a:gd name="connsiteY179" fmla="*/ 1166299 h 5229819"/>
              <a:gd name="connsiteX180" fmla="*/ 1367798 w 3706413"/>
              <a:gd name="connsiteY180" fmla="*/ 807514 h 5229819"/>
              <a:gd name="connsiteX181" fmla="*/ 1321670 w 3706413"/>
              <a:gd name="connsiteY181" fmla="*/ 812743 h 5229819"/>
              <a:gd name="connsiteX182" fmla="*/ 1326427 w 3706413"/>
              <a:gd name="connsiteY182" fmla="*/ 995044 h 5229819"/>
              <a:gd name="connsiteX183" fmla="*/ 1646715 w 3706413"/>
              <a:gd name="connsiteY183" fmla="*/ 1403714 h 5229819"/>
              <a:gd name="connsiteX184" fmla="*/ 1699020 w 3706413"/>
              <a:gd name="connsiteY184" fmla="*/ 1462003 h 5229819"/>
              <a:gd name="connsiteX185" fmla="*/ 2128129 w 3706413"/>
              <a:gd name="connsiteY185" fmla="*/ 1776540 h 5229819"/>
              <a:gd name="connsiteX186" fmla="*/ 2153908 w 3706413"/>
              <a:gd name="connsiteY186" fmla="*/ 1776925 h 5229819"/>
              <a:gd name="connsiteX187" fmla="*/ 1447891 w 3706413"/>
              <a:gd name="connsiteY187" fmla="*/ 949010 h 5229819"/>
              <a:gd name="connsiteX188" fmla="*/ 1451500 w 3706413"/>
              <a:gd name="connsiteY188" fmla="*/ 904772 h 5229819"/>
              <a:gd name="connsiteX189" fmla="*/ 1824226 w 3706413"/>
              <a:gd name="connsiteY189" fmla="*/ 1311217 h 5229819"/>
              <a:gd name="connsiteX190" fmla="*/ 2204689 w 3706413"/>
              <a:gd name="connsiteY190" fmla="*/ 1730927 h 5229819"/>
              <a:gd name="connsiteX191" fmla="*/ 1890667 w 3706413"/>
              <a:gd name="connsiteY191" fmla="*/ 1206353 h 5229819"/>
              <a:gd name="connsiteX192" fmla="*/ 1627192 w 3706413"/>
              <a:gd name="connsiteY192" fmla="*/ 933479 h 5229819"/>
              <a:gd name="connsiteX193" fmla="*/ 1367798 w 3706413"/>
              <a:gd name="connsiteY193" fmla="*/ 807514 h 5229819"/>
              <a:gd name="connsiteX194" fmla="*/ 283580 w 3706413"/>
              <a:gd name="connsiteY194" fmla="*/ 681216 h 5229819"/>
              <a:gd name="connsiteX195" fmla="*/ 110348 w 3706413"/>
              <a:gd name="connsiteY195" fmla="*/ 708025 h 5229819"/>
              <a:gd name="connsiteX196" fmla="*/ 85723 w 3706413"/>
              <a:gd name="connsiteY196" fmla="*/ 819576 h 5229819"/>
              <a:gd name="connsiteX197" fmla="*/ 199932 w 3706413"/>
              <a:gd name="connsiteY197" fmla="*/ 893664 h 5229819"/>
              <a:gd name="connsiteX198" fmla="*/ 740736 w 3706413"/>
              <a:gd name="connsiteY198" fmla="*/ 1064235 h 5229819"/>
              <a:gd name="connsiteX199" fmla="*/ 1110528 w 3706413"/>
              <a:gd name="connsiteY199" fmla="*/ 1146285 h 5229819"/>
              <a:gd name="connsiteX200" fmla="*/ 459412 w 3706413"/>
              <a:gd name="connsiteY200" fmla="*/ 885372 h 5229819"/>
              <a:gd name="connsiteX201" fmla="*/ 543138 w 3706413"/>
              <a:gd name="connsiteY201" fmla="*/ 845601 h 5229819"/>
              <a:gd name="connsiteX202" fmla="*/ 910153 w 3706413"/>
              <a:gd name="connsiteY202" fmla="*/ 948610 h 5229819"/>
              <a:gd name="connsiteX203" fmla="*/ 966399 w 3706413"/>
              <a:gd name="connsiteY203" fmla="*/ 962382 h 5229819"/>
              <a:gd name="connsiteX204" fmla="*/ 283580 w 3706413"/>
              <a:gd name="connsiteY204" fmla="*/ 681216 h 5229819"/>
              <a:gd name="connsiteX205" fmla="*/ 1590373 w 3706413"/>
              <a:gd name="connsiteY205" fmla="*/ 207352 h 5229819"/>
              <a:gd name="connsiteX206" fmla="*/ 1849000 w 3706413"/>
              <a:gd name="connsiteY206" fmla="*/ 1052202 h 5229819"/>
              <a:gd name="connsiteX207" fmla="*/ 1897521 w 3706413"/>
              <a:gd name="connsiteY207" fmla="*/ 1104633 h 5229819"/>
              <a:gd name="connsiteX208" fmla="*/ 1590373 w 3706413"/>
              <a:gd name="connsiteY208" fmla="*/ 207352 h 5229819"/>
              <a:gd name="connsiteX209" fmla="*/ 1477590 w 3706413"/>
              <a:gd name="connsiteY209" fmla="*/ 196987 h 5229819"/>
              <a:gd name="connsiteX210" fmla="*/ 1734197 w 3706413"/>
              <a:gd name="connsiteY210" fmla="*/ 915385 h 5229819"/>
              <a:gd name="connsiteX211" fmla="*/ 1477590 w 3706413"/>
              <a:gd name="connsiteY211" fmla="*/ 196987 h 5229819"/>
              <a:gd name="connsiteX212" fmla="*/ 1520807 w 3706413"/>
              <a:gd name="connsiteY212" fmla="*/ 401 h 5229819"/>
              <a:gd name="connsiteX213" fmla="*/ 1959261 w 3706413"/>
              <a:gd name="connsiteY213" fmla="*/ 1004279 h 5229819"/>
              <a:gd name="connsiteX214" fmla="*/ 1999831 w 3706413"/>
              <a:gd name="connsiteY214" fmla="*/ 1233302 h 5229819"/>
              <a:gd name="connsiteX215" fmla="*/ 2119085 w 3706413"/>
              <a:gd name="connsiteY215" fmla="*/ 1423964 h 5229819"/>
              <a:gd name="connsiteX216" fmla="*/ 2335471 w 3706413"/>
              <a:gd name="connsiteY216" fmla="*/ 1850384 h 5229819"/>
              <a:gd name="connsiteX217" fmla="*/ 2392591 w 3706413"/>
              <a:gd name="connsiteY217" fmla="*/ 1951489 h 5229819"/>
              <a:gd name="connsiteX218" fmla="*/ 2748943 w 3706413"/>
              <a:gd name="connsiteY218" fmla="*/ 2303364 h 5229819"/>
              <a:gd name="connsiteX219" fmla="*/ 2806241 w 3706413"/>
              <a:gd name="connsiteY219" fmla="*/ 2339964 h 5229819"/>
              <a:gd name="connsiteX220" fmla="*/ 2679338 w 3706413"/>
              <a:gd name="connsiteY220" fmla="*/ 2010074 h 5229819"/>
              <a:gd name="connsiteX221" fmla="*/ 2606989 w 3706413"/>
              <a:gd name="connsiteY221" fmla="*/ 1775538 h 5229819"/>
              <a:gd name="connsiteX222" fmla="*/ 2582155 w 3706413"/>
              <a:gd name="connsiteY222" fmla="*/ 1309760 h 5229819"/>
              <a:gd name="connsiteX223" fmla="*/ 2592851 w 3706413"/>
              <a:gd name="connsiteY223" fmla="*/ 1261833 h 5229819"/>
              <a:gd name="connsiteX224" fmla="*/ 2718128 w 3706413"/>
              <a:gd name="connsiteY224" fmla="*/ 1210907 h 5229819"/>
              <a:gd name="connsiteX225" fmla="*/ 2951511 w 3706413"/>
              <a:gd name="connsiteY225" fmla="*/ 1441852 h 5229819"/>
              <a:gd name="connsiteX226" fmla="*/ 3160173 w 3706413"/>
              <a:gd name="connsiteY226" fmla="*/ 2233223 h 5229819"/>
              <a:gd name="connsiteX227" fmla="*/ 3158785 w 3706413"/>
              <a:gd name="connsiteY227" fmla="*/ 2488422 h 5229819"/>
              <a:gd name="connsiteX228" fmla="*/ 3209364 w 3706413"/>
              <a:gd name="connsiteY228" fmla="*/ 2753645 h 5229819"/>
              <a:gd name="connsiteX229" fmla="*/ 3471364 w 3706413"/>
              <a:gd name="connsiteY229" fmla="*/ 3105660 h 5229819"/>
              <a:gd name="connsiteX230" fmla="*/ 3623977 w 3706413"/>
              <a:gd name="connsiteY230" fmla="*/ 3294563 h 5229819"/>
              <a:gd name="connsiteX231" fmla="*/ 3706413 w 3706413"/>
              <a:gd name="connsiteY231" fmla="*/ 3401612 h 5229819"/>
              <a:gd name="connsiteX232" fmla="*/ 3706413 w 3706413"/>
              <a:gd name="connsiteY232" fmla="*/ 3545638 h 5229819"/>
              <a:gd name="connsiteX233" fmla="*/ 3608502 w 3706413"/>
              <a:gd name="connsiteY233" fmla="*/ 3503365 h 5229819"/>
              <a:gd name="connsiteX234" fmla="*/ 3297560 w 3706413"/>
              <a:gd name="connsiteY234" fmla="*/ 3451338 h 5229819"/>
              <a:gd name="connsiteX235" fmla="*/ 3006185 w 3706413"/>
              <a:gd name="connsiteY235" fmla="*/ 3521395 h 5229819"/>
              <a:gd name="connsiteX236" fmla="*/ 2745224 w 3706413"/>
              <a:gd name="connsiteY236" fmla="*/ 3629721 h 5229819"/>
              <a:gd name="connsiteX237" fmla="*/ 2266244 w 3706413"/>
              <a:gd name="connsiteY237" fmla="*/ 3673727 h 5229819"/>
              <a:gd name="connsiteX238" fmla="*/ 1968615 w 3706413"/>
              <a:gd name="connsiteY238" fmla="*/ 3585320 h 5229819"/>
              <a:gd name="connsiteX239" fmla="*/ 1898396 w 3706413"/>
              <a:gd name="connsiteY239" fmla="*/ 3500287 h 5229819"/>
              <a:gd name="connsiteX240" fmla="*/ 1989083 w 3706413"/>
              <a:gd name="connsiteY240" fmla="*/ 3427016 h 5229819"/>
              <a:gd name="connsiteX241" fmla="*/ 2389567 w 3706413"/>
              <a:gd name="connsiteY241" fmla="*/ 3290809 h 5229819"/>
              <a:gd name="connsiteX242" fmla="*/ 3205300 w 3706413"/>
              <a:gd name="connsiteY242" fmla="*/ 3375769 h 5229819"/>
              <a:gd name="connsiteX243" fmla="*/ 3240592 w 3706413"/>
              <a:gd name="connsiteY243" fmla="*/ 3390188 h 5229819"/>
              <a:gd name="connsiteX244" fmla="*/ 3590446 w 3706413"/>
              <a:gd name="connsiteY244" fmla="*/ 3433644 h 5229819"/>
              <a:gd name="connsiteX245" fmla="*/ 3581651 w 3706413"/>
              <a:gd name="connsiteY245" fmla="*/ 3418443 h 5229819"/>
              <a:gd name="connsiteX246" fmla="*/ 3371466 w 3706413"/>
              <a:gd name="connsiteY246" fmla="*/ 3338517 h 5229819"/>
              <a:gd name="connsiteX247" fmla="*/ 3329835 w 3706413"/>
              <a:gd name="connsiteY247" fmla="*/ 3315870 h 5229819"/>
              <a:gd name="connsiteX248" fmla="*/ 3091307 w 3706413"/>
              <a:gd name="connsiteY248" fmla="*/ 3229805 h 5229819"/>
              <a:gd name="connsiteX249" fmla="*/ 2723879 w 3706413"/>
              <a:gd name="connsiteY249" fmla="*/ 3162709 h 5229819"/>
              <a:gd name="connsiteX250" fmla="*/ 2203034 w 3706413"/>
              <a:gd name="connsiteY250" fmla="*/ 2922890 h 5229819"/>
              <a:gd name="connsiteX251" fmla="*/ 2101110 w 3706413"/>
              <a:gd name="connsiteY251" fmla="*/ 2793332 h 5229819"/>
              <a:gd name="connsiteX252" fmla="*/ 2116325 w 3706413"/>
              <a:gd name="connsiteY252" fmla="*/ 2687419 h 5229819"/>
              <a:gd name="connsiteX253" fmla="*/ 2319352 w 3706413"/>
              <a:gd name="connsiteY253" fmla="*/ 2601737 h 5229819"/>
              <a:gd name="connsiteX254" fmla="*/ 2766163 w 3706413"/>
              <a:gd name="connsiteY254" fmla="*/ 2737145 h 5229819"/>
              <a:gd name="connsiteX255" fmla="*/ 2974746 w 3706413"/>
              <a:gd name="connsiteY255" fmla="*/ 2866399 h 5229819"/>
              <a:gd name="connsiteX256" fmla="*/ 3252625 w 3706413"/>
              <a:gd name="connsiteY256" fmla="*/ 3111944 h 5229819"/>
              <a:gd name="connsiteX257" fmla="*/ 3398162 w 3706413"/>
              <a:gd name="connsiteY257" fmla="*/ 3234826 h 5229819"/>
              <a:gd name="connsiteX258" fmla="*/ 3566326 w 3706413"/>
              <a:gd name="connsiteY258" fmla="*/ 3338157 h 5229819"/>
              <a:gd name="connsiteX259" fmla="*/ 3542324 w 3706413"/>
              <a:gd name="connsiteY259" fmla="*/ 3269103 h 5229819"/>
              <a:gd name="connsiteX260" fmla="*/ 3361463 w 3706413"/>
              <a:gd name="connsiteY260" fmla="*/ 3048843 h 5229819"/>
              <a:gd name="connsiteX261" fmla="*/ 2760231 w 3706413"/>
              <a:gd name="connsiteY261" fmla="*/ 2387604 h 5229819"/>
              <a:gd name="connsiteX262" fmla="*/ 2690109 w 3706413"/>
              <a:gd name="connsiteY262" fmla="*/ 2343136 h 5229819"/>
              <a:gd name="connsiteX263" fmla="*/ 2584945 w 3706413"/>
              <a:gd name="connsiteY263" fmla="*/ 2319604 h 5229819"/>
              <a:gd name="connsiteX264" fmla="*/ 2476459 w 3706413"/>
              <a:gd name="connsiteY264" fmla="*/ 2274585 h 5229819"/>
              <a:gd name="connsiteX265" fmla="*/ 1635021 w 3706413"/>
              <a:gd name="connsiteY265" fmla="*/ 2080790 h 5229819"/>
              <a:gd name="connsiteX266" fmla="*/ 994284 w 3706413"/>
              <a:gd name="connsiteY266" fmla="*/ 1848426 h 5229819"/>
              <a:gd name="connsiteX267" fmla="*/ 900907 w 3706413"/>
              <a:gd name="connsiteY267" fmla="*/ 1722986 h 5229819"/>
              <a:gd name="connsiteX268" fmla="*/ 1019942 w 3706413"/>
              <a:gd name="connsiteY268" fmla="*/ 1634959 h 5229819"/>
              <a:gd name="connsiteX269" fmla="*/ 1436756 w 3706413"/>
              <a:gd name="connsiteY269" fmla="*/ 1581585 h 5229819"/>
              <a:gd name="connsiteX270" fmla="*/ 1745065 w 3706413"/>
              <a:gd name="connsiteY270" fmla="*/ 1615304 h 5229819"/>
              <a:gd name="connsiteX271" fmla="*/ 1601192 w 3706413"/>
              <a:gd name="connsiteY271" fmla="*/ 1445865 h 5229819"/>
              <a:gd name="connsiteX272" fmla="*/ 1401935 w 3706413"/>
              <a:gd name="connsiteY272" fmla="*/ 1322332 h 5229819"/>
              <a:gd name="connsiteX273" fmla="*/ 1350058 w 3706413"/>
              <a:gd name="connsiteY273" fmla="*/ 1304329 h 5229819"/>
              <a:gd name="connsiteX274" fmla="*/ 1196299 w 3706413"/>
              <a:gd name="connsiteY274" fmla="*/ 1267380 h 5229819"/>
              <a:gd name="connsiteX275" fmla="*/ 1010774 w 3706413"/>
              <a:gd name="connsiteY275" fmla="*/ 1183133 h 5229819"/>
              <a:gd name="connsiteX276" fmla="*/ 762606 w 3706413"/>
              <a:gd name="connsiteY276" fmla="*/ 1122658 h 5229819"/>
              <a:gd name="connsiteX277" fmla="*/ 154893 w 3706413"/>
              <a:gd name="connsiteY277" fmla="*/ 930327 h 5229819"/>
              <a:gd name="connsiteX278" fmla="*/ 41348 w 3706413"/>
              <a:gd name="connsiteY278" fmla="*/ 855682 h 5229819"/>
              <a:gd name="connsiteX279" fmla="*/ 71618 w 3706413"/>
              <a:gd name="connsiteY279" fmla="*/ 669959 h 5229819"/>
              <a:gd name="connsiteX280" fmla="*/ 192882 w 3706413"/>
              <a:gd name="connsiteY280" fmla="*/ 633126 h 5229819"/>
              <a:gd name="connsiteX281" fmla="*/ 753661 w 3706413"/>
              <a:gd name="connsiteY281" fmla="*/ 741211 h 5229819"/>
              <a:gd name="connsiteX282" fmla="*/ 1255776 w 3706413"/>
              <a:gd name="connsiteY282" fmla="*/ 1147472 h 5229819"/>
              <a:gd name="connsiteX283" fmla="*/ 1455766 w 3706413"/>
              <a:gd name="connsiteY283" fmla="*/ 1276598 h 5229819"/>
              <a:gd name="connsiteX284" fmla="*/ 1288932 w 3706413"/>
              <a:gd name="connsiteY284" fmla="*/ 1033280 h 5229819"/>
              <a:gd name="connsiteX285" fmla="*/ 1232411 w 3706413"/>
              <a:gd name="connsiteY285" fmla="*/ 880301 h 5229819"/>
              <a:gd name="connsiteX286" fmla="*/ 1384570 w 3706413"/>
              <a:gd name="connsiteY286" fmla="*/ 733996 h 5229819"/>
              <a:gd name="connsiteX287" fmla="*/ 1507746 w 3706413"/>
              <a:gd name="connsiteY287" fmla="*/ 755398 h 5229819"/>
              <a:gd name="connsiteX288" fmla="*/ 1477350 w 3706413"/>
              <a:gd name="connsiteY288" fmla="*/ 678725 h 5229819"/>
              <a:gd name="connsiteX289" fmla="*/ 1417151 w 3706413"/>
              <a:gd name="connsiteY289" fmla="*/ 168105 h 5229819"/>
              <a:gd name="connsiteX290" fmla="*/ 1520807 w 3706413"/>
              <a:gd name="connsiteY290" fmla="*/ 401 h 522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Lst>
            <a:rect l="l" t="t" r="r" b="b"/>
            <a:pathLst>
              <a:path w="3706413" h="5229819">
                <a:moveTo>
                  <a:pt x="3324222" y="5028685"/>
                </a:moveTo>
                <a:cubicBezTo>
                  <a:pt x="2914191" y="5017649"/>
                  <a:pt x="2457659" y="5092074"/>
                  <a:pt x="2393353" y="5115550"/>
                </a:cubicBezTo>
                <a:cubicBezTo>
                  <a:pt x="2431157" y="5160603"/>
                  <a:pt x="2707409" y="5188478"/>
                  <a:pt x="2867479" y="5174972"/>
                </a:cubicBezTo>
                <a:cubicBezTo>
                  <a:pt x="3128478" y="5152984"/>
                  <a:pt x="3388566" y="5120472"/>
                  <a:pt x="3648886" y="5092281"/>
                </a:cubicBezTo>
                <a:cubicBezTo>
                  <a:pt x="3667175" y="5090483"/>
                  <a:pt x="3685179" y="5084973"/>
                  <a:pt x="3702503" y="5073259"/>
                </a:cubicBezTo>
                <a:cubicBezTo>
                  <a:pt x="3592409" y="5045537"/>
                  <a:pt x="3460899" y="5032363"/>
                  <a:pt x="3324222" y="5028685"/>
                </a:cubicBezTo>
                <a:close/>
                <a:moveTo>
                  <a:pt x="2943802" y="4819637"/>
                </a:moveTo>
                <a:cubicBezTo>
                  <a:pt x="2893293" y="4817421"/>
                  <a:pt x="2839830" y="4831234"/>
                  <a:pt x="2790751" y="4847576"/>
                </a:cubicBezTo>
                <a:cubicBezTo>
                  <a:pt x="2669496" y="4887789"/>
                  <a:pt x="2461044" y="5000040"/>
                  <a:pt x="2434897" y="5031577"/>
                </a:cubicBezTo>
                <a:cubicBezTo>
                  <a:pt x="2484364" y="5038618"/>
                  <a:pt x="2785484" y="4986917"/>
                  <a:pt x="2951768" y="4976098"/>
                </a:cubicBezTo>
                <a:cubicBezTo>
                  <a:pt x="3119274" y="4965385"/>
                  <a:pt x="3287249" y="4966695"/>
                  <a:pt x="3475392" y="4962373"/>
                </a:cubicBezTo>
                <a:cubicBezTo>
                  <a:pt x="3291674" y="4892417"/>
                  <a:pt x="3125043" y="4827317"/>
                  <a:pt x="2943802" y="4819637"/>
                </a:cubicBezTo>
                <a:close/>
                <a:moveTo>
                  <a:pt x="2984957" y="4764199"/>
                </a:moveTo>
                <a:cubicBezTo>
                  <a:pt x="3018240" y="4767408"/>
                  <a:pt x="3051712" y="4773969"/>
                  <a:pt x="3085247" y="4783935"/>
                </a:cubicBezTo>
                <a:cubicBezTo>
                  <a:pt x="3248124" y="4832427"/>
                  <a:pt x="3408749" y="4889020"/>
                  <a:pt x="3570306" y="4942005"/>
                </a:cubicBezTo>
                <a:lnTo>
                  <a:pt x="3706413" y="4985431"/>
                </a:lnTo>
                <a:lnTo>
                  <a:pt x="3706413" y="5138759"/>
                </a:lnTo>
                <a:lnTo>
                  <a:pt x="3666470" y="5143575"/>
                </a:lnTo>
                <a:cubicBezTo>
                  <a:pt x="3408699" y="5170758"/>
                  <a:pt x="3151374" y="5199821"/>
                  <a:pt x="2893424" y="5222073"/>
                </a:cubicBezTo>
                <a:cubicBezTo>
                  <a:pt x="2723102" y="5236843"/>
                  <a:pt x="2552184" y="5234050"/>
                  <a:pt x="2386859" y="5181967"/>
                </a:cubicBezTo>
                <a:cubicBezTo>
                  <a:pt x="2344695" y="5168797"/>
                  <a:pt x="2273873" y="5156530"/>
                  <a:pt x="2246076" y="5123402"/>
                </a:cubicBezTo>
                <a:cubicBezTo>
                  <a:pt x="2248155" y="5065206"/>
                  <a:pt x="2304768" y="5047057"/>
                  <a:pt x="2334992" y="5028470"/>
                </a:cubicBezTo>
                <a:cubicBezTo>
                  <a:pt x="2452848" y="4957239"/>
                  <a:pt x="2572264" y="4889215"/>
                  <a:pt x="2693848" y="4824451"/>
                </a:cubicBezTo>
                <a:cubicBezTo>
                  <a:pt x="2786948" y="4775123"/>
                  <a:pt x="2885106" y="4754573"/>
                  <a:pt x="2984957" y="4764199"/>
                </a:cubicBezTo>
                <a:close/>
                <a:moveTo>
                  <a:pt x="3087942" y="4378606"/>
                </a:moveTo>
                <a:cubicBezTo>
                  <a:pt x="3144748" y="4441586"/>
                  <a:pt x="3195973" y="4512072"/>
                  <a:pt x="3296563" y="4500490"/>
                </a:cubicBezTo>
                <a:cubicBezTo>
                  <a:pt x="3227004" y="4460065"/>
                  <a:pt x="3157778" y="4419362"/>
                  <a:pt x="3087942" y="4378606"/>
                </a:cubicBezTo>
                <a:close/>
                <a:moveTo>
                  <a:pt x="3244519" y="4342061"/>
                </a:moveTo>
                <a:cubicBezTo>
                  <a:pt x="3237398" y="4401665"/>
                  <a:pt x="3296048" y="4447292"/>
                  <a:pt x="3437633" y="4493328"/>
                </a:cubicBezTo>
                <a:cubicBezTo>
                  <a:pt x="3374983" y="4444284"/>
                  <a:pt x="3312334" y="4395239"/>
                  <a:pt x="3244519" y="4342061"/>
                </a:cubicBezTo>
                <a:close/>
                <a:moveTo>
                  <a:pt x="1907604" y="4339664"/>
                </a:moveTo>
                <a:cubicBezTo>
                  <a:pt x="1892800" y="4340130"/>
                  <a:pt x="1882913" y="4341219"/>
                  <a:pt x="1879113" y="4342926"/>
                </a:cubicBezTo>
                <a:cubicBezTo>
                  <a:pt x="1889398" y="4355183"/>
                  <a:pt x="1908839" y="4371612"/>
                  <a:pt x="1921270" y="4376988"/>
                </a:cubicBezTo>
                <a:cubicBezTo>
                  <a:pt x="2156448" y="4476588"/>
                  <a:pt x="2398951" y="4555928"/>
                  <a:pt x="2647281" y="4614572"/>
                </a:cubicBezTo>
                <a:cubicBezTo>
                  <a:pt x="2832100" y="4658202"/>
                  <a:pt x="3016629" y="4649574"/>
                  <a:pt x="3196930" y="4588044"/>
                </a:cubicBezTo>
                <a:cubicBezTo>
                  <a:pt x="3198959" y="4579002"/>
                  <a:pt x="3200989" y="4569960"/>
                  <a:pt x="3203019" y="4560918"/>
                </a:cubicBezTo>
                <a:cubicBezTo>
                  <a:pt x="3130559" y="4535912"/>
                  <a:pt x="3058809" y="4506359"/>
                  <a:pt x="2985083" y="4485238"/>
                </a:cubicBezTo>
                <a:cubicBezTo>
                  <a:pt x="2893993" y="4458928"/>
                  <a:pt x="2801476" y="4438333"/>
                  <a:pt x="2708626" y="4418017"/>
                </a:cubicBezTo>
                <a:cubicBezTo>
                  <a:pt x="2680283" y="4411879"/>
                  <a:pt x="2649801" y="4391731"/>
                  <a:pt x="2620844" y="4430706"/>
                </a:cubicBezTo>
                <a:cubicBezTo>
                  <a:pt x="2612114" y="4442549"/>
                  <a:pt x="2565967" y="4432721"/>
                  <a:pt x="2540001" y="4424025"/>
                </a:cubicBezTo>
                <a:cubicBezTo>
                  <a:pt x="2355773" y="4363740"/>
                  <a:pt x="2011228" y="4336407"/>
                  <a:pt x="1907604" y="4339664"/>
                </a:cubicBezTo>
                <a:close/>
                <a:moveTo>
                  <a:pt x="2257356" y="4262588"/>
                </a:moveTo>
                <a:cubicBezTo>
                  <a:pt x="2189977" y="4262303"/>
                  <a:pt x="2140260" y="4266339"/>
                  <a:pt x="2122814" y="4273357"/>
                </a:cubicBezTo>
                <a:cubicBezTo>
                  <a:pt x="2175826" y="4302827"/>
                  <a:pt x="2336755" y="4324727"/>
                  <a:pt x="2427819" y="4316623"/>
                </a:cubicBezTo>
                <a:cubicBezTo>
                  <a:pt x="2449822" y="4314531"/>
                  <a:pt x="2473394" y="4319027"/>
                  <a:pt x="2495745" y="4323417"/>
                </a:cubicBezTo>
                <a:cubicBezTo>
                  <a:pt x="2611332" y="4347235"/>
                  <a:pt x="2726479" y="4372552"/>
                  <a:pt x="2842012" y="4396980"/>
                </a:cubicBezTo>
                <a:cubicBezTo>
                  <a:pt x="2876678" y="4404585"/>
                  <a:pt x="2911453" y="4410971"/>
                  <a:pt x="2946172" y="4417967"/>
                </a:cubicBezTo>
                <a:cubicBezTo>
                  <a:pt x="2820585" y="4303185"/>
                  <a:pt x="2459492" y="4263443"/>
                  <a:pt x="2257356" y="4262588"/>
                </a:cubicBezTo>
                <a:close/>
                <a:moveTo>
                  <a:pt x="2658537" y="3869558"/>
                </a:moveTo>
                <a:cubicBezTo>
                  <a:pt x="2652732" y="3876123"/>
                  <a:pt x="2646980" y="3882078"/>
                  <a:pt x="2641175" y="3888643"/>
                </a:cubicBezTo>
                <a:cubicBezTo>
                  <a:pt x="2746782" y="4098095"/>
                  <a:pt x="2938317" y="4215122"/>
                  <a:pt x="3126479" y="4335544"/>
                </a:cubicBezTo>
                <a:cubicBezTo>
                  <a:pt x="3132006" y="4328648"/>
                  <a:pt x="3138143" y="4321804"/>
                  <a:pt x="3143670" y="4314908"/>
                </a:cubicBezTo>
                <a:cubicBezTo>
                  <a:pt x="2981663" y="4166330"/>
                  <a:pt x="2819935" y="4018083"/>
                  <a:pt x="2658537" y="3869558"/>
                </a:cubicBezTo>
                <a:close/>
                <a:moveTo>
                  <a:pt x="2688997" y="3810128"/>
                </a:moveTo>
                <a:cubicBezTo>
                  <a:pt x="2831670" y="3941058"/>
                  <a:pt x="2937046" y="4076752"/>
                  <a:pt x="3092476" y="4164235"/>
                </a:cubicBezTo>
                <a:cubicBezTo>
                  <a:pt x="3210716" y="4230989"/>
                  <a:pt x="3312281" y="4326412"/>
                  <a:pt x="3421465" y="4408668"/>
                </a:cubicBezTo>
                <a:cubicBezTo>
                  <a:pt x="3449123" y="4429493"/>
                  <a:pt x="3477776" y="4449483"/>
                  <a:pt x="3516150" y="4477687"/>
                </a:cubicBezTo>
                <a:cubicBezTo>
                  <a:pt x="3438660" y="4249159"/>
                  <a:pt x="2930483" y="3834999"/>
                  <a:pt x="2688997" y="3810128"/>
                </a:cubicBezTo>
                <a:close/>
                <a:moveTo>
                  <a:pt x="2629101" y="3729983"/>
                </a:moveTo>
                <a:cubicBezTo>
                  <a:pt x="2661589" y="3730947"/>
                  <a:pt x="2697073" y="3732787"/>
                  <a:pt x="2725377" y="3746294"/>
                </a:cubicBezTo>
                <a:cubicBezTo>
                  <a:pt x="2822777" y="3791583"/>
                  <a:pt x="2920786" y="3836926"/>
                  <a:pt x="3013384" y="3891324"/>
                </a:cubicBezTo>
                <a:cubicBezTo>
                  <a:pt x="3287958" y="4052706"/>
                  <a:pt x="3483613" y="4293294"/>
                  <a:pt x="3660848" y="4551031"/>
                </a:cubicBezTo>
                <a:cubicBezTo>
                  <a:pt x="3674449" y="4570948"/>
                  <a:pt x="3688952" y="4591098"/>
                  <a:pt x="3704859" y="4609717"/>
                </a:cubicBezTo>
                <a:lnTo>
                  <a:pt x="3706413" y="4611184"/>
                </a:lnTo>
                <a:lnTo>
                  <a:pt x="3706413" y="4755886"/>
                </a:lnTo>
                <a:lnTo>
                  <a:pt x="3552833" y="4689924"/>
                </a:lnTo>
                <a:cubicBezTo>
                  <a:pt x="3492107" y="4665524"/>
                  <a:pt x="3430822" y="4642291"/>
                  <a:pt x="3369302" y="4619536"/>
                </a:cubicBezTo>
                <a:cubicBezTo>
                  <a:pt x="3337176" y="4607541"/>
                  <a:pt x="3310571" y="4609543"/>
                  <a:pt x="3276509" y="4622882"/>
                </a:cubicBezTo>
                <a:cubicBezTo>
                  <a:pt x="3075959" y="4701405"/>
                  <a:pt x="2866571" y="4723552"/>
                  <a:pt x="2657957" y="4674486"/>
                </a:cubicBezTo>
                <a:cubicBezTo>
                  <a:pt x="2396648" y="4613183"/>
                  <a:pt x="2139893" y="4531689"/>
                  <a:pt x="1891952" y="4426992"/>
                </a:cubicBezTo>
                <a:cubicBezTo>
                  <a:pt x="1873862" y="4419591"/>
                  <a:pt x="1855934" y="4410359"/>
                  <a:pt x="1839998" y="4399458"/>
                </a:cubicBezTo>
                <a:cubicBezTo>
                  <a:pt x="1799184" y="4371042"/>
                  <a:pt x="1790516" y="4316218"/>
                  <a:pt x="1897411" y="4275071"/>
                </a:cubicBezTo>
                <a:cubicBezTo>
                  <a:pt x="2016133" y="4218356"/>
                  <a:pt x="2144967" y="4217510"/>
                  <a:pt x="2271660" y="4202654"/>
                </a:cubicBezTo>
                <a:cubicBezTo>
                  <a:pt x="2475666" y="4178813"/>
                  <a:pt x="2669842" y="4217414"/>
                  <a:pt x="2860369" y="4283351"/>
                </a:cubicBezTo>
                <a:cubicBezTo>
                  <a:pt x="2903590" y="4298455"/>
                  <a:pt x="2944719" y="4319831"/>
                  <a:pt x="2986729" y="4338210"/>
                </a:cubicBezTo>
                <a:cubicBezTo>
                  <a:pt x="2932216" y="4284031"/>
                  <a:pt x="2873289" y="4238074"/>
                  <a:pt x="2815025" y="4191559"/>
                </a:cubicBezTo>
                <a:cubicBezTo>
                  <a:pt x="2697609" y="4098146"/>
                  <a:pt x="2608526" y="3983216"/>
                  <a:pt x="2550431" y="3844543"/>
                </a:cubicBezTo>
                <a:cubicBezTo>
                  <a:pt x="2515920" y="3762290"/>
                  <a:pt x="2539341" y="3726831"/>
                  <a:pt x="2629101" y="3729983"/>
                </a:cubicBezTo>
                <a:close/>
                <a:moveTo>
                  <a:pt x="3397898" y="3668670"/>
                </a:moveTo>
                <a:cubicBezTo>
                  <a:pt x="3415283" y="3667983"/>
                  <a:pt x="3433355" y="3673847"/>
                  <a:pt x="3449283" y="3681369"/>
                </a:cubicBezTo>
                <a:cubicBezTo>
                  <a:pt x="3508306" y="3708900"/>
                  <a:pt x="3568531" y="3734999"/>
                  <a:pt x="3627665" y="3763001"/>
                </a:cubicBezTo>
                <a:lnTo>
                  <a:pt x="3706413" y="3805642"/>
                </a:lnTo>
                <a:lnTo>
                  <a:pt x="3706413" y="3865937"/>
                </a:lnTo>
                <a:lnTo>
                  <a:pt x="3673535" y="3844482"/>
                </a:lnTo>
                <a:cubicBezTo>
                  <a:pt x="3568081" y="3782444"/>
                  <a:pt x="3464597" y="3742260"/>
                  <a:pt x="3391447" y="3744577"/>
                </a:cubicBezTo>
                <a:cubicBezTo>
                  <a:pt x="3445826" y="3859271"/>
                  <a:pt x="3536464" y="3928863"/>
                  <a:pt x="3623365" y="3988607"/>
                </a:cubicBezTo>
                <a:cubicBezTo>
                  <a:pt x="3638783" y="3991476"/>
                  <a:pt x="3644443" y="3993502"/>
                  <a:pt x="3645161" y="3992335"/>
                </a:cubicBezTo>
                <a:cubicBezTo>
                  <a:pt x="3651900" y="3982164"/>
                  <a:pt x="3658083" y="3971330"/>
                  <a:pt x="3669623" y="3952050"/>
                </a:cubicBezTo>
                <a:lnTo>
                  <a:pt x="3706413" y="3970469"/>
                </a:lnTo>
                <a:lnTo>
                  <a:pt x="3706413" y="4112777"/>
                </a:lnTo>
                <a:lnTo>
                  <a:pt x="3499463" y="3964991"/>
                </a:lnTo>
                <a:cubicBezTo>
                  <a:pt x="3444087" y="3920570"/>
                  <a:pt x="3399487" y="3862025"/>
                  <a:pt x="3355004" y="3805641"/>
                </a:cubicBezTo>
                <a:cubicBezTo>
                  <a:pt x="3329592" y="3773334"/>
                  <a:pt x="3324339" y="3732017"/>
                  <a:pt x="3350639" y="3695270"/>
                </a:cubicBezTo>
                <a:cubicBezTo>
                  <a:pt x="3363817" y="3676592"/>
                  <a:pt x="3380514" y="3669356"/>
                  <a:pt x="3397898" y="3668670"/>
                </a:cubicBezTo>
                <a:close/>
                <a:moveTo>
                  <a:pt x="2911098" y="3440435"/>
                </a:moveTo>
                <a:cubicBezTo>
                  <a:pt x="2883171" y="3440018"/>
                  <a:pt x="2855398" y="3440459"/>
                  <a:pt x="2828048" y="3443932"/>
                </a:cubicBezTo>
                <a:cubicBezTo>
                  <a:pt x="2721421" y="3457758"/>
                  <a:pt x="2616099" y="3484600"/>
                  <a:pt x="2509409" y="3495655"/>
                </a:cubicBezTo>
                <a:cubicBezTo>
                  <a:pt x="2389696" y="3508042"/>
                  <a:pt x="2268567" y="3508631"/>
                  <a:pt x="2147895" y="3514483"/>
                </a:cubicBezTo>
                <a:cubicBezTo>
                  <a:pt x="2100059" y="3516800"/>
                  <a:pt x="2051667" y="3518454"/>
                  <a:pt x="2003552" y="3520439"/>
                </a:cubicBezTo>
                <a:cubicBezTo>
                  <a:pt x="2024103" y="3583357"/>
                  <a:pt x="2159850" y="3622437"/>
                  <a:pt x="2246830" y="3622276"/>
                </a:cubicBezTo>
                <a:cubicBezTo>
                  <a:pt x="2445349" y="3622231"/>
                  <a:pt x="2646030" y="3622068"/>
                  <a:pt x="2835671" y="3548747"/>
                </a:cubicBezTo>
                <a:cubicBezTo>
                  <a:pt x="2892607" y="3526938"/>
                  <a:pt x="2944804" y="3492738"/>
                  <a:pt x="2998953" y="3464237"/>
                </a:cubicBezTo>
                <a:cubicBezTo>
                  <a:pt x="2997770" y="3456761"/>
                  <a:pt x="2996257" y="3449563"/>
                  <a:pt x="2995075" y="3442088"/>
                </a:cubicBezTo>
                <a:cubicBezTo>
                  <a:pt x="2967107" y="3442128"/>
                  <a:pt x="2939025" y="3440852"/>
                  <a:pt x="2911098" y="3440435"/>
                </a:cubicBezTo>
                <a:close/>
                <a:moveTo>
                  <a:pt x="2690666" y="3299672"/>
                </a:moveTo>
                <a:cubicBezTo>
                  <a:pt x="2619313" y="3297305"/>
                  <a:pt x="2547952" y="3303272"/>
                  <a:pt x="2476905" y="3324782"/>
                </a:cubicBezTo>
                <a:cubicBezTo>
                  <a:pt x="2348716" y="3363474"/>
                  <a:pt x="2192655" y="3383779"/>
                  <a:pt x="2094849" y="3447220"/>
                </a:cubicBezTo>
                <a:cubicBezTo>
                  <a:pt x="2096255" y="3455637"/>
                  <a:pt x="2357319" y="3460692"/>
                  <a:pt x="2483888" y="3440295"/>
                </a:cubicBezTo>
                <a:cubicBezTo>
                  <a:pt x="2657838" y="3412319"/>
                  <a:pt x="2830319" y="3373155"/>
                  <a:pt x="3014076" y="3366305"/>
                </a:cubicBezTo>
                <a:cubicBezTo>
                  <a:pt x="2977564" y="3351780"/>
                  <a:pt x="2942256" y="3330600"/>
                  <a:pt x="2904378" y="3324561"/>
                </a:cubicBezTo>
                <a:cubicBezTo>
                  <a:pt x="2833363" y="3312737"/>
                  <a:pt x="2762018" y="3302038"/>
                  <a:pt x="2690666" y="3299672"/>
                </a:cubicBezTo>
                <a:close/>
                <a:moveTo>
                  <a:pt x="2367226" y="2661486"/>
                </a:moveTo>
                <a:cubicBezTo>
                  <a:pt x="2309507" y="2657418"/>
                  <a:pt x="2257578" y="2664297"/>
                  <a:pt x="2207259" y="2694665"/>
                </a:cubicBezTo>
                <a:cubicBezTo>
                  <a:pt x="2140333" y="2735581"/>
                  <a:pt x="2134004" y="2755005"/>
                  <a:pt x="2179723" y="2818255"/>
                </a:cubicBezTo>
                <a:cubicBezTo>
                  <a:pt x="2263765" y="2934592"/>
                  <a:pt x="2387980" y="2996333"/>
                  <a:pt x="2514888" y="3048475"/>
                </a:cubicBezTo>
                <a:cubicBezTo>
                  <a:pt x="2728972" y="3136419"/>
                  <a:pt x="2958854" y="3153527"/>
                  <a:pt x="3189423" y="3180218"/>
                </a:cubicBezTo>
                <a:cubicBezTo>
                  <a:pt x="2893454" y="2996709"/>
                  <a:pt x="2335267" y="2789917"/>
                  <a:pt x="2232937" y="2769088"/>
                </a:cubicBezTo>
                <a:cubicBezTo>
                  <a:pt x="2271002" y="2714002"/>
                  <a:pt x="2316500" y="2731147"/>
                  <a:pt x="2352619" y="2743180"/>
                </a:cubicBezTo>
                <a:cubicBezTo>
                  <a:pt x="2476839" y="2784028"/>
                  <a:pt x="2600565" y="2826985"/>
                  <a:pt x="2721589" y="2876160"/>
                </a:cubicBezTo>
                <a:cubicBezTo>
                  <a:pt x="2833126" y="2921442"/>
                  <a:pt x="2940747" y="2976218"/>
                  <a:pt x="3060914" y="3014259"/>
                </a:cubicBezTo>
                <a:cubicBezTo>
                  <a:pt x="3029142" y="2987854"/>
                  <a:pt x="2999137" y="2958837"/>
                  <a:pt x="2965264" y="2935323"/>
                </a:cubicBezTo>
                <a:cubicBezTo>
                  <a:pt x="2782298" y="2808284"/>
                  <a:pt x="2601431" y="2678353"/>
                  <a:pt x="2367226" y="2661486"/>
                </a:cubicBezTo>
                <a:close/>
                <a:moveTo>
                  <a:pt x="3210311" y="2079941"/>
                </a:moveTo>
                <a:cubicBezTo>
                  <a:pt x="3256248" y="2071316"/>
                  <a:pt x="3282832" y="2083445"/>
                  <a:pt x="3306643" y="2095643"/>
                </a:cubicBezTo>
                <a:cubicBezTo>
                  <a:pt x="3457298" y="2173726"/>
                  <a:pt x="3595565" y="2272144"/>
                  <a:pt x="3675942" y="2418868"/>
                </a:cubicBezTo>
                <a:lnTo>
                  <a:pt x="3706413" y="2484145"/>
                </a:lnTo>
                <a:lnTo>
                  <a:pt x="3706413" y="2627274"/>
                </a:lnTo>
                <a:lnTo>
                  <a:pt x="3681303" y="2546191"/>
                </a:lnTo>
                <a:cubicBezTo>
                  <a:pt x="3633669" y="2400434"/>
                  <a:pt x="3529701" y="2297429"/>
                  <a:pt x="3407314" y="2211574"/>
                </a:cubicBezTo>
                <a:cubicBezTo>
                  <a:pt x="3394822" y="2203428"/>
                  <a:pt x="3390274" y="2202727"/>
                  <a:pt x="3381875" y="2214291"/>
                </a:cubicBezTo>
                <a:cubicBezTo>
                  <a:pt x="3440248" y="2353295"/>
                  <a:pt x="3510385" y="2485252"/>
                  <a:pt x="3584397" y="2615085"/>
                </a:cubicBezTo>
                <a:lnTo>
                  <a:pt x="3706413" y="2824803"/>
                </a:lnTo>
                <a:lnTo>
                  <a:pt x="3706413" y="2949791"/>
                </a:lnTo>
                <a:lnTo>
                  <a:pt x="3298059" y="2192604"/>
                </a:lnTo>
                <a:cubicBezTo>
                  <a:pt x="3309571" y="2371494"/>
                  <a:pt x="3349665" y="2539950"/>
                  <a:pt x="3453791" y="2686289"/>
                </a:cubicBezTo>
                <a:lnTo>
                  <a:pt x="3706413" y="3036627"/>
                </a:lnTo>
                <a:lnTo>
                  <a:pt x="3706413" y="3122698"/>
                </a:lnTo>
                <a:lnTo>
                  <a:pt x="3584914" y="2963314"/>
                </a:lnTo>
                <a:cubicBezTo>
                  <a:pt x="3523540" y="2882503"/>
                  <a:pt x="3462823" y="2801211"/>
                  <a:pt x="3404251" y="2718261"/>
                </a:cubicBezTo>
                <a:cubicBezTo>
                  <a:pt x="3355914" y="2649869"/>
                  <a:pt x="3319635" y="2570229"/>
                  <a:pt x="3291617" y="2490995"/>
                </a:cubicBezTo>
                <a:cubicBezTo>
                  <a:pt x="3258912" y="2398760"/>
                  <a:pt x="3239555" y="2301534"/>
                  <a:pt x="3218538" y="2205701"/>
                </a:cubicBezTo>
                <a:cubicBezTo>
                  <a:pt x="3210690" y="2169382"/>
                  <a:pt x="3196515" y="2083051"/>
                  <a:pt x="3210311" y="2079941"/>
                </a:cubicBezTo>
                <a:close/>
                <a:moveTo>
                  <a:pt x="1350946" y="1631006"/>
                </a:moveTo>
                <a:cubicBezTo>
                  <a:pt x="1231934" y="1635465"/>
                  <a:pt x="1116058" y="1653099"/>
                  <a:pt x="1004901" y="1697258"/>
                </a:cubicBezTo>
                <a:cubicBezTo>
                  <a:pt x="987400" y="1704041"/>
                  <a:pt x="971905" y="1715913"/>
                  <a:pt x="955407" y="1725240"/>
                </a:cubicBezTo>
                <a:cubicBezTo>
                  <a:pt x="966639" y="1785816"/>
                  <a:pt x="1017519" y="1804655"/>
                  <a:pt x="1056827" y="1829253"/>
                </a:cubicBezTo>
                <a:cubicBezTo>
                  <a:pt x="1231268" y="1938043"/>
                  <a:pt x="1422837" y="1999155"/>
                  <a:pt x="1626585" y="2030287"/>
                </a:cubicBezTo>
                <a:cubicBezTo>
                  <a:pt x="1823957" y="2060561"/>
                  <a:pt x="2019631" y="2099599"/>
                  <a:pt x="2214811" y="2140743"/>
                </a:cubicBezTo>
                <a:cubicBezTo>
                  <a:pt x="2303499" y="2159472"/>
                  <a:pt x="2388397" y="2193234"/>
                  <a:pt x="2475442" y="2220115"/>
                </a:cubicBezTo>
                <a:cubicBezTo>
                  <a:pt x="2104592" y="1972985"/>
                  <a:pt x="1687908" y="1847862"/>
                  <a:pt x="1255641" y="1766864"/>
                </a:cubicBezTo>
                <a:cubicBezTo>
                  <a:pt x="1255251" y="1719208"/>
                  <a:pt x="1277138" y="1714955"/>
                  <a:pt x="1305929" y="1722974"/>
                </a:cubicBezTo>
                <a:cubicBezTo>
                  <a:pt x="1538973" y="1787671"/>
                  <a:pt x="1780869" y="1821795"/>
                  <a:pt x="2002915" y="1923946"/>
                </a:cubicBezTo>
                <a:cubicBezTo>
                  <a:pt x="2151427" y="1992395"/>
                  <a:pt x="2300710" y="2059069"/>
                  <a:pt x="2449662" y="2126020"/>
                </a:cubicBezTo>
                <a:cubicBezTo>
                  <a:pt x="2460594" y="2130960"/>
                  <a:pt x="2472685" y="2133234"/>
                  <a:pt x="2505028" y="2142789"/>
                </a:cubicBezTo>
                <a:cubicBezTo>
                  <a:pt x="2475571" y="2111055"/>
                  <a:pt x="2460365" y="2081474"/>
                  <a:pt x="2446175" y="2082091"/>
                </a:cubicBezTo>
                <a:cubicBezTo>
                  <a:pt x="2379269" y="2084602"/>
                  <a:pt x="2355631" y="2028791"/>
                  <a:pt x="2312648" y="1997116"/>
                </a:cubicBezTo>
                <a:cubicBezTo>
                  <a:pt x="2026480" y="1786187"/>
                  <a:pt x="1723671" y="1617449"/>
                  <a:pt x="1350946" y="1631006"/>
                </a:cubicBezTo>
                <a:close/>
                <a:moveTo>
                  <a:pt x="2656659" y="1238775"/>
                </a:moveTo>
                <a:cubicBezTo>
                  <a:pt x="2644606" y="1298568"/>
                  <a:pt x="2626428" y="1347692"/>
                  <a:pt x="2625436" y="1397072"/>
                </a:cubicBezTo>
                <a:cubicBezTo>
                  <a:pt x="2619407" y="1728988"/>
                  <a:pt x="2721248" y="2033054"/>
                  <a:pt x="2875161" y="2321650"/>
                </a:cubicBezTo>
                <a:cubicBezTo>
                  <a:pt x="2888582" y="2347082"/>
                  <a:pt x="2908758" y="2369104"/>
                  <a:pt x="2925722" y="2392692"/>
                </a:cubicBezTo>
                <a:cubicBezTo>
                  <a:pt x="2886672" y="2243683"/>
                  <a:pt x="2841864" y="2097249"/>
                  <a:pt x="2811462" y="1947758"/>
                </a:cubicBezTo>
                <a:cubicBezTo>
                  <a:pt x="2781284" y="1799209"/>
                  <a:pt x="2712820" y="1659639"/>
                  <a:pt x="2718919" y="1497019"/>
                </a:cubicBezTo>
                <a:cubicBezTo>
                  <a:pt x="2730586" y="1507553"/>
                  <a:pt x="2749788" y="1516279"/>
                  <a:pt x="2753255" y="1529176"/>
                </a:cubicBezTo>
                <a:cubicBezTo>
                  <a:pt x="2797108" y="1693348"/>
                  <a:pt x="2835310" y="1858876"/>
                  <a:pt x="2881379" y="2022317"/>
                </a:cubicBezTo>
                <a:cubicBezTo>
                  <a:pt x="2914140" y="2138215"/>
                  <a:pt x="2951889" y="2253316"/>
                  <a:pt x="2996393" y="2365005"/>
                </a:cubicBezTo>
                <a:cubicBezTo>
                  <a:pt x="3016804" y="2415622"/>
                  <a:pt x="3059865" y="2456828"/>
                  <a:pt x="3100133" y="2512233"/>
                </a:cubicBezTo>
                <a:cubicBezTo>
                  <a:pt x="3125902" y="2321819"/>
                  <a:pt x="3114999" y="2142982"/>
                  <a:pt x="3079545" y="1967247"/>
                </a:cubicBezTo>
                <a:cubicBezTo>
                  <a:pt x="3043195" y="1787746"/>
                  <a:pt x="2984240" y="1613666"/>
                  <a:pt x="2899475" y="1449951"/>
                </a:cubicBezTo>
                <a:cubicBezTo>
                  <a:pt x="2849352" y="1353137"/>
                  <a:pt x="2770149" y="1289757"/>
                  <a:pt x="2656659" y="1238775"/>
                </a:cubicBezTo>
                <a:close/>
                <a:moveTo>
                  <a:pt x="3706413" y="1137947"/>
                </a:moveTo>
                <a:lnTo>
                  <a:pt x="3706413" y="1243206"/>
                </a:lnTo>
                <a:lnTo>
                  <a:pt x="3696802" y="1277693"/>
                </a:lnTo>
                <a:cubicBezTo>
                  <a:pt x="3680907" y="1377402"/>
                  <a:pt x="3652651" y="1477886"/>
                  <a:pt x="3654274" y="1577573"/>
                </a:cubicBezTo>
                <a:cubicBezTo>
                  <a:pt x="3656218" y="1718766"/>
                  <a:pt x="3665324" y="1858888"/>
                  <a:pt x="3690859" y="1995668"/>
                </a:cubicBezTo>
                <a:lnTo>
                  <a:pt x="3706413" y="2066513"/>
                </a:lnTo>
                <a:lnTo>
                  <a:pt x="3706413" y="2262940"/>
                </a:lnTo>
                <a:lnTo>
                  <a:pt x="3657271" y="2111802"/>
                </a:lnTo>
                <a:cubicBezTo>
                  <a:pt x="3602913" y="1902824"/>
                  <a:pt x="3586529" y="1687624"/>
                  <a:pt x="3602351" y="1469850"/>
                </a:cubicBezTo>
                <a:cubicBezTo>
                  <a:pt x="3609765" y="1370484"/>
                  <a:pt x="3619982" y="1243361"/>
                  <a:pt x="3678488" y="1166299"/>
                </a:cubicBezTo>
                <a:close/>
                <a:moveTo>
                  <a:pt x="1367798" y="807514"/>
                </a:moveTo>
                <a:cubicBezTo>
                  <a:pt x="1352912" y="807830"/>
                  <a:pt x="1337552" y="809508"/>
                  <a:pt x="1321670" y="812743"/>
                </a:cubicBezTo>
                <a:cubicBezTo>
                  <a:pt x="1275978" y="877616"/>
                  <a:pt x="1280886" y="936724"/>
                  <a:pt x="1326427" y="995044"/>
                </a:cubicBezTo>
                <a:cubicBezTo>
                  <a:pt x="1433301" y="1131174"/>
                  <a:pt x="1539511" y="1267862"/>
                  <a:pt x="1646715" y="1403714"/>
                </a:cubicBezTo>
                <a:cubicBezTo>
                  <a:pt x="1662730" y="1424147"/>
                  <a:pt x="1685275" y="1440230"/>
                  <a:pt x="1699020" y="1462003"/>
                </a:cubicBezTo>
                <a:cubicBezTo>
                  <a:pt x="1800908" y="1623204"/>
                  <a:pt x="1970651" y="1691339"/>
                  <a:pt x="2128129" y="1776540"/>
                </a:cubicBezTo>
                <a:cubicBezTo>
                  <a:pt x="2132515" y="1779070"/>
                  <a:pt x="2139771" y="1776932"/>
                  <a:pt x="2153908" y="1776925"/>
                </a:cubicBezTo>
                <a:cubicBezTo>
                  <a:pt x="1913308" y="1495583"/>
                  <a:pt x="1480360" y="988380"/>
                  <a:pt x="1447891" y="949010"/>
                </a:cubicBezTo>
                <a:cubicBezTo>
                  <a:pt x="1438440" y="937747"/>
                  <a:pt x="1451500" y="904772"/>
                  <a:pt x="1451500" y="904772"/>
                </a:cubicBezTo>
                <a:cubicBezTo>
                  <a:pt x="1583380" y="1043065"/>
                  <a:pt x="1709693" y="1171351"/>
                  <a:pt x="1824226" y="1311217"/>
                </a:cubicBezTo>
                <a:cubicBezTo>
                  <a:pt x="1939592" y="1452076"/>
                  <a:pt x="2051809" y="1597271"/>
                  <a:pt x="2204689" y="1730927"/>
                </a:cubicBezTo>
                <a:cubicBezTo>
                  <a:pt x="2130020" y="1522613"/>
                  <a:pt x="2018534" y="1358739"/>
                  <a:pt x="1890667" y="1206353"/>
                </a:cubicBezTo>
                <a:cubicBezTo>
                  <a:pt x="1809499" y="1109621"/>
                  <a:pt x="1722572" y="1015464"/>
                  <a:pt x="1627192" y="933479"/>
                </a:cubicBezTo>
                <a:cubicBezTo>
                  <a:pt x="1552970" y="869801"/>
                  <a:pt x="1471998" y="805303"/>
                  <a:pt x="1367798" y="807514"/>
                </a:cubicBezTo>
                <a:close/>
                <a:moveTo>
                  <a:pt x="283580" y="681216"/>
                </a:moveTo>
                <a:cubicBezTo>
                  <a:pt x="225321" y="683247"/>
                  <a:pt x="165634" y="690991"/>
                  <a:pt x="110348" y="708025"/>
                </a:cubicBezTo>
                <a:cubicBezTo>
                  <a:pt x="47806" y="727198"/>
                  <a:pt x="38159" y="773680"/>
                  <a:pt x="85723" y="819576"/>
                </a:cubicBezTo>
                <a:cubicBezTo>
                  <a:pt x="117727" y="850303"/>
                  <a:pt x="158972" y="873839"/>
                  <a:pt x="199932" y="893664"/>
                </a:cubicBezTo>
                <a:cubicBezTo>
                  <a:pt x="371707" y="977029"/>
                  <a:pt x="555037" y="1023602"/>
                  <a:pt x="740736" y="1064235"/>
                </a:cubicBezTo>
                <a:cubicBezTo>
                  <a:pt x="864036" y="1091178"/>
                  <a:pt x="987282" y="1118732"/>
                  <a:pt x="1110528" y="1146285"/>
                </a:cubicBezTo>
                <a:cubicBezTo>
                  <a:pt x="928947" y="972356"/>
                  <a:pt x="701131" y="914563"/>
                  <a:pt x="459412" y="885372"/>
                </a:cubicBezTo>
                <a:cubicBezTo>
                  <a:pt x="478175" y="826159"/>
                  <a:pt x="516123" y="838350"/>
                  <a:pt x="543138" y="845601"/>
                </a:cubicBezTo>
                <a:cubicBezTo>
                  <a:pt x="666284" y="877754"/>
                  <a:pt x="787832" y="914071"/>
                  <a:pt x="910153" y="948610"/>
                </a:cubicBezTo>
                <a:cubicBezTo>
                  <a:pt x="924243" y="952594"/>
                  <a:pt x="938442" y="955357"/>
                  <a:pt x="966399" y="962382"/>
                </a:cubicBezTo>
                <a:cubicBezTo>
                  <a:pt x="763292" y="781678"/>
                  <a:pt x="547213" y="671132"/>
                  <a:pt x="283580" y="681216"/>
                </a:cubicBezTo>
                <a:close/>
                <a:moveTo>
                  <a:pt x="1590373" y="207352"/>
                </a:moveTo>
                <a:cubicBezTo>
                  <a:pt x="1587096" y="251312"/>
                  <a:pt x="1763468" y="775662"/>
                  <a:pt x="1849000" y="1052202"/>
                </a:cubicBezTo>
                <a:cubicBezTo>
                  <a:pt x="1854082" y="1067696"/>
                  <a:pt x="1873068" y="1078862"/>
                  <a:pt x="1897521" y="1104633"/>
                </a:cubicBezTo>
                <a:cubicBezTo>
                  <a:pt x="1921800" y="754017"/>
                  <a:pt x="1649474" y="209696"/>
                  <a:pt x="1590373" y="207352"/>
                </a:cubicBezTo>
                <a:close/>
                <a:moveTo>
                  <a:pt x="1477590" y="196987"/>
                </a:moveTo>
                <a:cubicBezTo>
                  <a:pt x="1437812" y="254076"/>
                  <a:pt x="1537127" y="801874"/>
                  <a:pt x="1734197" y="915385"/>
                </a:cubicBezTo>
                <a:cubicBezTo>
                  <a:pt x="1703208" y="682273"/>
                  <a:pt x="1525823" y="221435"/>
                  <a:pt x="1477590" y="196987"/>
                </a:cubicBezTo>
                <a:close/>
                <a:moveTo>
                  <a:pt x="1520807" y="401"/>
                </a:moveTo>
                <a:cubicBezTo>
                  <a:pt x="1579358" y="-18810"/>
                  <a:pt x="1968747" y="657606"/>
                  <a:pt x="1959261" y="1004279"/>
                </a:cubicBezTo>
                <a:cubicBezTo>
                  <a:pt x="1957114" y="1080597"/>
                  <a:pt x="1972663" y="1161825"/>
                  <a:pt x="1999831" y="1233302"/>
                </a:cubicBezTo>
                <a:cubicBezTo>
                  <a:pt x="2026326" y="1301958"/>
                  <a:pt x="2079241" y="1360300"/>
                  <a:pt x="2119085" y="1423964"/>
                </a:cubicBezTo>
                <a:cubicBezTo>
                  <a:pt x="2203893" y="1559417"/>
                  <a:pt x="2292245" y="1693025"/>
                  <a:pt x="2335471" y="1850384"/>
                </a:cubicBezTo>
                <a:cubicBezTo>
                  <a:pt x="2345481" y="1886581"/>
                  <a:pt x="2366083" y="1924618"/>
                  <a:pt x="2392591" y="1951489"/>
                </a:cubicBezTo>
                <a:cubicBezTo>
                  <a:pt x="2509236" y="2070951"/>
                  <a:pt x="2629256" y="2187019"/>
                  <a:pt x="2748943" y="2303364"/>
                </a:cubicBezTo>
                <a:cubicBezTo>
                  <a:pt x="2764224" y="2318204"/>
                  <a:pt x="2785533" y="2327420"/>
                  <a:pt x="2806241" y="2339964"/>
                </a:cubicBezTo>
                <a:cubicBezTo>
                  <a:pt x="2762509" y="2226497"/>
                  <a:pt x="2718237" y="2119129"/>
                  <a:pt x="2679338" y="2010074"/>
                </a:cubicBezTo>
                <a:cubicBezTo>
                  <a:pt x="2652046" y="1933055"/>
                  <a:pt x="2633007" y="1853061"/>
                  <a:pt x="2606989" y="1775538"/>
                </a:cubicBezTo>
                <a:cubicBezTo>
                  <a:pt x="2555401" y="1622372"/>
                  <a:pt x="2567060" y="1466379"/>
                  <a:pt x="2582155" y="1309760"/>
                </a:cubicBezTo>
                <a:cubicBezTo>
                  <a:pt x="2583890" y="1293627"/>
                  <a:pt x="2587787" y="1277372"/>
                  <a:pt x="2592851" y="1261833"/>
                </a:cubicBezTo>
                <a:cubicBezTo>
                  <a:pt x="2617403" y="1189295"/>
                  <a:pt x="2652398" y="1172350"/>
                  <a:pt x="2718128" y="1210907"/>
                </a:cubicBezTo>
                <a:cubicBezTo>
                  <a:pt x="2814833" y="1267504"/>
                  <a:pt x="2902198" y="1335891"/>
                  <a:pt x="2951511" y="1441852"/>
                </a:cubicBezTo>
                <a:cubicBezTo>
                  <a:pt x="3067861" y="1693097"/>
                  <a:pt x="3162162" y="1950423"/>
                  <a:pt x="3160173" y="2233223"/>
                </a:cubicBezTo>
                <a:cubicBezTo>
                  <a:pt x="3159710" y="2318290"/>
                  <a:pt x="3160467" y="2403461"/>
                  <a:pt x="3158785" y="2488422"/>
                </a:cubicBezTo>
                <a:cubicBezTo>
                  <a:pt x="3157064" y="2580754"/>
                  <a:pt x="3152464" y="2674373"/>
                  <a:pt x="3209364" y="2753645"/>
                </a:cubicBezTo>
                <a:cubicBezTo>
                  <a:pt x="3294741" y="2872248"/>
                  <a:pt x="3378737" y="2992575"/>
                  <a:pt x="3471364" y="3105660"/>
                </a:cubicBezTo>
                <a:cubicBezTo>
                  <a:pt x="3522667" y="3168317"/>
                  <a:pt x="3573704" y="3231163"/>
                  <a:pt x="3623977" y="3294563"/>
                </a:cubicBezTo>
                <a:lnTo>
                  <a:pt x="3706413" y="3401612"/>
                </a:lnTo>
                <a:lnTo>
                  <a:pt x="3706413" y="3545638"/>
                </a:lnTo>
                <a:lnTo>
                  <a:pt x="3608502" y="3503365"/>
                </a:lnTo>
                <a:cubicBezTo>
                  <a:pt x="3508306" y="3468520"/>
                  <a:pt x="3402344" y="3454867"/>
                  <a:pt x="3297560" y="3451338"/>
                </a:cubicBezTo>
                <a:cubicBezTo>
                  <a:pt x="3200096" y="3448443"/>
                  <a:pt x="3098687" y="3465792"/>
                  <a:pt x="3006185" y="3521395"/>
                </a:cubicBezTo>
                <a:cubicBezTo>
                  <a:pt x="2926027" y="3569462"/>
                  <a:pt x="2836047" y="3613915"/>
                  <a:pt x="2745224" y="3629721"/>
                </a:cubicBezTo>
                <a:cubicBezTo>
                  <a:pt x="2587573" y="3657570"/>
                  <a:pt x="2426338" y="3670362"/>
                  <a:pt x="2266244" y="3673727"/>
                </a:cubicBezTo>
                <a:cubicBezTo>
                  <a:pt x="2161862" y="3676071"/>
                  <a:pt x="2057516" y="3646772"/>
                  <a:pt x="1968615" y="3585320"/>
                </a:cubicBezTo>
                <a:cubicBezTo>
                  <a:pt x="1938796" y="3564615"/>
                  <a:pt x="1901796" y="3531306"/>
                  <a:pt x="1898396" y="3500287"/>
                </a:cubicBezTo>
                <a:cubicBezTo>
                  <a:pt x="1892616" y="3447557"/>
                  <a:pt x="1951307" y="3440648"/>
                  <a:pt x="1989083" y="3427016"/>
                </a:cubicBezTo>
                <a:cubicBezTo>
                  <a:pt x="2121741" y="3379493"/>
                  <a:pt x="2254677" y="3332301"/>
                  <a:pt x="2389567" y="3290809"/>
                </a:cubicBezTo>
                <a:cubicBezTo>
                  <a:pt x="2673305" y="3202887"/>
                  <a:pt x="2945358" y="3236545"/>
                  <a:pt x="3205300" y="3375769"/>
                </a:cubicBezTo>
                <a:cubicBezTo>
                  <a:pt x="3216457" y="3381649"/>
                  <a:pt x="3228116" y="3388802"/>
                  <a:pt x="3240592" y="3390188"/>
                </a:cubicBezTo>
                <a:cubicBezTo>
                  <a:pt x="3356935" y="3405469"/>
                  <a:pt x="3473717" y="3419252"/>
                  <a:pt x="3590446" y="3433644"/>
                </a:cubicBezTo>
                <a:cubicBezTo>
                  <a:pt x="3587550" y="3428171"/>
                  <a:pt x="3585759" y="3420642"/>
                  <a:pt x="3581651" y="3418443"/>
                </a:cubicBezTo>
                <a:cubicBezTo>
                  <a:pt x="3514494" y="3385601"/>
                  <a:pt x="3468935" y="3296248"/>
                  <a:pt x="3371466" y="3338517"/>
                </a:cubicBezTo>
                <a:cubicBezTo>
                  <a:pt x="3362827" y="3342379"/>
                  <a:pt x="3344983" y="3321787"/>
                  <a:pt x="3329835" y="3315870"/>
                </a:cubicBezTo>
                <a:cubicBezTo>
                  <a:pt x="3250433" y="3285961"/>
                  <a:pt x="3173178" y="3249173"/>
                  <a:pt x="3091307" y="3229805"/>
                </a:cubicBezTo>
                <a:cubicBezTo>
                  <a:pt x="2970331" y="3200913"/>
                  <a:pt x="2845789" y="3187995"/>
                  <a:pt x="2723879" y="3162709"/>
                </a:cubicBezTo>
                <a:cubicBezTo>
                  <a:pt x="2531918" y="3123378"/>
                  <a:pt x="2352246" y="3052849"/>
                  <a:pt x="2203034" y="2922890"/>
                </a:cubicBezTo>
                <a:cubicBezTo>
                  <a:pt x="2162204" y="2887714"/>
                  <a:pt x="2133093" y="2838189"/>
                  <a:pt x="2101110" y="2793332"/>
                </a:cubicBezTo>
                <a:cubicBezTo>
                  <a:pt x="2073799" y="2754715"/>
                  <a:pt x="2082736" y="2712782"/>
                  <a:pt x="2116325" y="2687419"/>
                </a:cubicBezTo>
                <a:cubicBezTo>
                  <a:pt x="2175646" y="2642160"/>
                  <a:pt x="2236186" y="2597005"/>
                  <a:pt x="2319352" y="2601737"/>
                </a:cubicBezTo>
                <a:cubicBezTo>
                  <a:pt x="2479864" y="2611004"/>
                  <a:pt x="2629308" y="2651575"/>
                  <a:pt x="2766163" y="2737145"/>
                </a:cubicBezTo>
                <a:cubicBezTo>
                  <a:pt x="2835451" y="2780619"/>
                  <a:pt x="2910653" y="2816308"/>
                  <a:pt x="2974746" y="2866399"/>
                </a:cubicBezTo>
                <a:cubicBezTo>
                  <a:pt x="3072827" y="2942164"/>
                  <a:pt x="3175565" y="3017411"/>
                  <a:pt x="3252625" y="3111944"/>
                </a:cubicBezTo>
                <a:cubicBezTo>
                  <a:pt x="3296437" y="3165505"/>
                  <a:pt x="3346021" y="3198980"/>
                  <a:pt x="3398162" y="3234826"/>
                </a:cubicBezTo>
                <a:cubicBezTo>
                  <a:pt x="3452356" y="3271772"/>
                  <a:pt x="3510364" y="3303824"/>
                  <a:pt x="3566326" y="3338157"/>
                </a:cubicBezTo>
                <a:cubicBezTo>
                  <a:pt x="3566137" y="3305573"/>
                  <a:pt x="3555890" y="3285945"/>
                  <a:pt x="3542324" y="3269103"/>
                </a:cubicBezTo>
                <a:cubicBezTo>
                  <a:pt x="3482498" y="3195108"/>
                  <a:pt x="3424664" y="3119443"/>
                  <a:pt x="3361463" y="3048843"/>
                </a:cubicBezTo>
                <a:cubicBezTo>
                  <a:pt x="3162306" y="2827002"/>
                  <a:pt x="2961767" y="2606885"/>
                  <a:pt x="2760231" y="2387604"/>
                </a:cubicBezTo>
                <a:cubicBezTo>
                  <a:pt x="2741167" y="2366906"/>
                  <a:pt x="2700516" y="2336662"/>
                  <a:pt x="2690109" y="2343136"/>
                </a:cubicBezTo>
                <a:cubicBezTo>
                  <a:pt x="2642229" y="2373715"/>
                  <a:pt x="2618013" y="2331373"/>
                  <a:pt x="2584945" y="2319604"/>
                </a:cubicBezTo>
                <a:cubicBezTo>
                  <a:pt x="2547993" y="2306578"/>
                  <a:pt x="2513851" y="2286113"/>
                  <a:pt x="2476459" y="2274585"/>
                </a:cubicBezTo>
                <a:cubicBezTo>
                  <a:pt x="2201011" y="2189017"/>
                  <a:pt x="1923696" y="2110661"/>
                  <a:pt x="1635021" y="2080790"/>
                </a:cubicBezTo>
                <a:cubicBezTo>
                  <a:pt x="1402684" y="2056710"/>
                  <a:pt x="1188399" y="1977966"/>
                  <a:pt x="994284" y="1848426"/>
                </a:cubicBezTo>
                <a:cubicBezTo>
                  <a:pt x="950197" y="1818806"/>
                  <a:pt x="889766" y="1793304"/>
                  <a:pt x="900907" y="1722986"/>
                </a:cubicBezTo>
                <a:cubicBezTo>
                  <a:pt x="911231" y="1658436"/>
                  <a:pt x="971752" y="1651685"/>
                  <a:pt x="1019942" y="1634959"/>
                </a:cubicBezTo>
                <a:cubicBezTo>
                  <a:pt x="1154986" y="1588257"/>
                  <a:pt x="1294758" y="1571459"/>
                  <a:pt x="1436756" y="1581585"/>
                </a:cubicBezTo>
                <a:cubicBezTo>
                  <a:pt x="1536337" y="1588349"/>
                  <a:pt x="1635547" y="1602764"/>
                  <a:pt x="1745065" y="1615304"/>
                </a:cubicBezTo>
                <a:cubicBezTo>
                  <a:pt x="1693416" y="1553077"/>
                  <a:pt x="1654406" y="1490407"/>
                  <a:pt x="1601192" y="1445865"/>
                </a:cubicBezTo>
                <a:cubicBezTo>
                  <a:pt x="1541977" y="1396196"/>
                  <a:pt x="1469385" y="1362268"/>
                  <a:pt x="1401935" y="1322332"/>
                </a:cubicBezTo>
                <a:cubicBezTo>
                  <a:pt x="1386168" y="1312982"/>
                  <a:pt x="1361963" y="1298292"/>
                  <a:pt x="1350058" y="1304329"/>
                </a:cubicBezTo>
                <a:cubicBezTo>
                  <a:pt x="1286876" y="1334200"/>
                  <a:pt x="1244919" y="1290939"/>
                  <a:pt x="1196299" y="1267380"/>
                </a:cubicBezTo>
                <a:cubicBezTo>
                  <a:pt x="1135027" y="1237503"/>
                  <a:pt x="1075019" y="1203742"/>
                  <a:pt x="1010774" y="1183133"/>
                </a:cubicBezTo>
                <a:cubicBezTo>
                  <a:pt x="929829" y="1156779"/>
                  <a:pt x="845805" y="1140912"/>
                  <a:pt x="762606" y="1122658"/>
                </a:cubicBezTo>
                <a:cubicBezTo>
                  <a:pt x="554386" y="1076085"/>
                  <a:pt x="347431" y="1025625"/>
                  <a:pt x="154893" y="930327"/>
                </a:cubicBezTo>
                <a:cubicBezTo>
                  <a:pt x="114267" y="910224"/>
                  <a:pt x="72689" y="886965"/>
                  <a:pt x="41348" y="855682"/>
                </a:cubicBezTo>
                <a:cubicBezTo>
                  <a:pt x="-23890" y="790745"/>
                  <a:pt x="-10548" y="712936"/>
                  <a:pt x="71618" y="669959"/>
                </a:cubicBezTo>
                <a:cubicBezTo>
                  <a:pt x="108660" y="650732"/>
                  <a:pt x="151808" y="635413"/>
                  <a:pt x="192882" y="633126"/>
                </a:cubicBezTo>
                <a:cubicBezTo>
                  <a:pt x="388435" y="621458"/>
                  <a:pt x="577746" y="642126"/>
                  <a:pt x="753661" y="741211"/>
                </a:cubicBezTo>
                <a:cubicBezTo>
                  <a:pt x="944176" y="848932"/>
                  <a:pt x="1100640" y="997646"/>
                  <a:pt x="1255776" y="1147472"/>
                </a:cubicBezTo>
                <a:cubicBezTo>
                  <a:pt x="1315230" y="1204844"/>
                  <a:pt x="1380518" y="1244899"/>
                  <a:pt x="1455766" y="1276598"/>
                </a:cubicBezTo>
                <a:cubicBezTo>
                  <a:pt x="1402679" y="1192433"/>
                  <a:pt x="1340907" y="1116120"/>
                  <a:pt x="1288932" y="1033280"/>
                </a:cubicBezTo>
                <a:cubicBezTo>
                  <a:pt x="1260385" y="987797"/>
                  <a:pt x="1238801" y="933085"/>
                  <a:pt x="1232411" y="880301"/>
                </a:cubicBezTo>
                <a:cubicBezTo>
                  <a:pt x="1221385" y="789633"/>
                  <a:pt x="1293466" y="725198"/>
                  <a:pt x="1384570" y="733996"/>
                </a:cubicBezTo>
                <a:cubicBezTo>
                  <a:pt x="1422941" y="737928"/>
                  <a:pt x="1460549" y="747017"/>
                  <a:pt x="1507746" y="755398"/>
                </a:cubicBezTo>
                <a:cubicBezTo>
                  <a:pt x="1495976" y="725193"/>
                  <a:pt x="1487937" y="701455"/>
                  <a:pt x="1477350" y="678725"/>
                </a:cubicBezTo>
                <a:cubicBezTo>
                  <a:pt x="1402121" y="514913"/>
                  <a:pt x="1405757" y="341942"/>
                  <a:pt x="1417151" y="168105"/>
                </a:cubicBezTo>
                <a:cubicBezTo>
                  <a:pt x="1422285" y="89280"/>
                  <a:pt x="1443928" y="28781"/>
                  <a:pt x="1520807" y="401"/>
                </a:cubicBezTo>
                <a:close/>
              </a:path>
            </a:pathLst>
          </a:custGeom>
          <a:solidFill>
            <a:schemeClr val="bg1">
              <a:alpha val="3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pic>
        <p:nvPicPr>
          <p:cNvPr id="26" name="Graphic 25">
            <a:extLst>
              <a:ext uri="{FF2B5EF4-FFF2-40B4-BE49-F238E27FC236}">
                <a16:creationId xmlns:a16="http://schemas.microsoft.com/office/drawing/2014/main" id="{9A083F98-8E0D-14F8-CA40-D0B5AB8037E2}"/>
              </a:ext>
            </a:extLst>
          </p:cNvPr>
          <p:cNvPicPr>
            <a:picLocks noChangeAspect="1"/>
          </p:cNvPicPr>
          <p:nvPr userDrawn="1"/>
        </p:nvPicPr>
        <p:blipFill>
          <a:blip r:embed="rId2">
            <a:alphaModFix/>
            <a:extLst>
              <a:ext uri="{96DAC541-7B7A-43D3-8B79-37D633B846F1}">
                <asvg:svgBlip xmlns:asvg="http://schemas.microsoft.com/office/drawing/2016/SVG/main" r:embed="rId3"/>
              </a:ext>
            </a:extLst>
          </a:blip>
          <a:stretch>
            <a:fillRect/>
          </a:stretch>
        </p:blipFill>
        <p:spPr>
          <a:xfrm>
            <a:off x="1411582" y="447749"/>
            <a:ext cx="2330685" cy="1898712"/>
          </a:xfrm>
          <a:prstGeom prst="rect">
            <a:avLst/>
          </a:prstGeom>
        </p:spPr>
      </p:pic>
      <p:sp>
        <p:nvSpPr>
          <p:cNvPr id="32" name="Text Placeholder 31">
            <a:extLst>
              <a:ext uri="{FF2B5EF4-FFF2-40B4-BE49-F238E27FC236}">
                <a16:creationId xmlns:a16="http://schemas.microsoft.com/office/drawing/2014/main" id="{ACAB76B7-8AE6-9FE8-3022-219618D5810C}"/>
              </a:ext>
            </a:extLst>
          </p:cNvPr>
          <p:cNvSpPr>
            <a:spLocks noGrp="1"/>
          </p:cNvSpPr>
          <p:nvPr>
            <p:ph type="body" sz="quarter" idx="13"/>
          </p:nvPr>
        </p:nvSpPr>
        <p:spPr>
          <a:xfrm>
            <a:off x="3278188" y="2740025"/>
            <a:ext cx="5688012" cy="2028825"/>
          </a:xfrm>
        </p:spPr>
        <p:txBody>
          <a:bodyPr>
            <a:normAutofit/>
          </a:bodyPr>
          <a:lstStyle>
            <a:lvl1pPr marL="0" indent="0" algn="ctr">
              <a:lnSpc>
                <a:spcPct val="100000"/>
              </a:lnSpc>
              <a:spcBef>
                <a:spcPts val="0"/>
              </a:spcBef>
              <a:buNone/>
              <a:defRPr sz="2400"/>
            </a:lvl1pPr>
          </a:lstStyle>
          <a:p>
            <a:pPr lvl="0"/>
            <a:r>
              <a:rPr lang="en-US"/>
              <a:t>Click to edit Master text styles</a:t>
            </a:r>
          </a:p>
        </p:txBody>
      </p:sp>
      <p:sp>
        <p:nvSpPr>
          <p:cNvPr id="2" name="Title 1">
            <a:extLst>
              <a:ext uri="{FF2B5EF4-FFF2-40B4-BE49-F238E27FC236}">
                <a16:creationId xmlns:a16="http://schemas.microsoft.com/office/drawing/2014/main" id="{867817C7-4A09-9188-0BD5-838E3AD61F1A}"/>
              </a:ext>
            </a:extLst>
          </p:cNvPr>
          <p:cNvSpPr>
            <a:spLocks noGrp="1"/>
          </p:cNvSpPr>
          <p:nvPr>
            <p:ph type="title"/>
          </p:nvPr>
        </p:nvSpPr>
        <p:spPr>
          <a:xfrm>
            <a:off x="838200" y="1901952"/>
            <a:ext cx="10515600" cy="466344"/>
          </a:xfrm>
        </p:spPr>
        <p:txBody>
          <a:bodyPr/>
          <a:lstStyle>
            <a:lvl1pPr algn="ctr">
              <a:defRPr sz="2400" cap="all" baseline="0">
                <a:latin typeface="Gill Sans Nova" panose="020B0602020104020203" pitchFamily="34" charset="0"/>
              </a:defRPr>
            </a:lvl1pPr>
          </a:lstStyle>
          <a:p>
            <a:r>
              <a:rPr lang="en-US"/>
              <a:t>Click to edit Master title style</a:t>
            </a:r>
            <a:endParaRPr lang="en-US" dirty="0"/>
          </a:p>
        </p:txBody>
      </p:sp>
      <p:sp>
        <p:nvSpPr>
          <p:cNvPr id="22" name="Freeform: Shape 21">
            <a:extLst>
              <a:ext uri="{FF2B5EF4-FFF2-40B4-BE49-F238E27FC236}">
                <a16:creationId xmlns:a16="http://schemas.microsoft.com/office/drawing/2014/main" id="{83712F38-4391-A499-56E2-8F095A506D08}"/>
              </a:ext>
            </a:extLst>
          </p:cNvPr>
          <p:cNvSpPr/>
          <p:nvPr userDrawn="1"/>
        </p:nvSpPr>
        <p:spPr>
          <a:xfrm>
            <a:off x="0" y="2"/>
            <a:ext cx="2476443" cy="3377247"/>
          </a:xfrm>
          <a:custGeom>
            <a:avLst/>
            <a:gdLst>
              <a:gd name="connsiteX0" fmla="*/ 131832 w 2476443"/>
              <a:gd name="connsiteY0" fmla="*/ 2603380 h 3377247"/>
              <a:gd name="connsiteX1" fmla="*/ 40810 w 2476443"/>
              <a:gd name="connsiteY1" fmla="*/ 2609673 h 3377247"/>
              <a:gd name="connsiteX2" fmla="*/ 22360 w 2476443"/>
              <a:gd name="connsiteY2" fmla="*/ 2641458 h 3377247"/>
              <a:gd name="connsiteX3" fmla="*/ 197791 w 2476443"/>
              <a:gd name="connsiteY3" fmla="*/ 2748166 h 3377247"/>
              <a:gd name="connsiteX4" fmla="*/ 391786 w 2476443"/>
              <a:gd name="connsiteY4" fmla="*/ 2906949 h 3377247"/>
              <a:gd name="connsiteX5" fmla="*/ 554014 w 2476443"/>
              <a:gd name="connsiteY5" fmla="*/ 3133682 h 3377247"/>
              <a:gd name="connsiteX6" fmla="*/ 613883 w 2476443"/>
              <a:gd name="connsiteY6" fmla="*/ 3202133 h 3377247"/>
              <a:gd name="connsiteX7" fmla="*/ 362172 w 2476443"/>
              <a:gd name="connsiteY7" fmla="*/ 2717029 h 3377247"/>
              <a:gd name="connsiteX8" fmla="*/ 131832 w 2476443"/>
              <a:gd name="connsiteY8" fmla="*/ 2603380 h 3377247"/>
              <a:gd name="connsiteX9" fmla="*/ 0 w 2476443"/>
              <a:gd name="connsiteY9" fmla="*/ 2515796 h 3377247"/>
              <a:gd name="connsiteX10" fmla="*/ 1912 w 2476443"/>
              <a:gd name="connsiteY10" fmla="*/ 2516152 h 3377247"/>
              <a:gd name="connsiteX11" fmla="*/ 69005 w 2476443"/>
              <a:gd name="connsiteY11" fmla="*/ 2517494 h 3377247"/>
              <a:gd name="connsiteX12" fmla="*/ 514290 w 2476443"/>
              <a:gd name="connsiteY12" fmla="*/ 2765562 h 3377247"/>
              <a:gd name="connsiteX13" fmla="*/ 745978 w 2476443"/>
              <a:gd name="connsiteY13" fmla="*/ 3352952 h 3377247"/>
              <a:gd name="connsiteX14" fmla="*/ 1182 w 2476443"/>
              <a:gd name="connsiteY14" fmla="*/ 2979480 h 3377247"/>
              <a:gd name="connsiteX15" fmla="*/ 0 w 2476443"/>
              <a:gd name="connsiteY15" fmla="*/ 2976961 h 3377247"/>
              <a:gd name="connsiteX16" fmla="*/ 0 w 2476443"/>
              <a:gd name="connsiteY16" fmla="*/ 2788045 h 3377247"/>
              <a:gd name="connsiteX17" fmla="*/ 10452 w 2476443"/>
              <a:gd name="connsiteY17" fmla="*/ 2820897 h 3377247"/>
              <a:gd name="connsiteX18" fmla="*/ 521041 w 2476443"/>
              <a:gd name="connsiteY18" fmla="*/ 3232735 h 3377247"/>
              <a:gd name="connsiteX19" fmla="*/ 359810 w 2476443"/>
              <a:gd name="connsiteY19" fmla="*/ 2983868 h 3377247"/>
              <a:gd name="connsiteX20" fmla="*/ 305764 w 2476443"/>
              <a:gd name="connsiteY20" fmla="*/ 2955290 h 3377247"/>
              <a:gd name="connsiteX21" fmla="*/ 201687 w 2476443"/>
              <a:gd name="connsiteY21" fmla="*/ 2891456 h 3377247"/>
              <a:gd name="connsiteX22" fmla="*/ 40334 w 2476443"/>
              <a:gd name="connsiteY22" fmla="*/ 2731937 h 3377247"/>
              <a:gd name="connsiteX23" fmla="*/ 0 w 2476443"/>
              <a:gd name="connsiteY23" fmla="*/ 2710827 h 3377247"/>
              <a:gd name="connsiteX24" fmla="*/ 1373023 w 2476443"/>
              <a:gd name="connsiteY24" fmla="*/ 1747994 h 3377247"/>
              <a:gd name="connsiteX25" fmla="*/ 1503825 w 2476443"/>
              <a:gd name="connsiteY25" fmla="*/ 2063667 h 3377247"/>
              <a:gd name="connsiteX26" fmla="*/ 1662101 w 2476443"/>
              <a:gd name="connsiteY26" fmla="*/ 2359475 h 3377247"/>
              <a:gd name="connsiteX27" fmla="*/ 1595627 w 2476443"/>
              <a:gd name="connsiteY27" fmla="*/ 2352659 h 3377247"/>
              <a:gd name="connsiteX28" fmla="*/ 1319178 w 2476443"/>
              <a:gd name="connsiteY28" fmla="*/ 1852692 h 3377247"/>
              <a:gd name="connsiteX29" fmla="*/ 1751554 w 2476443"/>
              <a:gd name="connsiteY29" fmla="*/ 2817233 h 3377247"/>
              <a:gd name="connsiteX30" fmla="*/ 1373023 w 2476443"/>
              <a:gd name="connsiteY30" fmla="*/ 1747994 h 3377247"/>
              <a:gd name="connsiteX31" fmla="*/ 787749 w 2476443"/>
              <a:gd name="connsiteY31" fmla="*/ 1297597 h 3377247"/>
              <a:gd name="connsiteX32" fmla="*/ 741982 w 2476443"/>
              <a:gd name="connsiteY32" fmla="*/ 1457813 h 3377247"/>
              <a:gd name="connsiteX33" fmla="*/ 647348 w 2476443"/>
              <a:gd name="connsiteY33" fmla="*/ 1849128 h 3377247"/>
              <a:gd name="connsiteX34" fmla="*/ 601983 w 2476443"/>
              <a:gd name="connsiteY34" fmla="*/ 1906309 h 3377247"/>
              <a:gd name="connsiteX35" fmla="*/ 573533 w 2476443"/>
              <a:gd name="connsiteY35" fmla="*/ 1891163 h 3377247"/>
              <a:gd name="connsiteX36" fmla="*/ 656789 w 2476443"/>
              <a:gd name="connsiteY36" fmla="*/ 1520940 h 3377247"/>
              <a:gd name="connsiteX37" fmla="*/ 525720 w 2476443"/>
              <a:gd name="connsiteY37" fmla="*/ 2165766 h 3377247"/>
              <a:gd name="connsiteX38" fmla="*/ 621443 w 2476443"/>
              <a:gd name="connsiteY38" fmla="*/ 2123904 h 3377247"/>
              <a:gd name="connsiteX39" fmla="*/ 866625 w 2476443"/>
              <a:gd name="connsiteY39" fmla="*/ 1434625 h 3377247"/>
              <a:gd name="connsiteX40" fmla="*/ 787749 w 2476443"/>
              <a:gd name="connsiteY40" fmla="*/ 1297597 h 3377247"/>
              <a:gd name="connsiteX41" fmla="*/ 1747943 w 2476443"/>
              <a:gd name="connsiteY41" fmla="*/ 1290053 h 3377247"/>
              <a:gd name="connsiteX42" fmla="*/ 1640654 w 2476443"/>
              <a:gd name="connsiteY42" fmla="*/ 1304737 h 3377247"/>
              <a:gd name="connsiteX43" fmla="*/ 2011928 w 2476443"/>
              <a:gd name="connsiteY43" fmla="*/ 1597321 h 3377247"/>
              <a:gd name="connsiteX44" fmla="*/ 1620637 w 2476443"/>
              <a:gd name="connsiteY44" fmla="*/ 1403780 h 3377247"/>
              <a:gd name="connsiteX45" fmla="*/ 2330262 w 2476443"/>
              <a:gd name="connsiteY45" fmla="*/ 1787296 h 3377247"/>
              <a:gd name="connsiteX46" fmla="*/ 1747943 w 2476443"/>
              <a:gd name="connsiteY46" fmla="*/ 1290053 h 3377247"/>
              <a:gd name="connsiteX47" fmla="*/ 577889 w 2476443"/>
              <a:gd name="connsiteY47" fmla="*/ 57551 h 3377247"/>
              <a:gd name="connsiteX48" fmla="*/ 498324 w 2476443"/>
              <a:gd name="connsiteY48" fmla="*/ 254618 h 3377247"/>
              <a:gd name="connsiteX49" fmla="*/ 440571 w 2476443"/>
              <a:gd name="connsiteY49" fmla="*/ 453098 h 3377247"/>
              <a:gd name="connsiteX50" fmla="*/ 405083 w 2476443"/>
              <a:gd name="connsiteY50" fmla="*/ 432425 h 3377247"/>
              <a:gd name="connsiteX51" fmla="*/ 436963 w 2476443"/>
              <a:gd name="connsiteY51" fmla="*/ 170333 h 3377247"/>
              <a:gd name="connsiteX52" fmla="*/ 157288 w 2476443"/>
              <a:gd name="connsiteY52" fmla="*/ 1142217 h 3377247"/>
              <a:gd name="connsiteX53" fmla="*/ 577889 w 2476443"/>
              <a:gd name="connsiteY53" fmla="*/ 57551 h 3377247"/>
              <a:gd name="connsiteX54" fmla="*/ 1250303 w 2476443"/>
              <a:gd name="connsiteY54" fmla="*/ 0 h 3377247"/>
              <a:gd name="connsiteX55" fmla="*/ 1535094 w 2476443"/>
              <a:gd name="connsiteY55" fmla="*/ 0 h 3377247"/>
              <a:gd name="connsiteX56" fmla="*/ 1687492 w 2476443"/>
              <a:gd name="connsiteY56" fmla="*/ 141068 h 3377247"/>
              <a:gd name="connsiteX57" fmla="*/ 1851732 w 2476443"/>
              <a:gd name="connsiteY57" fmla="*/ 292935 h 3377247"/>
              <a:gd name="connsiteX58" fmla="*/ 1833204 w 2476443"/>
              <a:gd name="connsiteY58" fmla="*/ 316228 h 3377247"/>
              <a:gd name="connsiteX59" fmla="*/ 1616084 w 2476443"/>
              <a:gd name="connsiteY59" fmla="*/ 147446 h 3377247"/>
              <a:gd name="connsiteX60" fmla="*/ 1349183 w 2476443"/>
              <a:gd name="connsiteY60" fmla="*/ 6561 h 3377247"/>
              <a:gd name="connsiteX61" fmla="*/ 2176748 w 2476443"/>
              <a:gd name="connsiteY61" fmla="*/ 568765 h 3377247"/>
              <a:gd name="connsiteX62" fmla="*/ 1727587 w 2476443"/>
              <a:gd name="connsiteY62" fmla="*/ 11525 h 3377247"/>
              <a:gd name="connsiteX63" fmla="*/ 1676546 w 2476443"/>
              <a:gd name="connsiteY63" fmla="*/ 0 h 3377247"/>
              <a:gd name="connsiteX64" fmla="*/ 1878091 w 2476443"/>
              <a:gd name="connsiteY64" fmla="*/ 0 h 3377247"/>
              <a:gd name="connsiteX65" fmla="*/ 1997002 w 2476443"/>
              <a:gd name="connsiteY65" fmla="*/ 88744 h 3377247"/>
              <a:gd name="connsiteX66" fmla="*/ 2179979 w 2476443"/>
              <a:gd name="connsiteY66" fmla="*/ 341422 h 3377247"/>
              <a:gd name="connsiteX67" fmla="*/ 2322628 w 2476443"/>
              <a:gd name="connsiteY67" fmla="*/ 639532 h 3377247"/>
              <a:gd name="connsiteX68" fmla="*/ 2242012 w 2476443"/>
              <a:gd name="connsiteY68" fmla="*/ 654097 h 3377247"/>
              <a:gd name="connsiteX69" fmla="*/ 1781235 w 2476443"/>
              <a:gd name="connsiteY69" fmla="*/ 574043 h 3377247"/>
              <a:gd name="connsiteX70" fmla="*/ 1266142 w 2476443"/>
              <a:gd name="connsiteY70" fmla="*/ 42404 h 3377247"/>
              <a:gd name="connsiteX71" fmla="*/ 850933 w 2476443"/>
              <a:gd name="connsiteY71" fmla="*/ 0 h 3377247"/>
              <a:gd name="connsiteX72" fmla="*/ 912773 w 2476443"/>
              <a:gd name="connsiteY72" fmla="*/ 0 h 3377247"/>
              <a:gd name="connsiteX73" fmla="*/ 1105381 w 2476443"/>
              <a:gd name="connsiteY73" fmla="*/ 858402 h 3377247"/>
              <a:gd name="connsiteX74" fmla="*/ 1156198 w 2476443"/>
              <a:gd name="connsiteY74" fmla="*/ 1066909 h 3377247"/>
              <a:gd name="connsiteX75" fmla="*/ 1258853 w 2476443"/>
              <a:gd name="connsiteY75" fmla="*/ 1174057 h 3377247"/>
              <a:gd name="connsiteX76" fmla="*/ 1609673 w 2476443"/>
              <a:gd name="connsiteY76" fmla="*/ 1223767 h 3377247"/>
              <a:gd name="connsiteX77" fmla="*/ 2335582 w 2476443"/>
              <a:gd name="connsiteY77" fmla="*/ 1609274 h 3377247"/>
              <a:gd name="connsiteX78" fmla="*/ 2476443 w 2476443"/>
              <a:gd name="connsiteY78" fmla="*/ 1851097 h 3377247"/>
              <a:gd name="connsiteX79" fmla="*/ 2140536 w 2476443"/>
              <a:gd name="connsiteY79" fmla="*/ 1868158 h 3377247"/>
              <a:gd name="connsiteX80" fmla="*/ 1729336 w 2476443"/>
              <a:gd name="connsiteY80" fmla="*/ 1674345 h 3377247"/>
              <a:gd name="connsiteX81" fmla="*/ 1551117 w 2476443"/>
              <a:gd name="connsiteY81" fmla="*/ 1441900 h 3377247"/>
              <a:gd name="connsiteX82" fmla="*/ 1345901 w 2476443"/>
              <a:gd name="connsiteY82" fmla="*/ 1273777 h 3377247"/>
              <a:gd name="connsiteX83" fmla="*/ 1205760 w 2476443"/>
              <a:gd name="connsiteY83" fmla="*/ 1237636 h 3377247"/>
              <a:gd name="connsiteX84" fmla="*/ 1323931 w 2476443"/>
              <a:gd name="connsiteY84" fmla="*/ 1580795 h 3377247"/>
              <a:gd name="connsiteX85" fmla="*/ 1415894 w 2476443"/>
              <a:gd name="connsiteY85" fmla="*/ 1652940 h 3377247"/>
              <a:gd name="connsiteX86" fmla="*/ 1868785 w 2476443"/>
              <a:gd name="connsiteY86" fmla="*/ 2230994 h 3377247"/>
              <a:gd name="connsiteX87" fmla="*/ 1881383 w 2476443"/>
              <a:gd name="connsiteY87" fmla="*/ 2680895 h 3377247"/>
              <a:gd name="connsiteX88" fmla="*/ 1824663 w 2476443"/>
              <a:gd name="connsiteY88" fmla="*/ 2932609 h 3377247"/>
              <a:gd name="connsiteX89" fmla="*/ 1797788 w 2476443"/>
              <a:gd name="connsiteY89" fmla="*/ 2938546 h 3377247"/>
              <a:gd name="connsiteX90" fmla="*/ 1353298 w 2476443"/>
              <a:gd name="connsiteY90" fmla="*/ 2582483 h 3377247"/>
              <a:gd name="connsiteX91" fmla="*/ 1218472 w 2476443"/>
              <a:gd name="connsiteY91" fmla="*/ 1862981 h 3377247"/>
              <a:gd name="connsiteX92" fmla="*/ 1138217 w 2476443"/>
              <a:gd name="connsiteY92" fmla="*/ 1241221 h 3377247"/>
              <a:gd name="connsiteX93" fmla="*/ 1026352 w 2476443"/>
              <a:gd name="connsiteY93" fmla="*/ 1165562 h 3377247"/>
              <a:gd name="connsiteX94" fmla="*/ 1099843 w 2476443"/>
              <a:gd name="connsiteY94" fmla="*/ 1096051 h 3377247"/>
              <a:gd name="connsiteX95" fmla="*/ 1036842 w 2476443"/>
              <a:gd name="connsiteY95" fmla="*/ 836706 h 3377247"/>
              <a:gd name="connsiteX96" fmla="*/ 897565 w 2476443"/>
              <a:gd name="connsiteY96" fmla="*/ 1073889 h 3377247"/>
              <a:gd name="connsiteX97" fmla="*/ 903736 w 2476443"/>
              <a:gd name="connsiteY97" fmla="*/ 1314676 h 3377247"/>
              <a:gd name="connsiteX98" fmla="*/ 763530 w 2476443"/>
              <a:gd name="connsiteY98" fmla="*/ 2094311 h 3377247"/>
              <a:gd name="connsiteX99" fmla="*/ 596942 w 2476443"/>
              <a:gd name="connsiteY99" fmla="*/ 2226098 h 3377247"/>
              <a:gd name="connsiteX100" fmla="*/ 462515 w 2476443"/>
              <a:gd name="connsiteY100" fmla="*/ 2190144 h 3377247"/>
              <a:gd name="connsiteX101" fmla="*/ 429112 w 2476443"/>
              <a:gd name="connsiteY101" fmla="*/ 1944036 h 3377247"/>
              <a:gd name="connsiteX102" fmla="*/ 659528 w 2476443"/>
              <a:gd name="connsiteY102" fmla="*/ 1347213 h 3377247"/>
              <a:gd name="connsiteX103" fmla="*/ 840900 w 2476443"/>
              <a:gd name="connsiteY103" fmla="*/ 1021654 h 3377247"/>
              <a:gd name="connsiteX104" fmla="*/ 903061 w 2476443"/>
              <a:gd name="connsiteY104" fmla="*/ 903117 h 3377247"/>
              <a:gd name="connsiteX105" fmla="*/ 956786 w 2476443"/>
              <a:gd name="connsiteY105" fmla="*/ 487220 h 3377247"/>
              <a:gd name="connsiteX106" fmla="*/ 890938 w 2476443"/>
              <a:gd name="connsiteY106" fmla="*/ 200021 h 3377247"/>
              <a:gd name="connsiteX107" fmla="*/ 467701 w 2476443"/>
              <a:gd name="connsiteY107" fmla="*/ 0 h 3377247"/>
              <a:gd name="connsiteX108" fmla="*/ 666015 w 2476443"/>
              <a:gd name="connsiteY108" fmla="*/ 0 h 3377247"/>
              <a:gd name="connsiteX109" fmla="*/ 667134 w 2476443"/>
              <a:gd name="connsiteY109" fmla="*/ 15693 h 3377247"/>
              <a:gd name="connsiteX110" fmla="*/ 327285 w 2476443"/>
              <a:gd name="connsiteY110" fmla="*/ 1112507 h 3377247"/>
              <a:gd name="connsiteX111" fmla="*/ 99740 w 2476443"/>
              <a:gd name="connsiteY111" fmla="*/ 1287558 h 3377247"/>
              <a:gd name="connsiteX112" fmla="*/ 92533 w 2476443"/>
              <a:gd name="connsiteY112" fmla="*/ 671368 h 3377247"/>
              <a:gd name="connsiteX113" fmla="*/ 434441 w 2476443"/>
              <a:gd name="connsiteY113" fmla="*/ 38393 h 3377247"/>
              <a:gd name="connsiteX114" fmla="*/ 21630 w 2476443"/>
              <a:gd name="connsiteY114" fmla="*/ 0 h 3377247"/>
              <a:gd name="connsiteX115" fmla="*/ 91766 w 2476443"/>
              <a:gd name="connsiteY115" fmla="*/ 0 h 3377247"/>
              <a:gd name="connsiteX116" fmla="*/ 0 w 2476443"/>
              <a:gd name="connsiteY116" fmla="*/ 157944 h 3377247"/>
              <a:gd name="connsiteX117" fmla="*/ 0 w 2476443"/>
              <a:gd name="connsiteY117" fmla="*/ 39174 h 3377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2476443" h="3377247">
                <a:moveTo>
                  <a:pt x="131832" y="2603380"/>
                </a:moveTo>
                <a:cubicBezTo>
                  <a:pt x="102563" y="2602123"/>
                  <a:pt x="72184" y="2604330"/>
                  <a:pt x="40810" y="2609673"/>
                </a:cubicBezTo>
                <a:cubicBezTo>
                  <a:pt x="34977" y="2620459"/>
                  <a:pt x="28668" y="2630958"/>
                  <a:pt x="22360" y="2641458"/>
                </a:cubicBezTo>
                <a:cubicBezTo>
                  <a:pt x="81346" y="2676900"/>
                  <a:pt x="142625" y="2708523"/>
                  <a:pt x="197791" y="2748166"/>
                </a:cubicBezTo>
                <a:cubicBezTo>
                  <a:pt x="265416" y="2797243"/>
                  <a:pt x="336092" y="2845555"/>
                  <a:pt x="391786" y="2906949"/>
                </a:cubicBezTo>
                <a:cubicBezTo>
                  <a:pt x="453655" y="2975302"/>
                  <a:pt x="499684" y="3058169"/>
                  <a:pt x="554014" y="3133682"/>
                </a:cubicBezTo>
                <a:cubicBezTo>
                  <a:pt x="569495" y="3155327"/>
                  <a:pt x="589174" y="3174295"/>
                  <a:pt x="613883" y="3202133"/>
                </a:cubicBezTo>
                <a:cubicBezTo>
                  <a:pt x="622136" y="3034316"/>
                  <a:pt x="509181" y="2887202"/>
                  <a:pt x="362172" y="2717029"/>
                </a:cubicBezTo>
                <a:cubicBezTo>
                  <a:pt x="297457" y="2642095"/>
                  <a:pt x="219640" y="2607152"/>
                  <a:pt x="131832" y="2603380"/>
                </a:cubicBezTo>
                <a:close/>
                <a:moveTo>
                  <a:pt x="0" y="2515796"/>
                </a:moveTo>
                <a:lnTo>
                  <a:pt x="1912" y="2516152"/>
                </a:lnTo>
                <a:cubicBezTo>
                  <a:pt x="24328" y="2518579"/>
                  <a:pt x="46950" y="2519181"/>
                  <a:pt x="69005" y="2517494"/>
                </a:cubicBezTo>
                <a:cubicBezTo>
                  <a:pt x="274028" y="2501684"/>
                  <a:pt x="397138" y="2621123"/>
                  <a:pt x="514290" y="2765562"/>
                </a:cubicBezTo>
                <a:cubicBezTo>
                  <a:pt x="654816" y="2938984"/>
                  <a:pt x="780342" y="3318389"/>
                  <a:pt x="745978" y="3352952"/>
                </a:cubicBezTo>
                <a:cubicBezTo>
                  <a:pt x="561549" y="3451935"/>
                  <a:pt x="131922" y="3232761"/>
                  <a:pt x="1182" y="2979480"/>
                </a:cubicBezTo>
                <a:lnTo>
                  <a:pt x="0" y="2976961"/>
                </a:lnTo>
                <a:lnTo>
                  <a:pt x="0" y="2788045"/>
                </a:lnTo>
                <a:lnTo>
                  <a:pt x="10452" y="2820897"/>
                </a:lnTo>
                <a:cubicBezTo>
                  <a:pt x="111928" y="3094545"/>
                  <a:pt x="272910" y="3233685"/>
                  <a:pt x="521041" y="3232735"/>
                </a:cubicBezTo>
                <a:cubicBezTo>
                  <a:pt x="463785" y="3143773"/>
                  <a:pt x="413658" y="3062340"/>
                  <a:pt x="359810" y="2983868"/>
                </a:cubicBezTo>
                <a:cubicBezTo>
                  <a:pt x="349079" y="2968326"/>
                  <a:pt x="321489" y="2951748"/>
                  <a:pt x="305764" y="2955290"/>
                </a:cubicBezTo>
                <a:cubicBezTo>
                  <a:pt x="246868" y="2969267"/>
                  <a:pt x="229054" y="2923488"/>
                  <a:pt x="201687" y="2891456"/>
                </a:cubicBezTo>
                <a:cubicBezTo>
                  <a:pt x="152440" y="2833611"/>
                  <a:pt x="104267" y="2774584"/>
                  <a:pt x="40334" y="2731937"/>
                </a:cubicBezTo>
                <a:lnTo>
                  <a:pt x="0" y="2710827"/>
                </a:lnTo>
                <a:close/>
                <a:moveTo>
                  <a:pt x="1373023" y="1747994"/>
                </a:moveTo>
                <a:cubicBezTo>
                  <a:pt x="1419467" y="1860339"/>
                  <a:pt x="1459166" y="1963436"/>
                  <a:pt x="1503825" y="2063667"/>
                </a:cubicBezTo>
                <a:cubicBezTo>
                  <a:pt x="1547155" y="2161800"/>
                  <a:pt x="1628339" y="2241108"/>
                  <a:pt x="1662101" y="2359475"/>
                </a:cubicBezTo>
                <a:cubicBezTo>
                  <a:pt x="1627720" y="2356354"/>
                  <a:pt x="1600181" y="2361241"/>
                  <a:pt x="1595627" y="2352659"/>
                </a:cubicBezTo>
                <a:cubicBezTo>
                  <a:pt x="1501192" y="2185496"/>
                  <a:pt x="1408667" y="2016233"/>
                  <a:pt x="1319178" y="1852692"/>
                </a:cubicBezTo>
                <a:cubicBezTo>
                  <a:pt x="1139226" y="2090766"/>
                  <a:pt x="1297640" y="2596457"/>
                  <a:pt x="1751554" y="2817233"/>
                </a:cubicBezTo>
                <a:cubicBezTo>
                  <a:pt x="1943296" y="2451789"/>
                  <a:pt x="1732170" y="1824791"/>
                  <a:pt x="1373023" y="1747994"/>
                </a:cubicBezTo>
                <a:close/>
                <a:moveTo>
                  <a:pt x="787749" y="1297597"/>
                </a:moveTo>
                <a:cubicBezTo>
                  <a:pt x="770960" y="1355710"/>
                  <a:pt x="754757" y="1406381"/>
                  <a:pt x="741982" y="1457813"/>
                </a:cubicBezTo>
                <a:cubicBezTo>
                  <a:pt x="709992" y="1588633"/>
                  <a:pt x="681241" y="1719451"/>
                  <a:pt x="647348" y="1849128"/>
                </a:cubicBezTo>
                <a:cubicBezTo>
                  <a:pt x="641684" y="1870407"/>
                  <a:pt x="617930" y="1887311"/>
                  <a:pt x="601983" y="1906309"/>
                </a:cubicBezTo>
                <a:cubicBezTo>
                  <a:pt x="592658" y="1901356"/>
                  <a:pt x="582858" y="1896116"/>
                  <a:pt x="573533" y="1891163"/>
                </a:cubicBezTo>
                <a:cubicBezTo>
                  <a:pt x="600935" y="1767978"/>
                  <a:pt x="629100" y="1644603"/>
                  <a:pt x="656789" y="1520940"/>
                </a:cubicBezTo>
                <a:cubicBezTo>
                  <a:pt x="540556" y="1715461"/>
                  <a:pt x="453557" y="1915205"/>
                  <a:pt x="525720" y="2165766"/>
                </a:cubicBezTo>
                <a:cubicBezTo>
                  <a:pt x="573962" y="2144739"/>
                  <a:pt x="600172" y="2137753"/>
                  <a:pt x="621443" y="2123904"/>
                </a:cubicBezTo>
                <a:cubicBezTo>
                  <a:pt x="822895" y="1992280"/>
                  <a:pt x="935562" y="1678701"/>
                  <a:pt x="866625" y="1434625"/>
                </a:cubicBezTo>
                <a:cubicBezTo>
                  <a:pt x="853099" y="1388176"/>
                  <a:pt x="854841" y="1328168"/>
                  <a:pt x="787749" y="1297597"/>
                </a:cubicBezTo>
                <a:close/>
                <a:moveTo>
                  <a:pt x="1747943" y="1290053"/>
                </a:moveTo>
                <a:cubicBezTo>
                  <a:pt x="1712816" y="1291110"/>
                  <a:pt x="1677000" y="1295967"/>
                  <a:pt x="1640654" y="1304737"/>
                </a:cubicBezTo>
                <a:cubicBezTo>
                  <a:pt x="1756830" y="1414164"/>
                  <a:pt x="1944362" y="1427467"/>
                  <a:pt x="2011928" y="1597321"/>
                </a:cubicBezTo>
                <a:cubicBezTo>
                  <a:pt x="1882801" y="1532075"/>
                  <a:pt x="1769536" y="1442584"/>
                  <a:pt x="1620637" y="1403780"/>
                </a:cubicBezTo>
                <a:cubicBezTo>
                  <a:pt x="1796290" y="1725617"/>
                  <a:pt x="2003019" y="1852431"/>
                  <a:pt x="2330262" y="1787296"/>
                </a:cubicBezTo>
                <a:cubicBezTo>
                  <a:pt x="2205994" y="1461422"/>
                  <a:pt x="1993834" y="1282651"/>
                  <a:pt x="1747943" y="1290053"/>
                </a:cubicBezTo>
                <a:close/>
                <a:moveTo>
                  <a:pt x="577889" y="57551"/>
                </a:moveTo>
                <a:cubicBezTo>
                  <a:pt x="546390" y="134756"/>
                  <a:pt x="519311" y="193830"/>
                  <a:pt x="498324" y="254618"/>
                </a:cubicBezTo>
                <a:cubicBezTo>
                  <a:pt x="476093" y="318554"/>
                  <a:pt x="460143" y="384966"/>
                  <a:pt x="440571" y="453098"/>
                </a:cubicBezTo>
                <a:cubicBezTo>
                  <a:pt x="418403" y="440428"/>
                  <a:pt x="404601" y="435383"/>
                  <a:pt x="405083" y="432425"/>
                </a:cubicBezTo>
                <a:cubicBezTo>
                  <a:pt x="414693" y="345316"/>
                  <a:pt x="425828" y="257824"/>
                  <a:pt x="436963" y="170333"/>
                </a:cubicBezTo>
                <a:cubicBezTo>
                  <a:pt x="146722" y="584415"/>
                  <a:pt x="63003" y="856280"/>
                  <a:pt x="157288" y="1142217"/>
                </a:cubicBezTo>
                <a:cubicBezTo>
                  <a:pt x="427454" y="1039539"/>
                  <a:pt x="713096" y="453167"/>
                  <a:pt x="577889" y="57551"/>
                </a:cubicBezTo>
                <a:close/>
                <a:moveTo>
                  <a:pt x="1250303" y="0"/>
                </a:moveTo>
                <a:lnTo>
                  <a:pt x="1535094" y="0"/>
                </a:lnTo>
                <a:lnTo>
                  <a:pt x="1687492" y="141068"/>
                </a:lnTo>
                <a:cubicBezTo>
                  <a:pt x="1742658" y="192159"/>
                  <a:pt x="1797160" y="242607"/>
                  <a:pt x="1851732" y="292935"/>
                </a:cubicBezTo>
                <a:cubicBezTo>
                  <a:pt x="1845906" y="300477"/>
                  <a:pt x="1839318" y="308209"/>
                  <a:pt x="1833204" y="316228"/>
                </a:cubicBezTo>
                <a:cubicBezTo>
                  <a:pt x="1737134" y="296174"/>
                  <a:pt x="1687887" y="203580"/>
                  <a:pt x="1616084" y="147446"/>
                </a:cubicBezTo>
                <a:cubicBezTo>
                  <a:pt x="1538197" y="86357"/>
                  <a:pt x="1463260" y="25741"/>
                  <a:pt x="1349183" y="6561"/>
                </a:cubicBezTo>
                <a:cubicBezTo>
                  <a:pt x="1394727" y="370386"/>
                  <a:pt x="1753787" y="580934"/>
                  <a:pt x="2176748" y="568765"/>
                </a:cubicBezTo>
                <a:cubicBezTo>
                  <a:pt x="2100932" y="265021"/>
                  <a:pt x="1928750" y="78018"/>
                  <a:pt x="1727587" y="11525"/>
                </a:cubicBezTo>
                <a:lnTo>
                  <a:pt x="1676546" y="0"/>
                </a:lnTo>
                <a:lnTo>
                  <a:pt x="1878091" y="0"/>
                </a:lnTo>
                <a:lnTo>
                  <a:pt x="1997002" y="88744"/>
                </a:lnTo>
                <a:cubicBezTo>
                  <a:pt x="2070549" y="159079"/>
                  <a:pt x="2128927" y="246444"/>
                  <a:pt x="2179979" y="341422"/>
                </a:cubicBezTo>
                <a:cubicBezTo>
                  <a:pt x="2230653" y="434875"/>
                  <a:pt x="2337998" y="577318"/>
                  <a:pt x="2322628" y="639532"/>
                </a:cubicBezTo>
                <a:cubicBezTo>
                  <a:pt x="2302471" y="667691"/>
                  <a:pt x="2268104" y="658083"/>
                  <a:pt x="2242012" y="654097"/>
                </a:cubicBezTo>
                <a:cubicBezTo>
                  <a:pt x="2087651" y="630847"/>
                  <a:pt x="1930702" y="615137"/>
                  <a:pt x="1781235" y="574043"/>
                </a:cubicBezTo>
                <a:cubicBezTo>
                  <a:pt x="1510101" y="499466"/>
                  <a:pt x="1343609" y="307843"/>
                  <a:pt x="1266142" y="42404"/>
                </a:cubicBezTo>
                <a:close/>
                <a:moveTo>
                  <a:pt x="850933" y="0"/>
                </a:moveTo>
                <a:lnTo>
                  <a:pt x="912773" y="0"/>
                </a:lnTo>
                <a:lnTo>
                  <a:pt x="1105381" y="858402"/>
                </a:lnTo>
                <a:cubicBezTo>
                  <a:pt x="1121049" y="928224"/>
                  <a:pt x="1143293" y="996799"/>
                  <a:pt x="1156198" y="1066909"/>
                </a:cubicBezTo>
                <a:cubicBezTo>
                  <a:pt x="1167598" y="1127670"/>
                  <a:pt x="1201549" y="1155214"/>
                  <a:pt x="1258853" y="1174057"/>
                </a:cubicBezTo>
                <a:cubicBezTo>
                  <a:pt x="1373274" y="1210981"/>
                  <a:pt x="1482574" y="1237034"/>
                  <a:pt x="1609673" y="1223767"/>
                </a:cubicBezTo>
                <a:cubicBezTo>
                  <a:pt x="1931231" y="1189641"/>
                  <a:pt x="2186280" y="1303918"/>
                  <a:pt x="2335582" y="1609274"/>
                </a:cubicBezTo>
                <a:cubicBezTo>
                  <a:pt x="2374189" y="1688330"/>
                  <a:pt x="2471618" y="1789091"/>
                  <a:pt x="2476443" y="1851097"/>
                </a:cubicBezTo>
                <a:cubicBezTo>
                  <a:pt x="2445349" y="1916854"/>
                  <a:pt x="2249023" y="1872936"/>
                  <a:pt x="2140536" y="1868158"/>
                </a:cubicBezTo>
                <a:cubicBezTo>
                  <a:pt x="1978901" y="1861322"/>
                  <a:pt x="1835183" y="1804196"/>
                  <a:pt x="1729336" y="1674345"/>
                </a:cubicBezTo>
                <a:cubicBezTo>
                  <a:pt x="1667578" y="1598264"/>
                  <a:pt x="1591898" y="1528110"/>
                  <a:pt x="1551117" y="1441900"/>
                </a:cubicBezTo>
                <a:cubicBezTo>
                  <a:pt x="1505591" y="1346345"/>
                  <a:pt x="1434427" y="1304235"/>
                  <a:pt x="1345901" y="1273777"/>
                </a:cubicBezTo>
                <a:cubicBezTo>
                  <a:pt x="1308778" y="1261214"/>
                  <a:pt x="1270501" y="1253803"/>
                  <a:pt x="1205760" y="1237636"/>
                </a:cubicBezTo>
                <a:cubicBezTo>
                  <a:pt x="1249120" y="1366966"/>
                  <a:pt x="1280328" y="1476652"/>
                  <a:pt x="1323931" y="1580795"/>
                </a:cubicBezTo>
                <a:cubicBezTo>
                  <a:pt x="1337393" y="1612267"/>
                  <a:pt x="1381735" y="1634364"/>
                  <a:pt x="1415894" y="1652940"/>
                </a:cubicBezTo>
                <a:cubicBezTo>
                  <a:pt x="1650722" y="1780399"/>
                  <a:pt x="1772008" y="1998770"/>
                  <a:pt x="1868785" y="2230994"/>
                </a:cubicBezTo>
                <a:cubicBezTo>
                  <a:pt x="1928501" y="2374048"/>
                  <a:pt x="1915987" y="2529562"/>
                  <a:pt x="1881383" y="2680895"/>
                </a:cubicBezTo>
                <a:cubicBezTo>
                  <a:pt x="1862735" y="2762574"/>
                  <a:pt x="1844373" y="2843776"/>
                  <a:pt x="1824663" y="2932609"/>
                </a:cubicBezTo>
                <a:cubicBezTo>
                  <a:pt x="1821613" y="2933375"/>
                  <a:pt x="1805400" y="2943119"/>
                  <a:pt x="1797788" y="2938546"/>
                </a:cubicBezTo>
                <a:cubicBezTo>
                  <a:pt x="1634249" y="2838982"/>
                  <a:pt x="1469857" y="2737607"/>
                  <a:pt x="1353298" y="2582483"/>
                </a:cubicBezTo>
                <a:cubicBezTo>
                  <a:pt x="1191141" y="2367484"/>
                  <a:pt x="1125057" y="2125122"/>
                  <a:pt x="1218472" y="1862981"/>
                </a:cubicBezTo>
                <a:cubicBezTo>
                  <a:pt x="1298761" y="1637769"/>
                  <a:pt x="1208101" y="1441698"/>
                  <a:pt x="1138217" y="1241221"/>
                </a:cubicBezTo>
                <a:cubicBezTo>
                  <a:pt x="1127232" y="1209938"/>
                  <a:pt x="1071158" y="1194432"/>
                  <a:pt x="1026352" y="1165562"/>
                </a:cubicBezTo>
                <a:cubicBezTo>
                  <a:pt x="1048685" y="1144556"/>
                  <a:pt x="1069109" y="1125651"/>
                  <a:pt x="1099843" y="1096051"/>
                </a:cubicBezTo>
                <a:cubicBezTo>
                  <a:pt x="1081893" y="1023561"/>
                  <a:pt x="1061397" y="939147"/>
                  <a:pt x="1036842" y="836706"/>
                </a:cubicBezTo>
                <a:cubicBezTo>
                  <a:pt x="956672" y="911946"/>
                  <a:pt x="938108" y="998871"/>
                  <a:pt x="897565" y="1073889"/>
                </a:cubicBezTo>
                <a:cubicBezTo>
                  <a:pt x="850902" y="1160169"/>
                  <a:pt x="870278" y="1233517"/>
                  <a:pt x="903736" y="1314676"/>
                </a:cubicBezTo>
                <a:cubicBezTo>
                  <a:pt x="1023734" y="1603073"/>
                  <a:pt x="931382" y="1858059"/>
                  <a:pt x="763530" y="2094311"/>
                </a:cubicBezTo>
                <a:cubicBezTo>
                  <a:pt x="724265" y="2149961"/>
                  <a:pt x="654563" y="2184075"/>
                  <a:pt x="596942" y="2226098"/>
                </a:cubicBezTo>
                <a:cubicBezTo>
                  <a:pt x="538558" y="2268312"/>
                  <a:pt x="495180" y="2240298"/>
                  <a:pt x="462515" y="2190144"/>
                </a:cubicBezTo>
                <a:cubicBezTo>
                  <a:pt x="412948" y="2114244"/>
                  <a:pt x="414458" y="2028763"/>
                  <a:pt x="429112" y="1944036"/>
                </a:cubicBezTo>
                <a:cubicBezTo>
                  <a:pt x="465941" y="1729735"/>
                  <a:pt x="539700" y="1530479"/>
                  <a:pt x="659528" y="1347213"/>
                </a:cubicBezTo>
                <a:cubicBezTo>
                  <a:pt x="726993" y="1243553"/>
                  <a:pt x="781236" y="1130651"/>
                  <a:pt x="840900" y="1021654"/>
                </a:cubicBezTo>
                <a:cubicBezTo>
                  <a:pt x="862413" y="982618"/>
                  <a:pt x="876126" y="938246"/>
                  <a:pt x="903061" y="903117"/>
                </a:cubicBezTo>
                <a:cubicBezTo>
                  <a:pt x="1002203" y="773674"/>
                  <a:pt x="997721" y="637826"/>
                  <a:pt x="956786" y="487220"/>
                </a:cubicBezTo>
                <a:cubicBezTo>
                  <a:pt x="931120" y="392555"/>
                  <a:pt x="910361" y="296455"/>
                  <a:pt x="890938" y="200021"/>
                </a:cubicBezTo>
                <a:close/>
                <a:moveTo>
                  <a:pt x="467701" y="0"/>
                </a:moveTo>
                <a:lnTo>
                  <a:pt x="666015" y="0"/>
                </a:lnTo>
                <a:lnTo>
                  <a:pt x="667134" y="15693"/>
                </a:lnTo>
                <a:cubicBezTo>
                  <a:pt x="741894" y="438642"/>
                  <a:pt x="614073" y="802222"/>
                  <a:pt x="327285" y="1112507"/>
                </a:cubicBezTo>
                <a:cubicBezTo>
                  <a:pt x="268763" y="1175422"/>
                  <a:pt x="131148" y="1299936"/>
                  <a:pt x="99740" y="1287558"/>
                </a:cubicBezTo>
                <a:cubicBezTo>
                  <a:pt x="50645" y="1259359"/>
                  <a:pt x="21075" y="863564"/>
                  <a:pt x="92533" y="671368"/>
                </a:cubicBezTo>
                <a:cubicBezTo>
                  <a:pt x="177375" y="443697"/>
                  <a:pt x="287747" y="229905"/>
                  <a:pt x="434441" y="38393"/>
                </a:cubicBezTo>
                <a:close/>
                <a:moveTo>
                  <a:pt x="21630" y="0"/>
                </a:moveTo>
                <a:lnTo>
                  <a:pt x="91766" y="0"/>
                </a:lnTo>
                <a:lnTo>
                  <a:pt x="0" y="157944"/>
                </a:lnTo>
                <a:lnTo>
                  <a:pt x="0" y="39174"/>
                </a:lnTo>
                <a:close/>
              </a:path>
            </a:pathLst>
          </a:custGeom>
          <a:solidFill>
            <a:schemeClr val="tx1">
              <a:alpha val="12000"/>
            </a:schemeClr>
          </a:solidFill>
          <a:ln w="5543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AA6350AA-EC6F-8D22-E7C8-E49FBD7689EB}"/>
              </a:ext>
            </a:extLst>
          </p:cNvPr>
          <p:cNvSpPr/>
          <p:nvPr userDrawn="1"/>
        </p:nvSpPr>
        <p:spPr>
          <a:xfrm>
            <a:off x="2032253" y="592989"/>
            <a:ext cx="8339975" cy="5016456"/>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39975" h="5016456">
                <a:moveTo>
                  <a:pt x="3848638" y="256"/>
                </a:moveTo>
                <a:cubicBezTo>
                  <a:pt x="4570927" y="7508"/>
                  <a:pt x="5235778" y="169337"/>
                  <a:pt x="5854939" y="453958"/>
                </a:cubicBezTo>
                <a:cubicBezTo>
                  <a:pt x="6501988" y="751448"/>
                  <a:pt x="7048323" y="1162477"/>
                  <a:pt x="7528125" y="1647586"/>
                </a:cubicBezTo>
                <a:cubicBezTo>
                  <a:pt x="7683482" y="1804666"/>
                  <a:pt x="7835477" y="1964795"/>
                  <a:pt x="7964917" y="2141444"/>
                </a:cubicBezTo>
                <a:cubicBezTo>
                  <a:pt x="8291332" y="2586851"/>
                  <a:pt x="8426919" y="3084911"/>
                  <a:pt x="8282443" y="3652263"/>
                </a:cubicBezTo>
                <a:cubicBezTo>
                  <a:pt x="8184226" y="4038024"/>
                  <a:pt x="7971744" y="4372053"/>
                  <a:pt x="7614819" y="4625329"/>
                </a:cubicBezTo>
                <a:cubicBezTo>
                  <a:pt x="7196329" y="4922350"/>
                  <a:pt x="6753706" y="4984477"/>
                  <a:pt x="6295036" y="4840094"/>
                </a:cubicBezTo>
                <a:cubicBezTo>
                  <a:pt x="6141710" y="4791809"/>
                  <a:pt x="6009670" y="4711390"/>
                  <a:pt x="5873978" y="4635681"/>
                </a:cubicBezTo>
                <a:cubicBezTo>
                  <a:pt x="5580727" y="4471947"/>
                  <a:pt x="5266011" y="4351689"/>
                  <a:pt x="4908200" y="4320645"/>
                </a:cubicBezTo>
                <a:cubicBezTo>
                  <a:pt x="4606973" y="4294394"/>
                  <a:pt x="4308924" y="4341330"/>
                  <a:pt x="4012453" y="4430992"/>
                </a:cubicBezTo>
                <a:cubicBezTo>
                  <a:pt x="3681382" y="4531125"/>
                  <a:pt x="3492158" y="4613858"/>
                  <a:pt x="3293564" y="4694916"/>
                </a:cubicBezTo>
                <a:cubicBezTo>
                  <a:pt x="3072864" y="4785027"/>
                  <a:pt x="1763329" y="5319409"/>
                  <a:pt x="900660" y="4775642"/>
                </a:cubicBezTo>
                <a:cubicBezTo>
                  <a:pt x="668340" y="4629189"/>
                  <a:pt x="505436" y="4428533"/>
                  <a:pt x="464143" y="4374943"/>
                </a:cubicBezTo>
                <a:cubicBezTo>
                  <a:pt x="281748" y="4138098"/>
                  <a:pt x="171990" y="3867355"/>
                  <a:pt x="100508" y="3580002"/>
                </a:cubicBezTo>
                <a:cubicBezTo>
                  <a:pt x="19663" y="3254689"/>
                  <a:pt x="-6201" y="2919423"/>
                  <a:pt x="1210" y="2578945"/>
                </a:cubicBezTo>
                <a:cubicBezTo>
                  <a:pt x="10675" y="2138785"/>
                  <a:pt x="197522" y="1745167"/>
                  <a:pt x="500797" y="1384103"/>
                </a:cubicBezTo>
                <a:cubicBezTo>
                  <a:pt x="730656" y="1110427"/>
                  <a:pt x="1007021" y="882615"/>
                  <a:pt x="1318314" y="689794"/>
                </a:cubicBezTo>
                <a:cubicBezTo>
                  <a:pt x="1444924" y="611408"/>
                  <a:pt x="1573572" y="537328"/>
                  <a:pt x="1708401" y="472905"/>
                </a:cubicBezTo>
                <a:cubicBezTo>
                  <a:pt x="2394802" y="145037"/>
                  <a:pt x="3108888" y="-7126"/>
                  <a:pt x="3848638" y="256"/>
                </a:cubicBezTo>
                <a:close/>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3414985563"/>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28" name="Freeform: Shape 27">
            <a:extLst>
              <a:ext uri="{FF2B5EF4-FFF2-40B4-BE49-F238E27FC236}">
                <a16:creationId xmlns:a16="http://schemas.microsoft.com/office/drawing/2014/main" id="{B1BA04E2-C77D-D0F1-EC03-2F832DFA5498}"/>
              </a:ext>
            </a:extLst>
          </p:cNvPr>
          <p:cNvSpPr>
            <a:spLocks/>
          </p:cNvSpPr>
          <p:nvPr userDrawn="1"/>
        </p:nvSpPr>
        <p:spPr>
          <a:xfrm>
            <a:off x="0" y="1641237"/>
            <a:ext cx="12192000" cy="5216762"/>
          </a:xfrm>
          <a:custGeom>
            <a:avLst/>
            <a:gdLst>
              <a:gd name="connsiteX0" fmla="*/ 1849560 w 12192000"/>
              <a:gd name="connsiteY0" fmla="*/ 803 h 5216762"/>
              <a:gd name="connsiteX1" fmla="*/ 2779308 w 12192000"/>
              <a:gd name="connsiteY1" fmla="*/ 191654 h 5216762"/>
              <a:gd name="connsiteX2" fmla="*/ 3529993 w 12192000"/>
              <a:gd name="connsiteY2" fmla="*/ 614650 h 5216762"/>
              <a:gd name="connsiteX3" fmla="*/ 5271920 w 12192000"/>
              <a:gd name="connsiteY3" fmla="*/ 1300408 h 5216762"/>
              <a:gd name="connsiteX4" fmla="*/ 6940105 w 12192000"/>
              <a:gd name="connsiteY4" fmla="*/ 1192018 h 5216762"/>
              <a:gd name="connsiteX5" fmla="*/ 8301823 w 12192000"/>
              <a:gd name="connsiteY5" fmla="*/ 780730 h 5216762"/>
              <a:gd name="connsiteX6" fmla="*/ 12120288 w 12192000"/>
              <a:gd name="connsiteY6" fmla="*/ 561429 h 5216762"/>
              <a:gd name="connsiteX7" fmla="*/ 12192000 w 12192000"/>
              <a:gd name="connsiteY7" fmla="*/ 591187 h 5216762"/>
              <a:gd name="connsiteX8" fmla="*/ 12192000 w 12192000"/>
              <a:gd name="connsiteY8" fmla="*/ 5216762 h 5216762"/>
              <a:gd name="connsiteX9" fmla="*/ 0 w 12192000"/>
              <a:gd name="connsiteY9" fmla="*/ 5216762 h 5216762"/>
              <a:gd name="connsiteX10" fmla="*/ 0 w 12192000"/>
              <a:gd name="connsiteY10" fmla="*/ 671712 h 5216762"/>
              <a:gd name="connsiteX11" fmla="*/ 66994 w 12192000"/>
              <a:gd name="connsiteY11" fmla="*/ 616810 h 5216762"/>
              <a:gd name="connsiteX12" fmla="*/ 314608 w 12192000"/>
              <a:gd name="connsiteY12" fmla="*/ 447849 h 5216762"/>
              <a:gd name="connsiteX13" fmla="*/ 1849560 w 12192000"/>
              <a:gd name="connsiteY13" fmla="*/ 803 h 5216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92000" h="5216762">
                <a:moveTo>
                  <a:pt x="1849560" y="803"/>
                </a:moveTo>
                <a:cubicBezTo>
                  <a:pt x="2158708" y="8598"/>
                  <a:pt x="2468821" y="73153"/>
                  <a:pt x="2779308" y="191654"/>
                </a:cubicBezTo>
                <a:cubicBezTo>
                  <a:pt x="3056080" y="297323"/>
                  <a:pt x="3289358" y="460148"/>
                  <a:pt x="3529993" y="614650"/>
                </a:cubicBezTo>
                <a:cubicBezTo>
                  <a:pt x="4050027" y="948769"/>
                  <a:pt x="4615367" y="1204778"/>
                  <a:pt x="5271920" y="1300408"/>
                </a:cubicBezTo>
                <a:cubicBezTo>
                  <a:pt x="5824635" y="1381128"/>
                  <a:pt x="6381038" y="1326165"/>
                  <a:pt x="6940105" y="1192018"/>
                </a:cubicBezTo>
                <a:cubicBezTo>
                  <a:pt x="7564423" y="1042204"/>
                  <a:pt x="7924583" y="909418"/>
                  <a:pt x="8301823" y="780730"/>
                </a:cubicBezTo>
                <a:cubicBezTo>
                  <a:pt x="8668653" y="655543"/>
                  <a:pt x="10619014" y="-9633"/>
                  <a:pt x="12120288" y="561429"/>
                </a:cubicBezTo>
                <a:lnTo>
                  <a:pt x="12192000" y="591187"/>
                </a:lnTo>
                <a:lnTo>
                  <a:pt x="12192000" y="5216762"/>
                </a:lnTo>
                <a:lnTo>
                  <a:pt x="0" y="5216762"/>
                </a:lnTo>
                <a:lnTo>
                  <a:pt x="0" y="671712"/>
                </a:lnTo>
                <a:lnTo>
                  <a:pt x="66994" y="616810"/>
                </a:lnTo>
                <a:cubicBezTo>
                  <a:pt x="145598" y="557990"/>
                  <a:pt x="228102" y="501632"/>
                  <a:pt x="314608" y="447849"/>
                </a:cubicBezTo>
                <a:cubicBezTo>
                  <a:pt x="821750" y="132484"/>
                  <a:pt x="1334314" y="-12190"/>
                  <a:pt x="1849560" y="803"/>
                </a:cubicBezTo>
                <a:close/>
              </a:path>
            </a:pathLst>
          </a:custGeom>
          <a:solidFill>
            <a:schemeClr val="accent4">
              <a:alpha val="50000"/>
            </a:schemeClr>
          </a:solidFill>
          <a:ln w="523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535984"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444123"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352262"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260401" y="1691640"/>
            <a:ext cx="2425322" cy="3343204"/>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7786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44123"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43493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9260401" y="5175504"/>
            <a:ext cx="2423160" cy="365760"/>
          </a:xfrm>
        </p:spPr>
        <p:txBody>
          <a:bodyPr anchor="b">
            <a:noAutofit/>
          </a:bodyPr>
          <a:lstStyle>
            <a:lvl1pPr marL="0" indent="0" algn="ctr">
              <a:lnSpc>
                <a:spcPct val="100000"/>
              </a:lnSpc>
              <a:spcBef>
                <a:spcPts val="0"/>
              </a:spcBef>
              <a:buNone/>
              <a:defRPr sz="18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7786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44123"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43493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9260401" y="5550408"/>
            <a:ext cx="2423160" cy="365760"/>
          </a:xfrm>
        </p:spPr>
        <p:txBody>
          <a:bodyPr anchor="t">
            <a:noAutofit/>
          </a:bodyPr>
          <a:lstStyle>
            <a:lvl1pPr marL="0" indent="0" algn="ctr">
              <a:lnSpc>
                <a:spcPct val="100000"/>
              </a:lnSpc>
              <a:spcBef>
                <a:spcPts val="0"/>
              </a:spcBef>
              <a:buNone/>
              <a:defRPr sz="1800" cap="none" baseline="0"/>
            </a:lvl1pPr>
          </a:lstStyle>
          <a:p>
            <a:pPr lvl="0"/>
            <a:r>
              <a:rPr lang="en-US" dirty="0"/>
              <a:t>click to edit master text styles</a:t>
            </a:r>
          </a:p>
        </p:txBody>
      </p:sp>
      <p:sp>
        <p:nvSpPr>
          <p:cNvPr id="6" name="Slide Number Placeholder 5">
            <a:extLst>
              <a:ext uri="{FF2B5EF4-FFF2-40B4-BE49-F238E27FC236}">
                <a16:creationId xmlns:a16="http://schemas.microsoft.com/office/drawing/2014/main" id="{BF4A5FC7-AE15-3D20-F798-0247D85FF797}"/>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18" name="Freeform: Shape 17">
            <a:extLst>
              <a:ext uri="{FF2B5EF4-FFF2-40B4-BE49-F238E27FC236}">
                <a16:creationId xmlns:a16="http://schemas.microsoft.com/office/drawing/2014/main" id="{F0A8F0DB-3D3D-DC0F-84AC-4386B58AD6E5}"/>
              </a:ext>
            </a:extLst>
          </p:cNvPr>
          <p:cNvSpPr>
            <a:spLocks/>
          </p:cNvSpPr>
          <p:nvPr userDrawn="1"/>
        </p:nvSpPr>
        <p:spPr>
          <a:xfrm>
            <a:off x="5591140" y="1"/>
            <a:ext cx="5362677" cy="590065"/>
          </a:xfrm>
          <a:custGeom>
            <a:avLst/>
            <a:gdLst>
              <a:gd name="connsiteX0" fmla="*/ 0 w 5362677"/>
              <a:gd name="connsiteY0" fmla="*/ 0 h 590065"/>
              <a:gd name="connsiteX1" fmla="*/ 5362677 w 5362677"/>
              <a:gd name="connsiteY1" fmla="*/ 0 h 590065"/>
              <a:gd name="connsiteX2" fmla="*/ 5169991 w 5362677"/>
              <a:gd name="connsiteY2" fmla="*/ 69942 h 590065"/>
              <a:gd name="connsiteX3" fmla="*/ 2860400 w 5362677"/>
              <a:gd name="connsiteY3" fmla="*/ 564669 h 590065"/>
              <a:gd name="connsiteX4" fmla="*/ 85760 w 5362677"/>
              <a:gd name="connsiteY4" fmla="*/ 60567 h 590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2677" h="590065">
                <a:moveTo>
                  <a:pt x="0" y="0"/>
                </a:moveTo>
                <a:lnTo>
                  <a:pt x="5362677" y="0"/>
                </a:lnTo>
                <a:lnTo>
                  <a:pt x="5169991" y="69942"/>
                </a:lnTo>
                <a:cubicBezTo>
                  <a:pt x="4068113" y="454981"/>
                  <a:pt x="3200546" y="538854"/>
                  <a:pt x="2860400" y="564669"/>
                </a:cubicBezTo>
                <a:cubicBezTo>
                  <a:pt x="1318014" y="681954"/>
                  <a:pt x="547573" y="372284"/>
                  <a:pt x="85760" y="60567"/>
                </a:cubicBezTo>
                <a:close/>
              </a:path>
            </a:pathLst>
          </a:custGeom>
          <a:solidFill>
            <a:schemeClr val="accent2">
              <a:lumMod val="60000"/>
              <a:lumOff val="40000"/>
              <a:alpha val="27000"/>
            </a:schemeClr>
          </a:solidFill>
          <a:ln w="4492"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33179326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am x8">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11C6679A-1B60-DCCD-7295-255649B92C60}"/>
              </a:ext>
            </a:extLst>
          </p:cNvPr>
          <p:cNvSpPr/>
          <p:nvPr userDrawn="1"/>
        </p:nvSpPr>
        <p:spPr>
          <a:xfrm>
            <a:off x="6381060" y="-24130"/>
            <a:ext cx="5371060" cy="6899910"/>
          </a:xfrm>
          <a:custGeom>
            <a:avLst/>
            <a:gdLst>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91440 w 5864280"/>
              <a:gd name="connsiteY8" fmla="*/ 91440 h 6938010"/>
              <a:gd name="connsiteX0" fmla="*/ 7620 w 5871900"/>
              <a:gd name="connsiteY0" fmla="*/ 0 h 6938010"/>
              <a:gd name="connsiteX1" fmla="*/ 5871900 w 5871900"/>
              <a:gd name="connsiteY1" fmla="*/ 0 h 6938010"/>
              <a:gd name="connsiteX2" fmla="*/ 5871900 w 5871900"/>
              <a:gd name="connsiteY2" fmla="*/ 6938010 h 6938010"/>
              <a:gd name="connsiteX3" fmla="*/ 4907589 w 5871900"/>
              <a:gd name="connsiteY3" fmla="*/ 6938010 h 6938010"/>
              <a:gd name="connsiteX4" fmla="*/ 4888403 w 5871900"/>
              <a:gd name="connsiteY4" fmla="*/ 6771085 h 6938010"/>
              <a:gd name="connsiteX5" fmla="*/ 5044484 w 5871900"/>
              <a:gd name="connsiteY5" fmla="*/ 1534679 h 6938010"/>
              <a:gd name="connsiteX6" fmla="*/ 446410 w 5871900"/>
              <a:gd name="connsiteY6" fmla="*/ 927368 h 6938010"/>
              <a:gd name="connsiteX7" fmla="*/ 46684 w 5871900"/>
              <a:gd name="connsiteY7" fmla="*/ 165620 h 6938010"/>
              <a:gd name="connsiteX8" fmla="*/ 0 w 5871900"/>
              <a:gd name="connsiteY8" fmla="*/ 15240 h 6938010"/>
              <a:gd name="connsiteX0" fmla="*/ 0 w 5864280"/>
              <a:gd name="connsiteY0" fmla="*/ 0 h 6938010"/>
              <a:gd name="connsiteX1" fmla="*/ 5864280 w 5864280"/>
              <a:gd name="connsiteY1" fmla="*/ 0 h 6938010"/>
              <a:gd name="connsiteX2" fmla="*/ 5864280 w 5864280"/>
              <a:gd name="connsiteY2" fmla="*/ 6938010 h 6938010"/>
              <a:gd name="connsiteX3" fmla="*/ 4899969 w 5864280"/>
              <a:gd name="connsiteY3" fmla="*/ 6938010 h 6938010"/>
              <a:gd name="connsiteX4" fmla="*/ 4880783 w 5864280"/>
              <a:gd name="connsiteY4" fmla="*/ 6771085 h 6938010"/>
              <a:gd name="connsiteX5" fmla="*/ 5036864 w 5864280"/>
              <a:gd name="connsiteY5" fmla="*/ 1534679 h 6938010"/>
              <a:gd name="connsiteX6" fmla="*/ 438790 w 5864280"/>
              <a:gd name="connsiteY6" fmla="*/ 927368 h 6938010"/>
              <a:gd name="connsiteX7" fmla="*/ 39064 w 5864280"/>
              <a:gd name="connsiteY7" fmla="*/ 165620 h 6938010"/>
              <a:gd name="connsiteX8" fmla="*/ 7620 w 5864280"/>
              <a:gd name="connsiteY8" fmla="*/ 17780 h 6938010"/>
              <a:gd name="connsiteX0" fmla="*/ 12700 w 5856660"/>
              <a:gd name="connsiteY0" fmla="*/ 0 h 7004050"/>
              <a:gd name="connsiteX1" fmla="*/ 5856660 w 5856660"/>
              <a:gd name="connsiteY1" fmla="*/ 66040 h 7004050"/>
              <a:gd name="connsiteX2" fmla="*/ 5856660 w 5856660"/>
              <a:gd name="connsiteY2" fmla="*/ 7004050 h 7004050"/>
              <a:gd name="connsiteX3" fmla="*/ 4892349 w 5856660"/>
              <a:gd name="connsiteY3" fmla="*/ 7004050 h 7004050"/>
              <a:gd name="connsiteX4" fmla="*/ 4873163 w 5856660"/>
              <a:gd name="connsiteY4" fmla="*/ 6837125 h 7004050"/>
              <a:gd name="connsiteX5" fmla="*/ 5029244 w 5856660"/>
              <a:gd name="connsiteY5" fmla="*/ 1600719 h 7004050"/>
              <a:gd name="connsiteX6" fmla="*/ 431170 w 5856660"/>
              <a:gd name="connsiteY6" fmla="*/ 993408 h 7004050"/>
              <a:gd name="connsiteX7" fmla="*/ 31444 w 5856660"/>
              <a:gd name="connsiteY7" fmla="*/ 231660 h 7004050"/>
              <a:gd name="connsiteX8" fmla="*/ 0 w 5856660"/>
              <a:gd name="connsiteY8" fmla="*/ 83820 h 7004050"/>
              <a:gd name="connsiteX0" fmla="*/ 5856660 w 5856660"/>
              <a:gd name="connsiteY0" fmla="*/ 0 h 6938010"/>
              <a:gd name="connsiteX1" fmla="*/ 5856660 w 5856660"/>
              <a:gd name="connsiteY1" fmla="*/ 6938010 h 6938010"/>
              <a:gd name="connsiteX2" fmla="*/ 4892349 w 5856660"/>
              <a:gd name="connsiteY2" fmla="*/ 6938010 h 6938010"/>
              <a:gd name="connsiteX3" fmla="*/ 4873163 w 5856660"/>
              <a:gd name="connsiteY3" fmla="*/ 6771085 h 6938010"/>
              <a:gd name="connsiteX4" fmla="*/ 5029244 w 5856660"/>
              <a:gd name="connsiteY4" fmla="*/ 1534679 h 6938010"/>
              <a:gd name="connsiteX5" fmla="*/ 431170 w 5856660"/>
              <a:gd name="connsiteY5" fmla="*/ 927368 h 6938010"/>
              <a:gd name="connsiteX6" fmla="*/ 31444 w 5856660"/>
              <a:gd name="connsiteY6" fmla="*/ 165620 h 6938010"/>
              <a:gd name="connsiteX7" fmla="*/ 0 w 5856660"/>
              <a:gd name="connsiteY7" fmla="*/ 17780 h 6938010"/>
              <a:gd name="connsiteX0" fmla="*/ 5856660 w 5856660"/>
              <a:gd name="connsiteY0" fmla="*/ 6920230 h 6920230"/>
              <a:gd name="connsiteX1" fmla="*/ 4892349 w 5856660"/>
              <a:gd name="connsiteY1" fmla="*/ 6920230 h 6920230"/>
              <a:gd name="connsiteX2" fmla="*/ 4873163 w 5856660"/>
              <a:gd name="connsiteY2" fmla="*/ 6753305 h 6920230"/>
              <a:gd name="connsiteX3" fmla="*/ 5029244 w 5856660"/>
              <a:gd name="connsiteY3" fmla="*/ 1516899 h 6920230"/>
              <a:gd name="connsiteX4" fmla="*/ 431170 w 5856660"/>
              <a:gd name="connsiteY4" fmla="*/ 909588 h 6920230"/>
              <a:gd name="connsiteX5" fmla="*/ 31444 w 5856660"/>
              <a:gd name="connsiteY5" fmla="*/ 147840 h 6920230"/>
              <a:gd name="connsiteX6" fmla="*/ 0 w 5856660"/>
              <a:gd name="connsiteY6" fmla="*/ 0 h 6920230"/>
              <a:gd name="connsiteX0" fmla="*/ 4892349 w 5371060"/>
              <a:gd name="connsiteY0" fmla="*/ 6920230 h 6920230"/>
              <a:gd name="connsiteX1" fmla="*/ 4873163 w 5371060"/>
              <a:gd name="connsiteY1" fmla="*/ 6753305 h 6920230"/>
              <a:gd name="connsiteX2" fmla="*/ 5029244 w 5371060"/>
              <a:gd name="connsiteY2" fmla="*/ 1516899 h 6920230"/>
              <a:gd name="connsiteX3" fmla="*/ 431170 w 5371060"/>
              <a:gd name="connsiteY3" fmla="*/ 909588 h 6920230"/>
              <a:gd name="connsiteX4" fmla="*/ 31444 w 5371060"/>
              <a:gd name="connsiteY4" fmla="*/ 147840 h 6920230"/>
              <a:gd name="connsiteX5" fmla="*/ 0 w 5371060"/>
              <a:gd name="connsiteY5" fmla="*/ 0 h 6920230"/>
              <a:gd name="connsiteX0" fmla="*/ 4889809 w 5371060"/>
              <a:gd name="connsiteY0" fmla="*/ 6904990 h 6904990"/>
              <a:gd name="connsiteX1" fmla="*/ 4873163 w 5371060"/>
              <a:gd name="connsiteY1" fmla="*/ 6753305 h 6904990"/>
              <a:gd name="connsiteX2" fmla="*/ 5029244 w 5371060"/>
              <a:gd name="connsiteY2" fmla="*/ 1516899 h 6904990"/>
              <a:gd name="connsiteX3" fmla="*/ 431170 w 5371060"/>
              <a:gd name="connsiteY3" fmla="*/ 909588 h 6904990"/>
              <a:gd name="connsiteX4" fmla="*/ 31444 w 5371060"/>
              <a:gd name="connsiteY4" fmla="*/ 147840 h 6904990"/>
              <a:gd name="connsiteX5" fmla="*/ 0 w 5371060"/>
              <a:gd name="connsiteY5" fmla="*/ 0 h 6904990"/>
              <a:gd name="connsiteX0" fmla="*/ 4892349 w 5371060"/>
              <a:gd name="connsiteY0" fmla="*/ 6899910 h 6899910"/>
              <a:gd name="connsiteX1" fmla="*/ 4873163 w 5371060"/>
              <a:gd name="connsiteY1" fmla="*/ 6753305 h 6899910"/>
              <a:gd name="connsiteX2" fmla="*/ 5029244 w 5371060"/>
              <a:gd name="connsiteY2" fmla="*/ 1516899 h 6899910"/>
              <a:gd name="connsiteX3" fmla="*/ 431170 w 5371060"/>
              <a:gd name="connsiteY3" fmla="*/ 909588 h 6899910"/>
              <a:gd name="connsiteX4" fmla="*/ 31444 w 5371060"/>
              <a:gd name="connsiteY4" fmla="*/ 147840 h 6899910"/>
              <a:gd name="connsiteX5" fmla="*/ 0 w 5371060"/>
              <a:gd name="connsiteY5" fmla="*/ 0 h 689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71060" h="6899910">
                <a:moveTo>
                  <a:pt x="4892349" y="6899910"/>
                </a:moveTo>
                <a:lnTo>
                  <a:pt x="4873163" y="6753305"/>
                </a:lnTo>
                <a:cubicBezTo>
                  <a:pt x="4753267" y="5217685"/>
                  <a:pt x="5929393" y="2564469"/>
                  <a:pt x="5029244" y="1516899"/>
                </a:cubicBezTo>
                <a:cubicBezTo>
                  <a:pt x="4044398" y="370782"/>
                  <a:pt x="1685778" y="2440015"/>
                  <a:pt x="431170" y="909588"/>
                </a:cubicBezTo>
                <a:cubicBezTo>
                  <a:pt x="361992" y="824949"/>
                  <a:pt x="151981" y="561750"/>
                  <a:pt x="31444" y="147840"/>
                </a:cubicBezTo>
                <a:cubicBezTo>
                  <a:pt x="18423" y="92633"/>
                  <a:pt x="0" y="0"/>
                  <a:pt x="0" y="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Title 1">
            <a:extLst>
              <a:ext uri="{FF2B5EF4-FFF2-40B4-BE49-F238E27FC236}">
                <a16:creationId xmlns:a16="http://schemas.microsoft.com/office/drawing/2014/main" id="{FDA50B04-DEA5-DCCF-0DAD-0D3B122FD652}"/>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
        <p:nvSpPr>
          <p:cNvPr id="39" name="Picture Placeholder 38">
            <a:extLst>
              <a:ext uri="{FF2B5EF4-FFF2-40B4-BE49-F238E27FC236}">
                <a16:creationId xmlns:a16="http://schemas.microsoft.com/office/drawing/2014/main" id="{081294B5-CB6D-F1BF-22AD-497A1426B8CF}"/>
              </a:ext>
            </a:extLst>
          </p:cNvPr>
          <p:cNvSpPr>
            <a:spLocks noGrp="1"/>
          </p:cNvSpPr>
          <p:nvPr>
            <p:ph type="pic" sz="quarter" idx="13"/>
          </p:nvPr>
        </p:nvSpPr>
        <p:spPr>
          <a:xfrm>
            <a:off x="1207008"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0" name="Picture Placeholder 39">
            <a:extLst>
              <a:ext uri="{FF2B5EF4-FFF2-40B4-BE49-F238E27FC236}">
                <a16:creationId xmlns:a16="http://schemas.microsoft.com/office/drawing/2014/main" id="{BBFBB2C1-DF1A-1E19-85F0-4AA596F66B87}"/>
              </a:ext>
            </a:extLst>
          </p:cNvPr>
          <p:cNvSpPr>
            <a:spLocks noGrp="1"/>
          </p:cNvSpPr>
          <p:nvPr>
            <p:ph type="pic" sz="quarter" idx="14"/>
          </p:nvPr>
        </p:nvSpPr>
        <p:spPr>
          <a:xfrm>
            <a:off x="3986784"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1" name="Picture Placeholder 40">
            <a:extLst>
              <a:ext uri="{FF2B5EF4-FFF2-40B4-BE49-F238E27FC236}">
                <a16:creationId xmlns:a16="http://schemas.microsoft.com/office/drawing/2014/main" id="{8C5BE6D6-23FF-B9B3-6EB7-147E9303C941}"/>
              </a:ext>
            </a:extLst>
          </p:cNvPr>
          <p:cNvSpPr>
            <a:spLocks noGrp="1"/>
          </p:cNvSpPr>
          <p:nvPr>
            <p:ph type="pic" sz="quarter" idx="15"/>
          </p:nvPr>
        </p:nvSpPr>
        <p:spPr>
          <a:xfrm>
            <a:off x="6766560"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2" name="Picture Placeholder 41">
            <a:extLst>
              <a:ext uri="{FF2B5EF4-FFF2-40B4-BE49-F238E27FC236}">
                <a16:creationId xmlns:a16="http://schemas.microsoft.com/office/drawing/2014/main" id="{A07A1DDE-85A4-10BA-7DD5-FCF33DA6C7BA}"/>
              </a:ext>
            </a:extLst>
          </p:cNvPr>
          <p:cNvSpPr>
            <a:spLocks noGrp="1"/>
          </p:cNvSpPr>
          <p:nvPr>
            <p:ph type="pic" sz="quarter" idx="16"/>
          </p:nvPr>
        </p:nvSpPr>
        <p:spPr>
          <a:xfrm>
            <a:off x="9546336" y="1572768"/>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47" name="Text Placeholder 46">
            <a:extLst>
              <a:ext uri="{FF2B5EF4-FFF2-40B4-BE49-F238E27FC236}">
                <a16:creationId xmlns:a16="http://schemas.microsoft.com/office/drawing/2014/main" id="{EC58C559-7910-45EC-28D0-D37F02FA738C}"/>
              </a:ext>
            </a:extLst>
          </p:cNvPr>
          <p:cNvSpPr>
            <a:spLocks noGrp="1"/>
          </p:cNvSpPr>
          <p:nvPr>
            <p:ph type="body" sz="quarter" idx="17"/>
          </p:nvPr>
        </p:nvSpPr>
        <p:spPr>
          <a:xfrm>
            <a:off x="63325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8" name="Text Placeholder 46">
            <a:extLst>
              <a:ext uri="{FF2B5EF4-FFF2-40B4-BE49-F238E27FC236}">
                <a16:creationId xmlns:a16="http://schemas.microsoft.com/office/drawing/2014/main" id="{868B70E3-3C97-4D65-D598-457720AA7253}"/>
              </a:ext>
            </a:extLst>
          </p:cNvPr>
          <p:cNvSpPr>
            <a:spLocks noGrp="1"/>
          </p:cNvSpPr>
          <p:nvPr>
            <p:ph type="body" sz="quarter" idx="18"/>
          </p:nvPr>
        </p:nvSpPr>
        <p:spPr>
          <a:xfrm>
            <a:off x="341976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49" name="Text Placeholder 46">
            <a:extLst>
              <a:ext uri="{FF2B5EF4-FFF2-40B4-BE49-F238E27FC236}">
                <a16:creationId xmlns:a16="http://schemas.microsoft.com/office/drawing/2014/main" id="{89924195-02EA-2AF9-C021-ED282397B88B}"/>
              </a:ext>
            </a:extLst>
          </p:cNvPr>
          <p:cNvSpPr>
            <a:spLocks noGrp="1"/>
          </p:cNvSpPr>
          <p:nvPr>
            <p:ph type="body" sz="quarter" idx="19"/>
          </p:nvPr>
        </p:nvSpPr>
        <p:spPr>
          <a:xfrm>
            <a:off x="6206269"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0" name="Text Placeholder 46">
            <a:extLst>
              <a:ext uri="{FF2B5EF4-FFF2-40B4-BE49-F238E27FC236}">
                <a16:creationId xmlns:a16="http://schemas.microsoft.com/office/drawing/2014/main" id="{582E2EDB-08EC-D1DE-3C7C-2FC0C70B27C5}"/>
              </a:ext>
            </a:extLst>
          </p:cNvPr>
          <p:cNvSpPr>
            <a:spLocks noGrp="1"/>
          </p:cNvSpPr>
          <p:nvPr>
            <p:ph type="body" sz="quarter" idx="20"/>
          </p:nvPr>
        </p:nvSpPr>
        <p:spPr>
          <a:xfrm>
            <a:off x="8992774" y="3392424"/>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52" name="Text Placeholder 46">
            <a:extLst>
              <a:ext uri="{FF2B5EF4-FFF2-40B4-BE49-F238E27FC236}">
                <a16:creationId xmlns:a16="http://schemas.microsoft.com/office/drawing/2014/main" id="{F66E5144-974A-0BDB-D167-9253CC65BF1E}"/>
              </a:ext>
            </a:extLst>
          </p:cNvPr>
          <p:cNvSpPr>
            <a:spLocks noGrp="1"/>
          </p:cNvSpPr>
          <p:nvPr>
            <p:ph type="body" sz="quarter" idx="21" hasCustomPrompt="1"/>
          </p:nvPr>
        </p:nvSpPr>
        <p:spPr>
          <a:xfrm>
            <a:off x="63325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3" name="Text Placeholder 46">
            <a:extLst>
              <a:ext uri="{FF2B5EF4-FFF2-40B4-BE49-F238E27FC236}">
                <a16:creationId xmlns:a16="http://schemas.microsoft.com/office/drawing/2014/main" id="{1D923A5E-0C6A-FC00-A515-E5A508A54FBD}"/>
              </a:ext>
            </a:extLst>
          </p:cNvPr>
          <p:cNvSpPr>
            <a:spLocks noGrp="1"/>
          </p:cNvSpPr>
          <p:nvPr>
            <p:ph type="body" sz="quarter" idx="22" hasCustomPrompt="1"/>
          </p:nvPr>
        </p:nvSpPr>
        <p:spPr>
          <a:xfrm>
            <a:off x="341976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4" name="Text Placeholder 46">
            <a:extLst>
              <a:ext uri="{FF2B5EF4-FFF2-40B4-BE49-F238E27FC236}">
                <a16:creationId xmlns:a16="http://schemas.microsoft.com/office/drawing/2014/main" id="{01866408-222B-FAA6-3180-5AA98BF83142}"/>
              </a:ext>
            </a:extLst>
          </p:cNvPr>
          <p:cNvSpPr>
            <a:spLocks noGrp="1"/>
          </p:cNvSpPr>
          <p:nvPr>
            <p:ph type="body" sz="quarter" idx="23" hasCustomPrompt="1"/>
          </p:nvPr>
        </p:nvSpPr>
        <p:spPr>
          <a:xfrm>
            <a:off x="6206269"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55" name="Text Placeholder 46">
            <a:extLst>
              <a:ext uri="{FF2B5EF4-FFF2-40B4-BE49-F238E27FC236}">
                <a16:creationId xmlns:a16="http://schemas.microsoft.com/office/drawing/2014/main" id="{1A8C6A0D-BDFC-5DD0-110E-B4C5AE72306B}"/>
              </a:ext>
            </a:extLst>
          </p:cNvPr>
          <p:cNvSpPr>
            <a:spLocks noGrp="1"/>
          </p:cNvSpPr>
          <p:nvPr>
            <p:ph type="body" sz="quarter" idx="24" hasCustomPrompt="1"/>
          </p:nvPr>
        </p:nvSpPr>
        <p:spPr>
          <a:xfrm>
            <a:off x="8992774" y="3584448"/>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2" name="Picture Placeholder 38">
            <a:extLst>
              <a:ext uri="{FF2B5EF4-FFF2-40B4-BE49-F238E27FC236}">
                <a16:creationId xmlns:a16="http://schemas.microsoft.com/office/drawing/2014/main" id="{08C258FA-3031-35D9-6558-64BA58554EF4}"/>
              </a:ext>
            </a:extLst>
          </p:cNvPr>
          <p:cNvSpPr>
            <a:spLocks noGrp="1"/>
          </p:cNvSpPr>
          <p:nvPr>
            <p:ph type="pic" sz="quarter" idx="25"/>
          </p:nvPr>
        </p:nvSpPr>
        <p:spPr>
          <a:xfrm>
            <a:off x="1207008"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3" name="Picture Placeholder 39">
            <a:extLst>
              <a:ext uri="{FF2B5EF4-FFF2-40B4-BE49-F238E27FC236}">
                <a16:creationId xmlns:a16="http://schemas.microsoft.com/office/drawing/2014/main" id="{465869E5-C0B6-69BE-1E2D-A4496F633D25}"/>
              </a:ext>
            </a:extLst>
          </p:cNvPr>
          <p:cNvSpPr>
            <a:spLocks noGrp="1"/>
          </p:cNvSpPr>
          <p:nvPr>
            <p:ph type="pic" sz="quarter" idx="26"/>
          </p:nvPr>
        </p:nvSpPr>
        <p:spPr>
          <a:xfrm>
            <a:off x="3986784"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7" name="Picture Placeholder 40">
            <a:extLst>
              <a:ext uri="{FF2B5EF4-FFF2-40B4-BE49-F238E27FC236}">
                <a16:creationId xmlns:a16="http://schemas.microsoft.com/office/drawing/2014/main" id="{601870D8-4080-BDC3-CD50-097B328E1789}"/>
              </a:ext>
            </a:extLst>
          </p:cNvPr>
          <p:cNvSpPr>
            <a:spLocks noGrp="1"/>
          </p:cNvSpPr>
          <p:nvPr>
            <p:ph type="pic" sz="quarter" idx="27"/>
          </p:nvPr>
        </p:nvSpPr>
        <p:spPr>
          <a:xfrm>
            <a:off x="6766560"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8" name="Picture Placeholder 41">
            <a:extLst>
              <a:ext uri="{FF2B5EF4-FFF2-40B4-BE49-F238E27FC236}">
                <a16:creationId xmlns:a16="http://schemas.microsoft.com/office/drawing/2014/main" id="{B4779DAA-6424-E58D-2CC8-7DE922E2AFDA}"/>
              </a:ext>
            </a:extLst>
          </p:cNvPr>
          <p:cNvSpPr>
            <a:spLocks noGrp="1"/>
          </p:cNvSpPr>
          <p:nvPr>
            <p:ph type="pic" sz="quarter" idx="28"/>
          </p:nvPr>
        </p:nvSpPr>
        <p:spPr>
          <a:xfrm>
            <a:off x="9546336" y="4242816"/>
            <a:ext cx="1307592" cy="1810512"/>
          </a:xfrm>
          <a:custGeom>
            <a:avLst/>
            <a:gdLst>
              <a:gd name="connsiteX0" fmla="*/ 1212661 w 2425322"/>
              <a:gd name="connsiteY0" fmla="*/ 0 h 3343204"/>
              <a:gd name="connsiteX1" fmla="*/ 2425322 w 2425322"/>
              <a:gd name="connsiteY1" fmla="*/ 1671602 h 3343204"/>
              <a:gd name="connsiteX2" fmla="*/ 1212661 w 2425322"/>
              <a:gd name="connsiteY2" fmla="*/ 3343204 h 3343204"/>
              <a:gd name="connsiteX3" fmla="*/ 0 w 2425322"/>
              <a:gd name="connsiteY3" fmla="*/ 1671602 h 3343204"/>
              <a:gd name="connsiteX4" fmla="*/ 1212661 w 2425322"/>
              <a:gd name="connsiteY4" fmla="*/ 0 h 33432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5322" h="3343204">
                <a:moveTo>
                  <a:pt x="1212661" y="0"/>
                </a:moveTo>
                <a:cubicBezTo>
                  <a:pt x="1882395" y="0"/>
                  <a:pt x="2425322" y="748402"/>
                  <a:pt x="2425322" y="1671602"/>
                </a:cubicBezTo>
                <a:cubicBezTo>
                  <a:pt x="2425322" y="2594802"/>
                  <a:pt x="1882395" y="3343204"/>
                  <a:pt x="1212661" y="3343204"/>
                </a:cubicBezTo>
                <a:cubicBezTo>
                  <a:pt x="542927" y="3343204"/>
                  <a:pt x="0" y="2594802"/>
                  <a:pt x="0" y="1671602"/>
                </a:cubicBezTo>
                <a:cubicBezTo>
                  <a:pt x="0" y="748402"/>
                  <a:pt x="542927" y="0"/>
                  <a:pt x="1212661" y="0"/>
                </a:cubicBezTo>
                <a:close/>
              </a:path>
            </a:pathLst>
          </a:custGeom>
          <a:solidFill>
            <a:schemeClr val="accent4"/>
          </a:solidFill>
        </p:spPr>
        <p:txBody>
          <a:bodyPr wrap="square" anchor="ctr">
            <a:noAutofit/>
          </a:bodyPr>
          <a:lstStyle>
            <a:lvl1pPr marL="0" indent="0" algn="ctr">
              <a:buNone/>
              <a:defRPr sz="1800">
                <a:solidFill>
                  <a:schemeClr val="accent1"/>
                </a:solidFill>
              </a:defRPr>
            </a:lvl1pPr>
          </a:lstStyle>
          <a:p>
            <a:r>
              <a:rPr lang="en-US"/>
              <a:t>Click icon to add picture</a:t>
            </a:r>
            <a:endParaRPr lang="en-US" dirty="0"/>
          </a:p>
        </p:txBody>
      </p:sp>
      <p:sp>
        <p:nvSpPr>
          <p:cNvPr id="9" name="Text Placeholder 46">
            <a:extLst>
              <a:ext uri="{FF2B5EF4-FFF2-40B4-BE49-F238E27FC236}">
                <a16:creationId xmlns:a16="http://schemas.microsoft.com/office/drawing/2014/main" id="{1732A3A5-B50F-7A5D-DA66-644509A99987}"/>
              </a:ext>
            </a:extLst>
          </p:cNvPr>
          <p:cNvSpPr>
            <a:spLocks noGrp="1"/>
          </p:cNvSpPr>
          <p:nvPr>
            <p:ph type="body" sz="quarter" idx="29"/>
          </p:nvPr>
        </p:nvSpPr>
        <p:spPr>
          <a:xfrm>
            <a:off x="63325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0" name="Text Placeholder 46">
            <a:extLst>
              <a:ext uri="{FF2B5EF4-FFF2-40B4-BE49-F238E27FC236}">
                <a16:creationId xmlns:a16="http://schemas.microsoft.com/office/drawing/2014/main" id="{87CC578C-FDBD-2BD2-8930-A795C0A8D1FC}"/>
              </a:ext>
            </a:extLst>
          </p:cNvPr>
          <p:cNvSpPr>
            <a:spLocks noGrp="1"/>
          </p:cNvSpPr>
          <p:nvPr>
            <p:ph type="body" sz="quarter" idx="30"/>
          </p:nvPr>
        </p:nvSpPr>
        <p:spPr>
          <a:xfrm>
            <a:off x="341976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1" name="Text Placeholder 46">
            <a:extLst>
              <a:ext uri="{FF2B5EF4-FFF2-40B4-BE49-F238E27FC236}">
                <a16:creationId xmlns:a16="http://schemas.microsoft.com/office/drawing/2014/main" id="{6CE31252-6548-7D94-98E5-E652CED78F27}"/>
              </a:ext>
            </a:extLst>
          </p:cNvPr>
          <p:cNvSpPr>
            <a:spLocks noGrp="1"/>
          </p:cNvSpPr>
          <p:nvPr>
            <p:ph type="body" sz="quarter" idx="31"/>
          </p:nvPr>
        </p:nvSpPr>
        <p:spPr>
          <a:xfrm>
            <a:off x="6206269"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2" name="Text Placeholder 46">
            <a:extLst>
              <a:ext uri="{FF2B5EF4-FFF2-40B4-BE49-F238E27FC236}">
                <a16:creationId xmlns:a16="http://schemas.microsoft.com/office/drawing/2014/main" id="{2C4E0AF4-17FD-BEAA-BDD9-806DC564D2F7}"/>
              </a:ext>
            </a:extLst>
          </p:cNvPr>
          <p:cNvSpPr>
            <a:spLocks noGrp="1"/>
          </p:cNvSpPr>
          <p:nvPr>
            <p:ph type="body" sz="quarter" idx="32"/>
          </p:nvPr>
        </p:nvSpPr>
        <p:spPr>
          <a:xfrm>
            <a:off x="8992774" y="6062472"/>
            <a:ext cx="2423160" cy="310896"/>
          </a:xfrm>
        </p:spPr>
        <p:txBody>
          <a:bodyPr anchor="b">
            <a:noAutofit/>
          </a:bodyPr>
          <a:lstStyle>
            <a:lvl1pPr marL="0" indent="0" algn="ctr">
              <a:lnSpc>
                <a:spcPct val="100000"/>
              </a:lnSpc>
              <a:spcBef>
                <a:spcPts val="0"/>
              </a:spcBef>
              <a:buNone/>
              <a:defRPr sz="1400" cap="all" baseline="0">
                <a:latin typeface="Gill Sans Nova" panose="020B0602020104020203" pitchFamily="34" charset="0"/>
              </a:defRPr>
            </a:lvl1pPr>
          </a:lstStyle>
          <a:p>
            <a:pPr lvl="0"/>
            <a:r>
              <a:rPr lang="en-US"/>
              <a:t>Click to edit Master text styles</a:t>
            </a:r>
          </a:p>
        </p:txBody>
      </p:sp>
      <p:sp>
        <p:nvSpPr>
          <p:cNvPr id="13" name="Text Placeholder 46">
            <a:extLst>
              <a:ext uri="{FF2B5EF4-FFF2-40B4-BE49-F238E27FC236}">
                <a16:creationId xmlns:a16="http://schemas.microsoft.com/office/drawing/2014/main" id="{35C6F103-92F0-87A2-E3CC-656E2EF3E365}"/>
              </a:ext>
            </a:extLst>
          </p:cNvPr>
          <p:cNvSpPr>
            <a:spLocks noGrp="1"/>
          </p:cNvSpPr>
          <p:nvPr>
            <p:ph type="body" sz="quarter" idx="33" hasCustomPrompt="1"/>
          </p:nvPr>
        </p:nvSpPr>
        <p:spPr>
          <a:xfrm>
            <a:off x="63325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4" name="Text Placeholder 46">
            <a:extLst>
              <a:ext uri="{FF2B5EF4-FFF2-40B4-BE49-F238E27FC236}">
                <a16:creationId xmlns:a16="http://schemas.microsoft.com/office/drawing/2014/main" id="{C30881DE-F3FC-C690-BFCB-9EF66A5EB141}"/>
              </a:ext>
            </a:extLst>
          </p:cNvPr>
          <p:cNvSpPr>
            <a:spLocks noGrp="1"/>
          </p:cNvSpPr>
          <p:nvPr>
            <p:ph type="body" sz="quarter" idx="34" hasCustomPrompt="1"/>
          </p:nvPr>
        </p:nvSpPr>
        <p:spPr>
          <a:xfrm>
            <a:off x="341976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5" name="Text Placeholder 46">
            <a:extLst>
              <a:ext uri="{FF2B5EF4-FFF2-40B4-BE49-F238E27FC236}">
                <a16:creationId xmlns:a16="http://schemas.microsoft.com/office/drawing/2014/main" id="{971AAA9F-B007-79B3-0B99-BE5131FC81F3}"/>
              </a:ext>
            </a:extLst>
          </p:cNvPr>
          <p:cNvSpPr>
            <a:spLocks noGrp="1"/>
          </p:cNvSpPr>
          <p:nvPr>
            <p:ph type="body" sz="quarter" idx="35" hasCustomPrompt="1"/>
          </p:nvPr>
        </p:nvSpPr>
        <p:spPr>
          <a:xfrm>
            <a:off x="6206269"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
        <p:nvSpPr>
          <p:cNvPr id="16" name="Text Placeholder 46">
            <a:extLst>
              <a:ext uri="{FF2B5EF4-FFF2-40B4-BE49-F238E27FC236}">
                <a16:creationId xmlns:a16="http://schemas.microsoft.com/office/drawing/2014/main" id="{EDC1B84D-1134-2679-FDF4-5B93BE5F27E8}"/>
              </a:ext>
            </a:extLst>
          </p:cNvPr>
          <p:cNvSpPr>
            <a:spLocks noGrp="1"/>
          </p:cNvSpPr>
          <p:nvPr>
            <p:ph type="body" sz="quarter" idx="36" hasCustomPrompt="1"/>
          </p:nvPr>
        </p:nvSpPr>
        <p:spPr>
          <a:xfrm>
            <a:off x="8992774" y="6254496"/>
            <a:ext cx="2423160" cy="310896"/>
          </a:xfrm>
        </p:spPr>
        <p:txBody>
          <a:bodyPr anchor="t">
            <a:noAutofit/>
          </a:bodyPr>
          <a:lstStyle>
            <a:lvl1pPr marL="0" indent="0" algn="ctr">
              <a:lnSpc>
                <a:spcPct val="100000"/>
              </a:lnSpc>
              <a:spcBef>
                <a:spcPts val="0"/>
              </a:spcBef>
              <a:buNone/>
              <a:defRPr sz="1400" cap="none" baseline="0"/>
            </a:lvl1pPr>
          </a:lstStyle>
          <a:p>
            <a:pPr lvl="0"/>
            <a:r>
              <a:rPr lang="en-US" dirty="0"/>
              <a:t>click to edit master text styles</a:t>
            </a:r>
          </a:p>
        </p:txBody>
      </p:sp>
    </p:spTree>
    <p:extLst>
      <p:ext uri="{BB962C8B-B14F-4D97-AF65-F5344CB8AC3E}">
        <p14:creationId xmlns:p14="http://schemas.microsoft.com/office/powerpoint/2010/main" val="4283125535"/>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meline">
    <p:spTree>
      <p:nvGrpSpPr>
        <p:cNvPr id="1" name=""/>
        <p:cNvGrpSpPr/>
        <p:nvPr/>
      </p:nvGrpSpPr>
      <p:grpSpPr>
        <a:xfrm>
          <a:off x="0" y="0"/>
          <a:ext cx="0" cy="0"/>
          <a:chOff x="0" y="0"/>
          <a:chExt cx="0" cy="0"/>
        </a:xfrm>
      </p:grpSpPr>
      <p:sp>
        <p:nvSpPr>
          <p:cNvPr id="49" name="Freeform: Shape 48">
            <a:extLst>
              <a:ext uri="{FF2B5EF4-FFF2-40B4-BE49-F238E27FC236}">
                <a16:creationId xmlns:a16="http://schemas.microsoft.com/office/drawing/2014/main" id="{3DEDA47D-E273-7C0A-CFFA-A38BA27188CA}"/>
              </a:ext>
            </a:extLst>
          </p:cNvPr>
          <p:cNvSpPr/>
          <p:nvPr userDrawn="1"/>
        </p:nvSpPr>
        <p:spPr>
          <a:xfrm rot="19260000" flipV="1">
            <a:off x="7523198" y="2771729"/>
            <a:ext cx="2140237" cy="472905"/>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18" fmla="*/ 1799841 w 8339975"/>
              <a:gd name="connsiteY18" fmla="*/ 564345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17" fmla="*/ 1318314 w 8339975"/>
              <a:gd name="connsiteY17" fmla="*/ 689794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16" fmla="*/ 500797 w 8339975"/>
              <a:gd name="connsiteY16" fmla="*/ 1384103 h 5016456"/>
              <a:gd name="connsiteX0" fmla="*/ 1708401 w 8339975"/>
              <a:gd name="connsiteY0" fmla="*/ 472905 h 5016456"/>
              <a:gd name="connsiteX1" fmla="*/ 3848638 w 8339975"/>
              <a:gd name="connsiteY1" fmla="*/ 256 h 5016456"/>
              <a:gd name="connsiteX2" fmla="*/ 5854939 w 8339975"/>
              <a:gd name="connsiteY2" fmla="*/ 453958 h 5016456"/>
              <a:gd name="connsiteX3" fmla="*/ 7528125 w 8339975"/>
              <a:gd name="connsiteY3" fmla="*/ 1647586 h 5016456"/>
              <a:gd name="connsiteX4" fmla="*/ 7964917 w 8339975"/>
              <a:gd name="connsiteY4" fmla="*/ 2141444 h 5016456"/>
              <a:gd name="connsiteX5" fmla="*/ 8282443 w 8339975"/>
              <a:gd name="connsiteY5" fmla="*/ 3652263 h 5016456"/>
              <a:gd name="connsiteX6" fmla="*/ 7614819 w 8339975"/>
              <a:gd name="connsiteY6" fmla="*/ 4625329 h 5016456"/>
              <a:gd name="connsiteX7" fmla="*/ 6295036 w 8339975"/>
              <a:gd name="connsiteY7" fmla="*/ 4840094 h 5016456"/>
              <a:gd name="connsiteX8" fmla="*/ 5873978 w 8339975"/>
              <a:gd name="connsiteY8" fmla="*/ 4635681 h 5016456"/>
              <a:gd name="connsiteX9" fmla="*/ 4908200 w 8339975"/>
              <a:gd name="connsiteY9" fmla="*/ 4320645 h 5016456"/>
              <a:gd name="connsiteX10" fmla="*/ 4012453 w 8339975"/>
              <a:gd name="connsiteY10" fmla="*/ 4430992 h 5016456"/>
              <a:gd name="connsiteX11" fmla="*/ 3293564 w 8339975"/>
              <a:gd name="connsiteY11" fmla="*/ 4694916 h 5016456"/>
              <a:gd name="connsiteX12" fmla="*/ 900660 w 8339975"/>
              <a:gd name="connsiteY12" fmla="*/ 4775642 h 5016456"/>
              <a:gd name="connsiteX13" fmla="*/ 464143 w 8339975"/>
              <a:gd name="connsiteY13" fmla="*/ 4374943 h 5016456"/>
              <a:gd name="connsiteX14" fmla="*/ 100508 w 8339975"/>
              <a:gd name="connsiteY14" fmla="*/ 3580002 h 5016456"/>
              <a:gd name="connsiteX15" fmla="*/ 1210 w 8339975"/>
              <a:gd name="connsiteY15" fmla="*/ 2578945 h 5016456"/>
              <a:gd name="connsiteX0" fmla="*/ 1607893 w 8239467"/>
              <a:gd name="connsiteY0" fmla="*/ 472905 h 5016456"/>
              <a:gd name="connsiteX1" fmla="*/ 3748130 w 8239467"/>
              <a:gd name="connsiteY1" fmla="*/ 256 h 5016456"/>
              <a:gd name="connsiteX2" fmla="*/ 5754431 w 8239467"/>
              <a:gd name="connsiteY2" fmla="*/ 453958 h 5016456"/>
              <a:gd name="connsiteX3" fmla="*/ 7427617 w 8239467"/>
              <a:gd name="connsiteY3" fmla="*/ 1647586 h 5016456"/>
              <a:gd name="connsiteX4" fmla="*/ 7864409 w 8239467"/>
              <a:gd name="connsiteY4" fmla="*/ 2141444 h 5016456"/>
              <a:gd name="connsiteX5" fmla="*/ 8181935 w 8239467"/>
              <a:gd name="connsiteY5" fmla="*/ 3652263 h 5016456"/>
              <a:gd name="connsiteX6" fmla="*/ 7514311 w 8239467"/>
              <a:gd name="connsiteY6" fmla="*/ 4625329 h 5016456"/>
              <a:gd name="connsiteX7" fmla="*/ 6194528 w 8239467"/>
              <a:gd name="connsiteY7" fmla="*/ 4840094 h 5016456"/>
              <a:gd name="connsiteX8" fmla="*/ 5773470 w 8239467"/>
              <a:gd name="connsiteY8" fmla="*/ 4635681 h 5016456"/>
              <a:gd name="connsiteX9" fmla="*/ 4807692 w 8239467"/>
              <a:gd name="connsiteY9" fmla="*/ 4320645 h 5016456"/>
              <a:gd name="connsiteX10" fmla="*/ 3911945 w 8239467"/>
              <a:gd name="connsiteY10" fmla="*/ 4430992 h 5016456"/>
              <a:gd name="connsiteX11" fmla="*/ 3193056 w 8239467"/>
              <a:gd name="connsiteY11" fmla="*/ 4694916 h 5016456"/>
              <a:gd name="connsiteX12" fmla="*/ 800152 w 8239467"/>
              <a:gd name="connsiteY12" fmla="*/ 4775642 h 5016456"/>
              <a:gd name="connsiteX13" fmla="*/ 363635 w 8239467"/>
              <a:gd name="connsiteY13" fmla="*/ 4374943 h 5016456"/>
              <a:gd name="connsiteX14" fmla="*/ 0 w 8239467"/>
              <a:gd name="connsiteY14" fmla="*/ 3580002 h 5016456"/>
              <a:gd name="connsiteX0" fmla="*/ 1244258 w 7875832"/>
              <a:gd name="connsiteY0" fmla="*/ 472905 h 5016456"/>
              <a:gd name="connsiteX1" fmla="*/ 3384495 w 7875832"/>
              <a:gd name="connsiteY1" fmla="*/ 256 h 5016456"/>
              <a:gd name="connsiteX2" fmla="*/ 5390796 w 7875832"/>
              <a:gd name="connsiteY2" fmla="*/ 453958 h 5016456"/>
              <a:gd name="connsiteX3" fmla="*/ 7063982 w 7875832"/>
              <a:gd name="connsiteY3" fmla="*/ 1647586 h 5016456"/>
              <a:gd name="connsiteX4" fmla="*/ 7500774 w 7875832"/>
              <a:gd name="connsiteY4" fmla="*/ 2141444 h 5016456"/>
              <a:gd name="connsiteX5" fmla="*/ 7818300 w 7875832"/>
              <a:gd name="connsiteY5" fmla="*/ 3652263 h 5016456"/>
              <a:gd name="connsiteX6" fmla="*/ 7150676 w 7875832"/>
              <a:gd name="connsiteY6" fmla="*/ 4625329 h 5016456"/>
              <a:gd name="connsiteX7" fmla="*/ 5830893 w 7875832"/>
              <a:gd name="connsiteY7" fmla="*/ 4840094 h 5016456"/>
              <a:gd name="connsiteX8" fmla="*/ 5409835 w 7875832"/>
              <a:gd name="connsiteY8" fmla="*/ 4635681 h 5016456"/>
              <a:gd name="connsiteX9" fmla="*/ 4444057 w 7875832"/>
              <a:gd name="connsiteY9" fmla="*/ 4320645 h 5016456"/>
              <a:gd name="connsiteX10" fmla="*/ 3548310 w 7875832"/>
              <a:gd name="connsiteY10" fmla="*/ 4430992 h 5016456"/>
              <a:gd name="connsiteX11" fmla="*/ 2829421 w 7875832"/>
              <a:gd name="connsiteY11" fmla="*/ 4694916 h 5016456"/>
              <a:gd name="connsiteX12" fmla="*/ 436517 w 7875832"/>
              <a:gd name="connsiteY12" fmla="*/ 4775642 h 5016456"/>
              <a:gd name="connsiteX13" fmla="*/ 0 w 7875832"/>
              <a:gd name="connsiteY13" fmla="*/ 4374943 h 5016456"/>
              <a:gd name="connsiteX0" fmla="*/ 807741 w 7439315"/>
              <a:gd name="connsiteY0" fmla="*/ 472905 h 5016456"/>
              <a:gd name="connsiteX1" fmla="*/ 2947978 w 7439315"/>
              <a:gd name="connsiteY1" fmla="*/ 256 h 5016456"/>
              <a:gd name="connsiteX2" fmla="*/ 4954279 w 7439315"/>
              <a:gd name="connsiteY2" fmla="*/ 453958 h 5016456"/>
              <a:gd name="connsiteX3" fmla="*/ 6627465 w 7439315"/>
              <a:gd name="connsiteY3" fmla="*/ 1647586 h 5016456"/>
              <a:gd name="connsiteX4" fmla="*/ 7064257 w 7439315"/>
              <a:gd name="connsiteY4" fmla="*/ 2141444 h 5016456"/>
              <a:gd name="connsiteX5" fmla="*/ 7381783 w 7439315"/>
              <a:gd name="connsiteY5" fmla="*/ 3652263 h 5016456"/>
              <a:gd name="connsiteX6" fmla="*/ 6714159 w 7439315"/>
              <a:gd name="connsiteY6" fmla="*/ 4625329 h 5016456"/>
              <a:gd name="connsiteX7" fmla="*/ 5394376 w 7439315"/>
              <a:gd name="connsiteY7" fmla="*/ 4840094 h 5016456"/>
              <a:gd name="connsiteX8" fmla="*/ 4973318 w 7439315"/>
              <a:gd name="connsiteY8" fmla="*/ 4635681 h 5016456"/>
              <a:gd name="connsiteX9" fmla="*/ 4007540 w 7439315"/>
              <a:gd name="connsiteY9" fmla="*/ 4320645 h 5016456"/>
              <a:gd name="connsiteX10" fmla="*/ 3111793 w 7439315"/>
              <a:gd name="connsiteY10" fmla="*/ 4430992 h 5016456"/>
              <a:gd name="connsiteX11" fmla="*/ 2392904 w 7439315"/>
              <a:gd name="connsiteY11" fmla="*/ 4694916 h 5016456"/>
              <a:gd name="connsiteX12" fmla="*/ 0 w 7439315"/>
              <a:gd name="connsiteY12" fmla="*/ 4775642 h 5016456"/>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11" fmla="*/ 1585163 w 6631574"/>
              <a:gd name="connsiteY11" fmla="*/ 4694916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10" fmla="*/ 2304052 w 6631574"/>
              <a:gd name="connsiteY10" fmla="*/ 4430992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9" fmla="*/ 3199799 w 6631574"/>
              <a:gd name="connsiteY9" fmla="*/ 4320645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8" fmla="*/ 4165577 w 6631574"/>
              <a:gd name="connsiteY8" fmla="*/ 4635681 h 4914632"/>
              <a:gd name="connsiteX0" fmla="*/ 0 w 6631574"/>
              <a:gd name="connsiteY0" fmla="*/ 472905 h 4914632"/>
              <a:gd name="connsiteX1" fmla="*/ 2140237 w 6631574"/>
              <a:gd name="connsiteY1" fmla="*/ 256 h 4914632"/>
              <a:gd name="connsiteX2" fmla="*/ 4146538 w 6631574"/>
              <a:gd name="connsiteY2" fmla="*/ 453958 h 4914632"/>
              <a:gd name="connsiteX3" fmla="*/ 5819724 w 6631574"/>
              <a:gd name="connsiteY3" fmla="*/ 1647586 h 4914632"/>
              <a:gd name="connsiteX4" fmla="*/ 6256516 w 6631574"/>
              <a:gd name="connsiteY4" fmla="*/ 2141444 h 4914632"/>
              <a:gd name="connsiteX5" fmla="*/ 6574042 w 6631574"/>
              <a:gd name="connsiteY5" fmla="*/ 3652263 h 4914632"/>
              <a:gd name="connsiteX6" fmla="*/ 5906418 w 6631574"/>
              <a:gd name="connsiteY6" fmla="*/ 4625329 h 4914632"/>
              <a:gd name="connsiteX7" fmla="*/ 4586635 w 6631574"/>
              <a:gd name="connsiteY7" fmla="*/ 4840094 h 4914632"/>
              <a:gd name="connsiteX0" fmla="*/ 0 w 6631574"/>
              <a:gd name="connsiteY0" fmla="*/ 472905 h 4625329"/>
              <a:gd name="connsiteX1" fmla="*/ 2140237 w 6631574"/>
              <a:gd name="connsiteY1" fmla="*/ 256 h 4625329"/>
              <a:gd name="connsiteX2" fmla="*/ 4146538 w 6631574"/>
              <a:gd name="connsiteY2" fmla="*/ 453958 h 4625329"/>
              <a:gd name="connsiteX3" fmla="*/ 5819724 w 6631574"/>
              <a:gd name="connsiteY3" fmla="*/ 1647586 h 4625329"/>
              <a:gd name="connsiteX4" fmla="*/ 6256516 w 6631574"/>
              <a:gd name="connsiteY4" fmla="*/ 2141444 h 4625329"/>
              <a:gd name="connsiteX5" fmla="*/ 6574042 w 6631574"/>
              <a:gd name="connsiteY5" fmla="*/ 3652263 h 4625329"/>
              <a:gd name="connsiteX6" fmla="*/ 5906418 w 6631574"/>
              <a:gd name="connsiteY6" fmla="*/ 4625329 h 4625329"/>
              <a:gd name="connsiteX0" fmla="*/ 0 w 6631574"/>
              <a:gd name="connsiteY0" fmla="*/ 472905 h 3652263"/>
              <a:gd name="connsiteX1" fmla="*/ 2140237 w 6631574"/>
              <a:gd name="connsiteY1" fmla="*/ 256 h 3652263"/>
              <a:gd name="connsiteX2" fmla="*/ 4146538 w 6631574"/>
              <a:gd name="connsiteY2" fmla="*/ 453958 h 3652263"/>
              <a:gd name="connsiteX3" fmla="*/ 5819724 w 6631574"/>
              <a:gd name="connsiteY3" fmla="*/ 1647586 h 3652263"/>
              <a:gd name="connsiteX4" fmla="*/ 6256516 w 6631574"/>
              <a:gd name="connsiteY4" fmla="*/ 2141444 h 3652263"/>
              <a:gd name="connsiteX5" fmla="*/ 6574042 w 6631574"/>
              <a:gd name="connsiteY5" fmla="*/ 3652263 h 3652263"/>
              <a:gd name="connsiteX0" fmla="*/ 0 w 6256516"/>
              <a:gd name="connsiteY0" fmla="*/ 472905 h 2141444"/>
              <a:gd name="connsiteX1" fmla="*/ 2140237 w 6256516"/>
              <a:gd name="connsiteY1" fmla="*/ 256 h 2141444"/>
              <a:gd name="connsiteX2" fmla="*/ 4146538 w 6256516"/>
              <a:gd name="connsiteY2" fmla="*/ 453958 h 2141444"/>
              <a:gd name="connsiteX3" fmla="*/ 5819724 w 6256516"/>
              <a:gd name="connsiteY3" fmla="*/ 1647586 h 2141444"/>
              <a:gd name="connsiteX4" fmla="*/ 6256516 w 6256516"/>
              <a:gd name="connsiteY4" fmla="*/ 2141444 h 2141444"/>
              <a:gd name="connsiteX0" fmla="*/ 0 w 5819724"/>
              <a:gd name="connsiteY0" fmla="*/ 472905 h 1647586"/>
              <a:gd name="connsiteX1" fmla="*/ 2140237 w 5819724"/>
              <a:gd name="connsiteY1" fmla="*/ 256 h 1647586"/>
              <a:gd name="connsiteX2" fmla="*/ 4146538 w 5819724"/>
              <a:gd name="connsiteY2" fmla="*/ 453958 h 1647586"/>
              <a:gd name="connsiteX3" fmla="*/ 5819724 w 5819724"/>
              <a:gd name="connsiteY3" fmla="*/ 1647586 h 1647586"/>
              <a:gd name="connsiteX0" fmla="*/ 0 w 4146538"/>
              <a:gd name="connsiteY0" fmla="*/ 472905 h 472905"/>
              <a:gd name="connsiteX1" fmla="*/ 2140237 w 4146538"/>
              <a:gd name="connsiteY1" fmla="*/ 256 h 472905"/>
              <a:gd name="connsiteX2" fmla="*/ 4146538 w 4146538"/>
              <a:gd name="connsiteY2" fmla="*/ 453958 h 472905"/>
              <a:gd name="connsiteX0" fmla="*/ 0 w 2140237"/>
              <a:gd name="connsiteY0" fmla="*/ 472905 h 472905"/>
              <a:gd name="connsiteX1" fmla="*/ 2140237 w 2140237"/>
              <a:gd name="connsiteY1" fmla="*/ 256 h 472905"/>
            </a:gdLst>
            <a:ahLst/>
            <a:cxnLst>
              <a:cxn ang="0">
                <a:pos x="connsiteX0" y="connsiteY0"/>
              </a:cxn>
              <a:cxn ang="0">
                <a:pos x="connsiteX1" y="connsiteY1"/>
              </a:cxn>
            </a:cxnLst>
            <a:rect l="l" t="t" r="r" b="b"/>
            <a:pathLst>
              <a:path w="2140237" h="472905">
                <a:moveTo>
                  <a:pt x="0" y="472905"/>
                </a:moveTo>
                <a:cubicBezTo>
                  <a:pt x="686401" y="145037"/>
                  <a:pt x="1400487" y="-7126"/>
                  <a:pt x="2140237" y="25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5" name="Freeform: Shape 44">
            <a:extLst>
              <a:ext uri="{FF2B5EF4-FFF2-40B4-BE49-F238E27FC236}">
                <a16:creationId xmlns:a16="http://schemas.microsoft.com/office/drawing/2014/main" id="{B02F7449-FACA-BB9A-408D-B21177D89A3F}"/>
              </a:ext>
            </a:extLst>
          </p:cNvPr>
          <p:cNvSpPr/>
          <p:nvPr userDrawn="1"/>
        </p:nvSpPr>
        <p:spPr>
          <a:xfrm rot="20580000" flipH="1">
            <a:off x="3447610" y="4196051"/>
            <a:ext cx="2006301" cy="453702"/>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18" fmla="*/ 3940078 w 8339975"/>
              <a:gd name="connsiteY18" fmla="*/ 91440 h 5016200"/>
              <a:gd name="connsiteX0" fmla="*/ 3848638 w 8339975"/>
              <a:gd name="connsiteY0" fmla="*/ 0 h 5016200"/>
              <a:gd name="connsiteX1" fmla="*/ 5854939 w 8339975"/>
              <a:gd name="connsiteY1" fmla="*/ 453702 h 5016200"/>
              <a:gd name="connsiteX2" fmla="*/ 7528125 w 8339975"/>
              <a:gd name="connsiteY2" fmla="*/ 1647330 h 5016200"/>
              <a:gd name="connsiteX3" fmla="*/ 7964917 w 8339975"/>
              <a:gd name="connsiteY3" fmla="*/ 2141188 h 5016200"/>
              <a:gd name="connsiteX4" fmla="*/ 8282443 w 8339975"/>
              <a:gd name="connsiteY4" fmla="*/ 3652007 h 5016200"/>
              <a:gd name="connsiteX5" fmla="*/ 7614819 w 8339975"/>
              <a:gd name="connsiteY5" fmla="*/ 4625073 h 5016200"/>
              <a:gd name="connsiteX6" fmla="*/ 6295036 w 8339975"/>
              <a:gd name="connsiteY6" fmla="*/ 4839838 h 5016200"/>
              <a:gd name="connsiteX7" fmla="*/ 5873978 w 8339975"/>
              <a:gd name="connsiteY7" fmla="*/ 4635425 h 5016200"/>
              <a:gd name="connsiteX8" fmla="*/ 4908200 w 8339975"/>
              <a:gd name="connsiteY8" fmla="*/ 4320389 h 5016200"/>
              <a:gd name="connsiteX9" fmla="*/ 4012453 w 8339975"/>
              <a:gd name="connsiteY9" fmla="*/ 4430736 h 5016200"/>
              <a:gd name="connsiteX10" fmla="*/ 3293564 w 8339975"/>
              <a:gd name="connsiteY10" fmla="*/ 4694660 h 5016200"/>
              <a:gd name="connsiteX11" fmla="*/ 900660 w 8339975"/>
              <a:gd name="connsiteY11" fmla="*/ 4775386 h 5016200"/>
              <a:gd name="connsiteX12" fmla="*/ 464143 w 8339975"/>
              <a:gd name="connsiteY12" fmla="*/ 4374687 h 5016200"/>
              <a:gd name="connsiteX13" fmla="*/ 100508 w 8339975"/>
              <a:gd name="connsiteY13" fmla="*/ 3579746 h 5016200"/>
              <a:gd name="connsiteX14" fmla="*/ 1210 w 8339975"/>
              <a:gd name="connsiteY14" fmla="*/ 2578689 h 5016200"/>
              <a:gd name="connsiteX15" fmla="*/ 500797 w 8339975"/>
              <a:gd name="connsiteY15" fmla="*/ 1383847 h 5016200"/>
              <a:gd name="connsiteX16" fmla="*/ 1318314 w 8339975"/>
              <a:gd name="connsiteY16" fmla="*/ 689538 h 5016200"/>
              <a:gd name="connsiteX17" fmla="*/ 1708401 w 8339975"/>
              <a:gd name="connsiteY17"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499674 w 8338852"/>
              <a:gd name="connsiteY14" fmla="*/ 1383847 h 5016200"/>
              <a:gd name="connsiteX15" fmla="*/ 1317191 w 8338852"/>
              <a:gd name="connsiteY15" fmla="*/ 689538 h 5016200"/>
              <a:gd name="connsiteX16" fmla="*/ 1707278 w 8338852"/>
              <a:gd name="connsiteY16"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317191 w 8338852"/>
              <a:gd name="connsiteY14" fmla="*/ 689538 h 5016200"/>
              <a:gd name="connsiteX15" fmla="*/ 1707278 w 8338852"/>
              <a:gd name="connsiteY15"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14" fmla="*/ 1707278 w 8338852"/>
              <a:gd name="connsiteY14" fmla="*/ 472649 h 5016200"/>
              <a:gd name="connsiteX0" fmla="*/ 3847515 w 8338852"/>
              <a:gd name="connsiteY0" fmla="*/ 0 h 5016200"/>
              <a:gd name="connsiteX1" fmla="*/ 5853816 w 8338852"/>
              <a:gd name="connsiteY1" fmla="*/ 453702 h 5016200"/>
              <a:gd name="connsiteX2" fmla="*/ 7527002 w 8338852"/>
              <a:gd name="connsiteY2" fmla="*/ 1647330 h 5016200"/>
              <a:gd name="connsiteX3" fmla="*/ 7963794 w 8338852"/>
              <a:gd name="connsiteY3" fmla="*/ 2141188 h 5016200"/>
              <a:gd name="connsiteX4" fmla="*/ 8281320 w 8338852"/>
              <a:gd name="connsiteY4" fmla="*/ 3652007 h 5016200"/>
              <a:gd name="connsiteX5" fmla="*/ 7613696 w 8338852"/>
              <a:gd name="connsiteY5" fmla="*/ 4625073 h 5016200"/>
              <a:gd name="connsiteX6" fmla="*/ 6293913 w 8338852"/>
              <a:gd name="connsiteY6" fmla="*/ 4839838 h 5016200"/>
              <a:gd name="connsiteX7" fmla="*/ 5872855 w 8338852"/>
              <a:gd name="connsiteY7" fmla="*/ 4635425 h 5016200"/>
              <a:gd name="connsiteX8" fmla="*/ 4907077 w 8338852"/>
              <a:gd name="connsiteY8" fmla="*/ 4320389 h 5016200"/>
              <a:gd name="connsiteX9" fmla="*/ 4011330 w 8338852"/>
              <a:gd name="connsiteY9" fmla="*/ 4430736 h 5016200"/>
              <a:gd name="connsiteX10" fmla="*/ 3292441 w 8338852"/>
              <a:gd name="connsiteY10" fmla="*/ 4694660 h 5016200"/>
              <a:gd name="connsiteX11" fmla="*/ 899537 w 8338852"/>
              <a:gd name="connsiteY11" fmla="*/ 4775386 h 5016200"/>
              <a:gd name="connsiteX12" fmla="*/ 463020 w 8338852"/>
              <a:gd name="connsiteY12" fmla="*/ 4374687 h 5016200"/>
              <a:gd name="connsiteX13" fmla="*/ 87 w 8338852"/>
              <a:gd name="connsiteY13" fmla="*/ 2578689 h 5016200"/>
              <a:gd name="connsiteX0" fmla="*/ 3384495 w 7875832"/>
              <a:gd name="connsiteY0" fmla="*/ 0 h 5016200"/>
              <a:gd name="connsiteX1" fmla="*/ 5390796 w 7875832"/>
              <a:gd name="connsiteY1" fmla="*/ 453702 h 5016200"/>
              <a:gd name="connsiteX2" fmla="*/ 7063982 w 7875832"/>
              <a:gd name="connsiteY2" fmla="*/ 1647330 h 5016200"/>
              <a:gd name="connsiteX3" fmla="*/ 7500774 w 7875832"/>
              <a:gd name="connsiteY3" fmla="*/ 2141188 h 5016200"/>
              <a:gd name="connsiteX4" fmla="*/ 7818300 w 7875832"/>
              <a:gd name="connsiteY4" fmla="*/ 3652007 h 5016200"/>
              <a:gd name="connsiteX5" fmla="*/ 7150676 w 7875832"/>
              <a:gd name="connsiteY5" fmla="*/ 4625073 h 5016200"/>
              <a:gd name="connsiteX6" fmla="*/ 5830893 w 7875832"/>
              <a:gd name="connsiteY6" fmla="*/ 4839838 h 5016200"/>
              <a:gd name="connsiteX7" fmla="*/ 5409835 w 7875832"/>
              <a:gd name="connsiteY7" fmla="*/ 4635425 h 5016200"/>
              <a:gd name="connsiteX8" fmla="*/ 4444057 w 7875832"/>
              <a:gd name="connsiteY8" fmla="*/ 4320389 h 5016200"/>
              <a:gd name="connsiteX9" fmla="*/ 3548310 w 7875832"/>
              <a:gd name="connsiteY9" fmla="*/ 4430736 h 5016200"/>
              <a:gd name="connsiteX10" fmla="*/ 2829421 w 7875832"/>
              <a:gd name="connsiteY10" fmla="*/ 4694660 h 5016200"/>
              <a:gd name="connsiteX11" fmla="*/ 436517 w 7875832"/>
              <a:gd name="connsiteY11" fmla="*/ 4775386 h 5016200"/>
              <a:gd name="connsiteX12" fmla="*/ 0 w 7875832"/>
              <a:gd name="connsiteY12" fmla="*/ 4374687 h 5016200"/>
              <a:gd name="connsiteX0" fmla="*/ 2947978 w 7439315"/>
              <a:gd name="connsiteY0" fmla="*/ 0 h 5016200"/>
              <a:gd name="connsiteX1" fmla="*/ 4954279 w 7439315"/>
              <a:gd name="connsiteY1" fmla="*/ 453702 h 5016200"/>
              <a:gd name="connsiteX2" fmla="*/ 6627465 w 7439315"/>
              <a:gd name="connsiteY2" fmla="*/ 1647330 h 5016200"/>
              <a:gd name="connsiteX3" fmla="*/ 7064257 w 7439315"/>
              <a:gd name="connsiteY3" fmla="*/ 2141188 h 5016200"/>
              <a:gd name="connsiteX4" fmla="*/ 7381783 w 7439315"/>
              <a:gd name="connsiteY4" fmla="*/ 3652007 h 5016200"/>
              <a:gd name="connsiteX5" fmla="*/ 6714159 w 7439315"/>
              <a:gd name="connsiteY5" fmla="*/ 4625073 h 5016200"/>
              <a:gd name="connsiteX6" fmla="*/ 5394376 w 7439315"/>
              <a:gd name="connsiteY6" fmla="*/ 4839838 h 5016200"/>
              <a:gd name="connsiteX7" fmla="*/ 4973318 w 7439315"/>
              <a:gd name="connsiteY7" fmla="*/ 4635425 h 5016200"/>
              <a:gd name="connsiteX8" fmla="*/ 4007540 w 7439315"/>
              <a:gd name="connsiteY8" fmla="*/ 4320389 h 5016200"/>
              <a:gd name="connsiteX9" fmla="*/ 3111793 w 7439315"/>
              <a:gd name="connsiteY9" fmla="*/ 4430736 h 5016200"/>
              <a:gd name="connsiteX10" fmla="*/ 2392904 w 7439315"/>
              <a:gd name="connsiteY10" fmla="*/ 4694660 h 5016200"/>
              <a:gd name="connsiteX11" fmla="*/ 0 w 7439315"/>
              <a:gd name="connsiteY11" fmla="*/ 4775386 h 5016200"/>
              <a:gd name="connsiteX0" fmla="*/ 555074 w 5046411"/>
              <a:gd name="connsiteY0" fmla="*/ 0 h 4914376"/>
              <a:gd name="connsiteX1" fmla="*/ 2561375 w 5046411"/>
              <a:gd name="connsiteY1" fmla="*/ 453702 h 4914376"/>
              <a:gd name="connsiteX2" fmla="*/ 4234561 w 5046411"/>
              <a:gd name="connsiteY2" fmla="*/ 1647330 h 4914376"/>
              <a:gd name="connsiteX3" fmla="*/ 4671353 w 5046411"/>
              <a:gd name="connsiteY3" fmla="*/ 2141188 h 4914376"/>
              <a:gd name="connsiteX4" fmla="*/ 4988879 w 5046411"/>
              <a:gd name="connsiteY4" fmla="*/ 3652007 h 4914376"/>
              <a:gd name="connsiteX5" fmla="*/ 4321255 w 5046411"/>
              <a:gd name="connsiteY5" fmla="*/ 4625073 h 4914376"/>
              <a:gd name="connsiteX6" fmla="*/ 3001472 w 5046411"/>
              <a:gd name="connsiteY6" fmla="*/ 4839838 h 4914376"/>
              <a:gd name="connsiteX7" fmla="*/ 2580414 w 5046411"/>
              <a:gd name="connsiteY7" fmla="*/ 4635425 h 4914376"/>
              <a:gd name="connsiteX8" fmla="*/ 1614636 w 5046411"/>
              <a:gd name="connsiteY8" fmla="*/ 4320389 h 4914376"/>
              <a:gd name="connsiteX9" fmla="*/ 718889 w 5046411"/>
              <a:gd name="connsiteY9" fmla="*/ 4430736 h 4914376"/>
              <a:gd name="connsiteX10" fmla="*/ 0 w 5046411"/>
              <a:gd name="connsiteY10" fmla="*/ 4694660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9" fmla="*/ 163815 w 4491337"/>
              <a:gd name="connsiteY9" fmla="*/ 4430736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8" fmla="*/ 1059562 w 4491337"/>
              <a:gd name="connsiteY8" fmla="*/ 4320389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7" fmla="*/ 2025340 w 4491337"/>
              <a:gd name="connsiteY7" fmla="*/ 4635425 h 4914376"/>
              <a:gd name="connsiteX0" fmla="*/ 0 w 4491337"/>
              <a:gd name="connsiteY0" fmla="*/ 0 h 4914376"/>
              <a:gd name="connsiteX1" fmla="*/ 2006301 w 4491337"/>
              <a:gd name="connsiteY1" fmla="*/ 453702 h 4914376"/>
              <a:gd name="connsiteX2" fmla="*/ 3679487 w 4491337"/>
              <a:gd name="connsiteY2" fmla="*/ 1647330 h 4914376"/>
              <a:gd name="connsiteX3" fmla="*/ 4116279 w 4491337"/>
              <a:gd name="connsiteY3" fmla="*/ 2141188 h 4914376"/>
              <a:gd name="connsiteX4" fmla="*/ 4433805 w 4491337"/>
              <a:gd name="connsiteY4" fmla="*/ 3652007 h 4914376"/>
              <a:gd name="connsiteX5" fmla="*/ 3766181 w 4491337"/>
              <a:gd name="connsiteY5" fmla="*/ 4625073 h 4914376"/>
              <a:gd name="connsiteX6" fmla="*/ 2446398 w 4491337"/>
              <a:gd name="connsiteY6" fmla="*/ 4839838 h 4914376"/>
              <a:gd name="connsiteX0" fmla="*/ 0 w 4491337"/>
              <a:gd name="connsiteY0" fmla="*/ 0 h 4625073"/>
              <a:gd name="connsiteX1" fmla="*/ 2006301 w 4491337"/>
              <a:gd name="connsiteY1" fmla="*/ 453702 h 4625073"/>
              <a:gd name="connsiteX2" fmla="*/ 3679487 w 4491337"/>
              <a:gd name="connsiteY2" fmla="*/ 1647330 h 4625073"/>
              <a:gd name="connsiteX3" fmla="*/ 4116279 w 4491337"/>
              <a:gd name="connsiteY3" fmla="*/ 2141188 h 4625073"/>
              <a:gd name="connsiteX4" fmla="*/ 4433805 w 4491337"/>
              <a:gd name="connsiteY4" fmla="*/ 3652007 h 4625073"/>
              <a:gd name="connsiteX5" fmla="*/ 3766181 w 4491337"/>
              <a:gd name="connsiteY5" fmla="*/ 4625073 h 4625073"/>
              <a:gd name="connsiteX0" fmla="*/ 0 w 4491337"/>
              <a:gd name="connsiteY0" fmla="*/ 0 h 3652007"/>
              <a:gd name="connsiteX1" fmla="*/ 2006301 w 4491337"/>
              <a:gd name="connsiteY1" fmla="*/ 453702 h 3652007"/>
              <a:gd name="connsiteX2" fmla="*/ 3679487 w 4491337"/>
              <a:gd name="connsiteY2" fmla="*/ 1647330 h 3652007"/>
              <a:gd name="connsiteX3" fmla="*/ 4116279 w 4491337"/>
              <a:gd name="connsiteY3" fmla="*/ 2141188 h 3652007"/>
              <a:gd name="connsiteX4" fmla="*/ 4433805 w 4491337"/>
              <a:gd name="connsiteY4" fmla="*/ 3652007 h 3652007"/>
              <a:gd name="connsiteX0" fmla="*/ 0 w 4116279"/>
              <a:gd name="connsiteY0" fmla="*/ 0 h 2141188"/>
              <a:gd name="connsiteX1" fmla="*/ 2006301 w 4116279"/>
              <a:gd name="connsiteY1" fmla="*/ 453702 h 2141188"/>
              <a:gd name="connsiteX2" fmla="*/ 3679487 w 4116279"/>
              <a:gd name="connsiteY2" fmla="*/ 1647330 h 2141188"/>
              <a:gd name="connsiteX3" fmla="*/ 4116279 w 4116279"/>
              <a:gd name="connsiteY3" fmla="*/ 2141188 h 2141188"/>
              <a:gd name="connsiteX0" fmla="*/ 0 w 3679487"/>
              <a:gd name="connsiteY0" fmla="*/ 0 h 1647330"/>
              <a:gd name="connsiteX1" fmla="*/ 2006301 w 3679487"/>
              <a:gd name="connsiteY1" fmla="*/ 453702 h 1647330"/>
              <a:gd name="connsiteX2" fmla="*/ 3679487 w 3679487"/>
              <a:gd name="connsiteY2" fmla="*/ 1647330 h 1647330"/>
              <a:gd name="connsiteX0" fmla="*/ 0 w 2006301"/>
              <a:gd name="connsiteY0" fmla="*/ 0 h 453702"/>
              <a:gd name="connsiteX1" fmla="*/ 2006301 w 2006301"/>
              <a:gd name="connsiteY1" fmla="*/ 453702 h 453702"/>
            </a:gdLst>
            <a:ahLst/>
            <a:cxnLst>
              <a:cxn ang="0">
                <a:pos x="connsiteX0" y="connsiteY0"/>
              </a:cxn>
              <a:cxn ang="0">
                <a:pos x="connsiteX1" y="connsiteY1"/>
              </a:cxn>
            </a:cxnLst>
            <a:rect l="l" t="t" r="r" b="b"/>
            <a:pathLst>
              <a:path w="2006301" h="453702">
                <a:moveTo>
                  <a:pt x="0" y="0"/>
                </a:moveTo>
                <a:cubicBezTo>
                  <a:pt x="722289" y="7252"/>
                  <a:pt x="1387140" y="169081"/>
                  <a:pt x="2006301" y="45370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5" name="Freeform: Shape 34">
            <a:extLst>
              <a:ext uri="{FF2B5EF4-FFF2-40B4-BE49-F238E27FC236}">
                <a16:creationId xmlns:a16="http://schemas.microsoft.com/office/drawing/2014/main" id="{273734FD-BC55-D1E1-2097-E9EF45006A4B}"/>
              </a:ext>
            </a:extLst>
          </p:cNvPr>
          <p:cNvSpPr/>
          <p:nvPr userDrawn="1"/>
        </p:nvSpPr>
        <p:spPr>
          <a:xfrm rot="10560000">
            <a:off x="2793467" y="1387752"/>
            <a:ext cx="6622719" cy="733164"/>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900660 w 8339975"/>
              <a:gd name="connsiteY0" fmla="*/ 4775642 h 5046560"/>
              <a:gd name="connsiteX1" fmla="*/ 464143 w 8339975"/>
              <a:gd name="connsiteY1" fmla="*/ 4374943 h 5046560"/>
              <a:gd name="connsiteX2" fmla="*/ 100508 w 8339975"/>
              <a:gd name="connsiteY2" fmla="*/ 3580002 h 5046560"/>
              <a:gd name="connsiteX3" fmla="*/ 1210 w 8339975"/>
              <a:gd name="connsiteY3" fmla="*/ 2578945 h 5046560"/>
              <a:gd name="connsiteX4" fmla="*/ 500797 w 8339975"/>
              <a:gd name="connsiteY4" fmla="*/ 1384103 h 5046560"/>
              <a:gd name="connsiteX5" fmla="*/ 1318314 w 8339975"/>
              <a:gd name="connsiteY5" fmla="*/ 689794 h 5046560"/>
              <a:gd name="connsiteX6" fmla="*/ 1708401 w 8339975"/>
              <a:gd name="connsiteY6" fmla="*/ 472905 h 5046560"/>
              <a:gd name="connsiteX7" fmla="*/ 3848638 w 8339975"/>
              <a:gd name="connsiteY7" fmla="*/ 256 h 5046560"/>
              <a:gd name="connsiteX8" fmla="*/ 5854939 w 8339975"/>
              <a:gd name="connsiteY8" fmla="*/ 453958 h 5046560"/>
              <a:gd name="connsiteX9" fmla="*/ 7528125 w 8339975"/>
              <a:gd name="connsiteY9" fmla="*/ 1647586 h 5046560"/>
              <a:gd name="connsiteX10" fmla="*/ 7964917 w 8339975"/>
              <a:gd name="connsiteY10" fmla="*/ 2141444 h 5046560"/>
              <a:gd name="connsiteX11" fmla="*/ 8282443 w 8339975"/>
              <a:gd name="connsiteY11" fmla="*/ 3652263 h 5046560"/>
              <a:gd name="connsiteX12" fmla="*/ 7614819 w 8339975"/>
              <a:gd name="connsiteY12" fmla="*/ 4625329 h 5046560"/>
              <a:gd name="connsiteX13" fmla="*/ 6295036 w 8339975"/>
              <a:gd name="connsiteY13" fmla="*/ 4840094 h 5046560"/>
              <a:gd name="connsiteX14" fmla="*/ 5873978 w 8339975"/>
              <a:gd name="connsiteY14" fmla="*/ 4635681 h 5046560"/>
              <a:gd name="connsiteX15" fmla="*/ 4908200 w 8339975"/>
              <a:gd name="connsiteY15" fmla="*/ 4320645 h 5046560"/>
              <a:gd name="connsiteX16" fmla="*/ 4012453 w 8339975"/>
              <a:gd name="connsiteY16" fmla="*/ 4430992 h 5046560"/>
              <a:gd name="connsiteX17" fmla="*/ 3293564 w 8339975"/>
              <a:gd name="connsiteY17" fmla="*/ 4694916 h 5046560"/>
              <a:gd name="connsiteX18" fmla="*/ 992100 w 8339975"/>
              <a:gd name="connsiteY18" fmla="*/ 4867082 h 5046560"/>
              <a:gd name="connsiteX0" fmla="*/ 910876 w 8350191"/>
              <a:gd name="connsiteY0" fmla="*/ 4775642 h 5046560"/>
              <a:gd name="connsiteX1" fmla="*/ 110724 w 8350191"/>
              <a:gd name="connsiteY1" fmla="*/ 3580002 h 5046560"/>
              <a:gd name="connsiteX2" fmla="*/ 11426 w 8350191"/>
              <a:gd name="connsiteY2" fmla="*/ 2578945 h 5046560"/>
              <a:gd name="connsiteX3" fmla="*/ 511013 w 8350191"/>
              <a:gd name="connsiteY3" fmla="*/ 1384103 h 5046560"/>
              <a:gd name="connsiteX4" fmla="*/ 1328530 w 8350191"/>
              <a:gd name="connsiteY4" fmla="*/ 689794 h 5046560"/>
              <a:gd name="connsiteX5" fmla="*/ 1718617 w 8350191"/>
              <a:gd name="connsiteY5" fmla="*/ 472905 h 5046560"/>
              <a:gd name="connsiteX6" fmla="*/ 3858854 w 8350191"/>
              <a:gd name="connsiteY6" fmla="*/ 256 h 5046560"/>
              <a:gd name="connsiteX7" fmla="*/ 5865155 w 8350191"/>
              <a:gd name="connsiteY7" fmla="*/ 453958 h 5046560"/>
              <a:gd name="connsiteX8" fmla="*/ 7538341 w 8350191"/>
              <a:gd name="connsiteY8" fmla="*/ 1647586 h 5046560"/>
              <a:gd name="connsiteX9" fmla="*/ 7975133 w 8350191"/>
              <a:gd name="connsiteY9" fmla="*/ 2141444 h 5046560"/>
              <a:gd name="connsiteX10" fmla="*/ 8292659 w 8350191"/>
              <a:gd name="connsiteY10" fmla="*/ 3652263 h 5046560"/>
              <a:gd name="connsiteX11" fmla="*/ 7625035 w 8350191"/>
              <a:gd name="connsiteY11" fmla="*/ 4625329 h 5046560"/>
              <a:gd name="connsiteX12" fmla="*/ 6305252 w 8350191"/>
              <a:gd name="connsiteY12" fmla="*/ 4840094 h 5046560"/>
              <a:gd name="connsiteX13" fmla="*/ 5884194 w 8350191"/>
              <a:gd name="connsiteY13" fmla="*/ 4635681 h 5046560"/>
              <a:gd name="connsiteX14" fmla="*/ 4918416 w 8350191"/>
              <a:gd name="connsiteY14" fmla="*/ 4320645 h 5046560"/>
              <a:gd name="connsiteX15" fmla="*/ 4022669 w 8350191"/>
              <a:gd name="connsiteY15" fmla="*/ 4430992 h 5046560"/>
              <a:gd name="connsiteX16" fmla="*/ 3303780 w 8350191"/>
              <a:gd name="connsiteY16" fmla="*/ 4694916 h 5046560"/>
              <a:gd name="connsiteX17" fmla="*/ 1002316 w 8350191"/>
              <a:gd name="connsiteY17" fmla="*/ 4867082 h 5046560"/>
              <a:gd name="connsiteX0" fmla="*/ 899450 w 8338765"/>
              <a:gd name="connsiteY0" fmla="*/ 4775642 h 5046560"/>
              <a:gd name="connsiteX1" fmla="*/ 0 w 8338765"/>
              <a:gd name="connsiteY1" fmla="*/ 2578945 h 5046560"/>
              <a:gd name="connsiteX2" fmla="*/ 499587 w 8338765"/>
              <a:gd name="connsiteY2" fmla="*/ 1384103 h 5046560"/>
              <a:gd name="connsiteX3" fmla="*/ 1317104 w 8338765"/>
              <a:gd name="connsiteY3" fmla="*/ 689794 h 5046560"/>
              <a:gd name="connsiteX4" fmla="*/ 1707191 w 8338765"/>
              <a:gd name="connsiteY4" fmla="*/ 472905 h 5046560"/>
              <a:gd name="connsiteX5" fmla="*/ 3847428 w 8338765"/>
              <a:gd name="connsiteY5" fmla="*/ 256 h 5046560"/>
              <a:gd name="connsiteX6" fmla="*/ 5853729 w 8338765"/>
              <a:gd name="connsiteY6" fmla="*/ 453958 h 5046560"/>
              <a:gd name="connsiteX7" fmla="*/ 7526915 w 8338765"/>
              <a:gd name="connsiteY7" fmla="*/ 1647586 h 5046560"/>
              <a:gd name="connsiteX8" fmla="*/ 7963707 w 8338765"/>
              <a:gd name="connsiteY8" fmla="*/ 2141444 h 5046560"/>
              <a:gd name="connsiteX9" fmla="*/ 8281233 w 8338765"/>
              <a:gd name="connsiteY9" fmla="*/ 3652263 h 5046560"/>
              <a:gd name="connsiteX10" fmla="*/ 7613609 w 8338765"/>
              <a:gd name="connsiteY10" fmla="*/ 4625329 h 5046560"/>
              <a:gd name="connsiteX11" fmla="*/ 6293826 w 8338765"/>
              <a:gd name="connsiteY11" fmla="*/ 4840094 h 5046560"/>
              <a:gd name="connsiteX12" fmla="*/ 5872768 w 8338765"/>
              <a:gd name="connsiteY12" fmla="*/ 4635681 h 5046560"/>
              <a:gd name="connsiteX13" fmla="*/ 4906990 w 8338765"/>
              <a:gd name="connsiteY13" fmla="*/ 4320645 h 5046560"/>
              <a:gd name="connsiteX14" fmla="*/ 4011243 w 8338765"/>
              <a:gd name="connsiteY14" fmla="*/ 4430992 h 5046560"/>
              <a:gd name="connsiteX15" fmla="*/ 3292354 w 8338765"/>
              <a:gd name="connsiteY15" fmla="*/ 4694916 h 5046560"/>
              <a:gd name="connsiteX16" fmla="*/ 990890 w 8338765"/>
              <a:gd name="connsiteY16" fmla="*/ 4867082 h 5046560"/>
              <a:gd name="connsiteX0" fmla="*/ 0 w 8338765"/>
              <a:gd name="connsiteY0" fmla="*/ 2578945 h 5046560"/>
              <a:gd name="connsiteX1" fmla="*/ 499587 w 8338765"/>
              <a:gd name="connsiteY1" fmla="*/ 1384103 h 5046560"/>
              <a:gd name="connsiteX2" fmla="*/ 1317104 w 8338765"/>
              <a:gd name="connsiteY2" fmla="*/ 689794 h 5046560"/>
              <a:gd name="connsiteX3" fmla="*/ 1707191 w 8338765"/>
              <a:gd name="connsiteY3" fmla="*/ 472905 h 5046560"/>
              <a:gd name="connsiteX4" fmla="*/ 3847428 w 8338765"/>
              <a:gd name="connsiteY4" fmla="*/ 256 h 5046560"/>
              <a:gd name="connsiteX5" fmla="*/ 5853729 w 8338765"/>
              <a:gd name="connsiteY5" fmla="*/ 453958 h 5046560"/>
              <a:gd name="connsiteX6" fmla="*/ 7526915 w 8338765"/>
              <a:gd name="connsiteY6" fmla="*/ 1647586 h 5046560"/>
              <a:gd name="connsiteX7" fmla="*/ 7963707 w 8338765"/>
              <a:gd name="connsiteY7" fmla="*/ 2141444 h 5046560"/>
              <a:gd name="connsiteX8" fmla="*/ 8281233 w 8338765"/>
              <a:gd name="connsiteY8" fmla="*/ 3652263 h 5046560"/>
              <a:gd name="connsiteX9" fmla="*/ 7613609 w 8338765"/>
              <a:gd name="connsiteY9" fmla="*/ 4625329 h 5046560"/>
              <a:gd name="connsiteX10" fmla="*/ 6293826 w 8338765"/>
              <a:gd name="connsiteY10" fmla="*/ 4840094 h 5046560"/>
              <a:gd name="connsiteX11" fmla="*/ 5872768 w 8338765"/>
              <a:gd name="connsiteY11" fmla="*/ 4635681 h 5046560"/>
              <a:gd name="connsiteX12" fmla="*/ 4906990 w 8338765"/>
              <a:gd name="connsiteY12" fmla="*/ 4320645 h 5046560"/>
              <a:gd name="connsiteX13" fmla="*/ 4011243 w 8338765"/>
              <a:gd name="connsiteY13" fmla="*/ 4430992 h 5046560"/>
              <a:gd name="connsiteX14" fmla="*/ 3292354 w 8338765"/>
              <a:gd name="connsiteY14" fmla="*/ 4694916 h 5046560"/>
              <a:gd name="connsiteX15" fmla="*/ 990890 w 8338765"/>
              <a:gd name="connsiteY15" fmla="*/ 4867082 h 5046560"/>
              <a:gd name="connsiteX0" fmla="*/ 0 w 7839178"/>
              <a:gd name="connsiteY0" fmla="*/ 1384103 h 5046560"/>
              <a:gd name="connsiteX1" fmla="*/ 817517 w 7839178"/>
              <a:gd name="connsiteY1" fmla="*/ 689794 h 5046560"/>
              <a:gd name="connsiteX2" fmla="*/ 1207604 w 7839178"/>
              <a:gd name="connsiteY2" fmla="*/ 472905 h 5046560"/>
              <a:gd name="connsiteX3" fmla="*/ 3347841 w 7839178"/>
              <a:gd name="connsiteY3" fmla="*/ 256 h 5046560"/>
              <a:gd name="connsiteX4" fmla="*/ 5354142 w 7839178"/>
              <a:gd name="connsiteY4" fmla="*/ 453958 h 5046560"/>
              <a:gd name="connsiteX5" fmla="*/ 7027328 w 7839178"/>
              <a:gd name="connsiteY5" fmla="*/ 1647586 h 5046560"/>
              <a:gd name="connsiteX6" fmla="*/ 7464120 w 7839178"/>
              <a:gd name="connsiteY6" fmla="*/ 2141444 h 5046560"/>
              <a:gd name="connsiteX7" fmla="*/ 7781646 w 7839178"/>
              <a:gd name="connsiteY7" fmla="*/ 3652263 h 5046560"/>
              <a:gd name="connsiteX8" fmla="*/ 7114022 w 7839178"/>
              <a:gd name="connsiteY8" fmla="*/ 4625329 h 5046560"/>
              <a:gd name="connsiteX9" fmla="*/ 5794239 w 7839178"/>
              <a:gd name="connsiteY9" fmla="*/ 4840094 h 5046560"/>
              <a:gd name="connsiteX10" fmla="*/ 5373181 w 7839178"/>
              <a:gd name="connsiteY10" fmla="*/ 4635681 h 5046560"/>
              <a:gd name="connsiteX11" fmla="*/ 4407403 w 7839178"/>
              <a:gd name="connsiteY11" fmla="*/ 4320645 h 5046560"/>
              <a:gd name="connsiteX12" fmla="*/ 3511656 w 7839178"/>
              <a:gd name="connsiteY12" fmla="*/ 4430992 h 5046560"/>
              <a:gd name="connsiteX13" fmla="*/ 2792767 w 7839178"/>
              <a:gd name="connsiteY13" fmla="*/ 4694916 h 5046560"/>
              <a:gd name="connsiteX14" fmla="*/ 491303 w 7839178"/>
              <a:gd name="connsiteY14" fmla="*/ 4867082 h 5046560"/>
              <a:gd name="connsiteX0" fmla="*/ 326214 w 7347875"/>
              <a:gd name="connsiteY0" fmla="*/ 689794 h 5046560"/>
              <a:gd name="connsiteX1" fmla="*/ 716301 w 7347875"/>
              <a:gd name="connsiteY1" fmla="*/ 472905 h 5046560"/>
              <a:gd name="connsiteX2" fmla="*/ 2856538 w 7347875"/>
              <a:gd name="connsiteY2" fmla="*/ 256 h 5046560"/>
              <a:gd name="connsiteX3" fmla="*/ 4862839 w 7347875"/>
              <a:gd name="connsiteY3" fmla="*/ 453958 h 5046560"/>
              <a:gd name="connsiteX4" fmla="*/ 6536025 w 7347875"/>
              <a:gd name="connsiteY4" fmla="*/ 1647586 h 5046560"/>
              <a:gd name="connsiteX5" fmla="*/ 6972817 w 7347875"/>
              <a:gd name="connsiteY5" fmla="*/ 2141444 h 5046560"/>
              <a:gd name="connsiteX6" fmla="*/ 7290343 w 7347875"/>
              <a:gd name="connsiteY6" fmla="*/ 3652263 h 5046560"/>
              <a:gd name="connsiteX7" fmla="*/ 6622719 w 7347875"/>
              <a:gd name="connsiteY7" fmla="*/ 4625329 h 5046560"/>
              <a:gd name="connsiteX8" fmla="*/ 5302936 w 7347875"/>
              <a:gd name="connsiteY8" fmla="*/ 4840094 h 5046560"/>
              <a:gd name="connsiteX9" fmla="*/ 4881878 w 7347875"/>
              <a:gd name="connsiteY9" fmla="*/ 4635681 h 5046560"/>
              <a:gd name="connsiteX10" fmla="*/ 3916100 w 7347875"/>
              <a:gd name="connsiteY10" fmla="*/ 4320645 h 5046560"/>
              <a:gd name="connsiteX11" fmla="*/ 3020353 w 7347875"/>
              <a:gd name="connsiteY11" fmla="*/ 4430992 h 5046560"/>
              <a:gd name="connsiteX12" fmla="*/ 2301464 w 7347875"/>
              <a:gd name="connsiteY12" fmla="*/ 4694916 h 5046560"/>
              <a:gd name="connsiteX13" fmla="*/ 0 w 7347875"/>
              <a:gd name="connsiteY13" fmla="*/ 4867082 h 5046560"/>
              <a:gd name="connsiteX0" fmla="*/ 716301 w 7347875"/>
              <a:gd name="connsiteY0" fmla="*/ 472905 h 5046560"/>
              <a:gd name="connsiteX1" fmla="*/ 2856538 w 7347875"/>
              <a:gd name="connsiteY1" fmla="*/ 256 h 5046560"/>
              <a:gd name="connsiteX2" fmla="*/ 4862839 w 7347875"/>
              <a:gd name="connsiteY2" fmla="*/ 453958 h 5046560"/>
              <a:gd name="connsiteX3" fmla="*/ 6536025 w 7347875"/>
              <a:gd name="connsiteY3" fmla="*/ 1647586 h 5046560"/>
              <a:gd name="connsiteX4" fmla="*/ 6972817 w 7347875"/>
              <a:gd name="connsiteY4" fmla="*/ 2141444 h 5046560"/>
              <a:gd name="connsiteX5" fmla="*/ 7290343 w 7347875"/>
              <a:gd name="connsiteY5" fmla="*/ 3652263 h 5046560"/>
              <a:gd name="connsiteX6" fmla="*/ 6622719 w 7347875"/>
              <a:gd name="connsiteY6" fmla="*/ 4625329 h 5046560"/>
              <a:gd name="connsiteX7" fmla="*/ 5302936 w 7347875"/>
              <a:gd name="connsiteY7" fmla="*/ 4840094 h 5046560"/>
              <a:gd name="connsiteX8" fmla="*/ 4881878 w 7347875"/>
              <a:gd name="connsiteY8" fmla="*/ 4635681 h 5046560"/>
              <a:gd name="connsiteX9" fmla="*/ 3916100 w 7347875"/>
              <a:gd name="connsiteY9" fmla="*/ 4320645 h 5046560"/>
              <a:gd name="connsiteX10" fmla="*/ 3020353 w 7347875"/>
              <a:gd name="connsiteY10" fmla="*/ 4430992 h 5046560"/>
              <a:gd name="connsiteX11" fmla="*/ 2301464 w 7347875"/>
              <a:gd name="connsiteY11" fmla="*/ 4694916 h 5046560"/>
              <a:gd name="connsiteX12" fmla="*/ 0 w 7347875"/>
              <a:gd name="connsiteY12" fmla="*/ 4867082 h 5046560"/>
              <a:gd name="connsiteX0" fmla="*/ 2856538 w 7347875"/>
              <a:gd name="connsiteY0" fmla="*/ 0 h 5046304"/>
              <a:gd name="connsiteX1" fmla="*/ 4862839 w 7347875"/>
              <a:gd name="connsiteY1" fmla="*/ 453702 h 5046304"/>
              <a:gd name="connsiteX2" fmla="*/ 6536025 w 7347875"/>
              <a:gd name="connsiteY2" fmla="*/ 1647330 h 5046304"/>
              <a:gd name="connsiteX3" fmla="*/ 6972817 w 7347875"/>
              <a:gd name="connsiteY3" fmla="*/ 2141188 h 5046304"/>
              <a:gd name="connsiteX4" fmla="*/ 7290343 w 7347875"/>
              <a:gd name="connsiteY4" fmla="*/ 3652007 h 5046304"/>
              <a:gd name="connsiteX5" fmla="*/ 6622719 w 7347875"/>
              <a:gd name="connsiteY5" fmla="*/ 4625073 h 5046304"/>
              <a:gd name="connsiteX6" fmla="*/ 5302936 w 7347875"/>
              <a:gd name="connsiteY6" fmla="*/ 4839838 h 5046304"/>
              <a:gd name="connsiteX7" fmla="*/ 4881878 w 7347875"/>
              <a:gd name="connsiteY7" fmla="*/ 4635425 h 5046304"/>
              <a:gd name="connsiteX8" fmla="*/ 3916100 w 7347875"/>
              <a:gd name="connsiteY8" fmla="*/ 4320389 h 5046304"/>
              <a:gd name="connsiteX9" fmla="*/ 3020353 w 7347875"/>
              <a:gd name="connsiteY9" fmla="*/ 4430736 h 5046304"/>
              <a:gd name="connsiteX10" fmla="*/ 2301464 w 7347875"/>
              <a:gd name="connsiteY10" fmla="*/ 4694660 h 5046304"/>
              <a:gd name="connsiteX11" fmla="*/ 0 w 7347875"/>
              <a:gd name="connsiteY11" fmla="*/ 4866826 h 5046304"/>
              <a:gd name="connsiteX0" fmla="*/ 4862839 w 7347875"/>
              <a:gd name="connsiteY0" fmla="*/ 0 h 4592602"/>
              <a:gd name="connsiteX1" fmla="*/ 6536025 w 7347875"/>
              <a:gd name="connsiteY1" fmla="*/ 1193628 h 4592602"/>
              <a:gd name="connsiteX2" fmla="*/ 6972817 w 7347875"/>
              <a:gd name="connsiteY2" fmla="*/ 1687486 h 4592602"/>
              <a:gd name="connsiteX3" fmla="*/ 7290343 w 7347875"/>
              <a:gd name="connsiteY3" fmla="*/ 3198305 h 4592602"/>
              <a:gd name="connsiteX4" fmla="*/ 6622719 w 7347875"/>
              <a:gd name="connsiteY4" fmla="*/ 4171371 h 4592602"/>
              <a:gd name="connsiteX5" fmla="*/ 5302936 w 7347875"/>
              <a:gd name="connsiteY5" fmla="*/ 4386136 h 4592602"/>
              <a:gd name="connsiteX6" fmla="*/ 4881878 w 7347875"/>
              <a:gd name="connsiteY6" fmla="*/ 4181723 h 4592602"/>
              <a:gd name="connsiteX7" fmla="*/ 3916100 w 7347875"/>
              <a:gd name="connsiteY7" fmla="*/ 3866687 h 4592602"/>
              <a:gd name="connsiteX8" fmla="*/ 3020353 w 7347875"/>
              <a:gd name="connsiteY8" fmla="*/ 3977034 h 4592602"/>
              <a:gd name="connsiteX9" fmla="*/ 2301464 w 7347875"/>
              <a:gd name="connsiteY9" fmla="*/ 4240958 h 4592602"/>
              <a:gd name="connsiteX10" fmla="*/ 0 w 7347875"/>
              <a:gd name="connsiteY10" fmla="*/ 4413124 h 4592602"/>
              <a:gd name="connsiteX0" fmla="*/ 6536025 w 7347875"/>
              <a:gd name="connsiteY0" fmla="*/ 0 h 3398974"/>
              <a:gd name="connsiteX1" fmla="*/ 6972817 w 7347875"/>
              <a:gd name="connsiteY1" fmla="*/ 493858 h 3398974"/>
              <a:gd name="connsiteX2" fmla="*/ 7290343 w 7347875"/>
              <a:gd name="connsiteY2" fmla="*/ 2004677 h 3398974"/>
              <a:gd name="connsiteX3" fmla="*/ 6622719 w 7347875"/>
              <a:gd name="connsiteY3" fmla="*/ 2977743 h 3398974"/>
              <a:gd name="connsiteX4" fmla="*/ 5302936 w 7347875"/>
              <a:gd name="connsiteY4" fmla="*/ 3192508 h 3398974"/>
              <a:gd name="connsiteX5" fmla="*/ 4881878 w 7347875"/>
              <a:gd name="connsiteY5" fmla="*/ 2988095 h 3398974"/>
              <a:gd name="connsiteX6" fmla="*/ 3916100 w 7347875"/>
              <a:gd name="connsiteY6" fmla="*/ 2673059 h 3398974"/>
              <a:gd name="connsiteX7" fmla="*/ 3020353 w 7347875"/>
              <a:gd name="connsiteY7" fmla="*/ 2783406 h 3398974"/>
              <a:gd name="connsiteX8" fmla="*/ 2301464 w 7347875"/>
              <a:gd name="connsiteY8" fmla="*/ 3047330 h 3398974"/>
              <a:gd name="connsiteX9" fmla="*/ 0 w 7347875"/>
              <a:gd name="connsiteY9" fmla="*/ 3219496 h 3398974"/>
              <a:gd name="connsiteX0" fmla="*/ 6972817 w 7347875"/>
              <a:gd name="connsiteY0" fmla="*/ 0 h 2905116"/>
              <a:gd name="connsiteX1" fmla="*/ 7290343 w 7347875"/>
              <a:gd name="connsiteY1" fmla="*/ 1510819 h 2905116"/>
              <a:gd name="connsiteX2" fmla="*/ 6622719 w 7347875"/>
              <a:gd name="connsiteY2" fmla="*/ 2483885 h 2905116"/>
              <a:gd name="connsiteX3" fmla="*/ 5302936 w 7347875"/>
              <a:gd name="connsiteY3" fmla="*/ 2698650 h 2905116"/>
              <a:gd name="connsiteX4" fmla="*/ 4881878 w 7347875"/>
              <a:gd name="connsiteY4" fmla="*/ 2494237 h 2905116"/>
              <a:gd name="connsiteX5" fmla="*/ 3916100 w 7347875"/>
              <a:gd name="connsiteY5" fmla="*/ 2179201 h 2905116"/>
              <a:gd name="connsiteX6" fmla="*/ 3020353 w 7347875"/>
              <a:gd name="connsiteY6" fmla="*/ 2289548 h 2905116"/>
              <a:gd name="connsiteX7" fmla="*/ 2301464 w 7347875"/>
              <a:gd name="connsiteY7" fmla="*/ 2553472 h 2905116"/>
              <a:gd name="connsiteX8" fmla="*/ 0 w 7347875"/>
              <a:gd name="connsiteY8" fmla="*/ 2725638 h 2905116"/>
              <a:gd name="connsiteX0" fmla="*/ 7290343 w 7290343"/>
              <a:gd name="connsiteY0" fmla="*/ 0 h 1394297"/>
              <a:gd name="connsiteX1" fmla="*/ 6622719 w 7290343"/>
              <a:gd name="connsiteY1" fmla="*/ 973066 h 1394297"/>
              <a:gd name="connsiteX2" fmla="*/ 5302936 w 7290343"/>
              <a:gd name="connsiteY2" fmla="*/ 1187831 h 1394297"/>
              <a:gd name="connsiteX3" fmla="*/ 4881878 w 7290343"/>
              <a:gd name="connsiteY3" fmla="*/ 983418 h 1394297"/>
              <a:gd name="connsiteX4" fmla="*/ 3916100 w 7290343"/>
              <a:gd name="connsiteY4" fmla="*/ 668382 h 1394297"/>
              <a:gd name="connsiteX5" fmla="*/ 3020353 w 7290343"/>
              <a:gd name="connsiteY5" fmla="*/ 778729 h 1394297"/>
              <a:gd name="connsiteX6" fmla="*/ 2301464 w 7290343"/>
              <a:gd name="connsiteY6" fmla="*/ 1042653 h 1394297"/>
              <a:gd name="connsiteX7" fmla="*/ 0 w 7290343"/>
              <a:gd name="connsiteY7" fmla="*/ 1214819 h 1394297"/>
              <a:gd name="connsiteX0" fmla="*/ 6622719 w 6622719"/>
              <a:gd name="connsiteY0" fmla="*/ 311933 h 733164"/>
              <a:gd name="connsiteX1" fmla="*/ 5302936 w 6622719"/>
              <a:gd name="connsiteY1" fmla="*/ 526698 h 733164"/>
              <a:gd name="connsiteX2" fmla="*/ 4881878 w 6622719"/>
              <a:gd name="connsiteY2" fmla="*/ 322285 h 733164"/>
              <a:gd name="connsiteX3" fmla="*/ 3916100 w 6622719"/>
              <a:gd name="connsiteY3" fmla="*/ 7249 h 733164"/>
              <a:gd name="connsiteX4" fmla="*/ 3020353 w 6622719"/>
              <a:gd name="connsiteY4" fmla="*/ 117596 h 733164"/>
              <a:gd name="connsiteX5" fmla="*/ 2301464 w 6622719"/>
              <a:gd name="connsiteY5" fmla="*/ 381520 h 733164"/>
              <a:gd name="connsiteX6" fmla="*/ 0 w 6622719"/>
              <a:gd name="connsiteY6" fmla="*/ 553686 h 73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22719" h="733164">
                <a:moveTo>
                  <a:pt x="6622719" y="311933"/>
                </a:moveTo>
                <a:cubicBezTo>
                  <a:pt x="6204229" y="608954"/>
                  <a:pt x="5761606" y="671081"/>
                  <a:pt x="5302936" y="526698"/>
                </a:cubicBezTo>
                <a:cubicBezTo>
                  <a:pt x="5149610" y="478413"/>
                  <a:pt x="5017570" y="397994"/>
                  <a:pt x="4881878" y="322285"/>
                </a:cubicBezTo>
                <a:cubicBezTo>
                  <a:pt x="4588627" y="158551"/>
                  <a:pt x="4273911" y="38293"/>
                  <a:pt x="3916100" y="7249"/>
                </a:cubicBezTo>
                <a:cubicBezTo>
                  <a:pt x="3614873" y="-19002"/>
                  <a:pt x="3316824" y="27934"/>
                  <a:pt x="3020353" y="117596"/>
                </a:cubicBezTo>
                <a:cubicBezTo>
                  <a:pt x="2689282" y="217729"/>
                  <a:pt x="2500058" y="300462"/>
                  <a:pt x="2301464" y="381520"/>
                </a:cubicBezTo>
                <a:cubicBezTo>
                  <a:pt x="2080764" y="471631"/>
                  <a:pt x="771229" y="1006013"/>
                  <a:pt x="0" y="55368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1" name="Freeform: Shape 40">
            <a:extLst>
              <a:ext uri="{FF2B5EF4-FFF2-40B4-BE49-F238E27FC236}">
                <a16:creationId xmlns:a16="http://schemas.microsoft.com/office/drawing/2014/main" id="{C221B520-0D64-3EC9-FF97-743F0B028BFA}"/>
              </a:ext>
            </a:extLst>
          </p:cNvPr>
          <p:cNvSpPr>
            <a:spLocks noChangeAspect="1"/>
          </p:cNvSpPr>
          <p:nvPr userDrawn="1"/>
        </p:nvSpPr>
        <p:spPr>
          <a:xfrm rot="10500000" flipH="1">
            <a:off x="3174568" y="5351805"/>
            <a:ext cx="5263840" cy="686047"/>
          </a:xfrm>
          <a:custGeom>
            <a:avLst/>
            <a:gdLst>
              <a:gd name="connsiteX0" fmla="*/ 3848638 w 8339975"/>
              <a:gd name="connsiteY0" fmla="*/ 256 h 5016456"/>
              <a:gd name="connsiteX1" fmla="*/ 5854939 w 8339975"/>
              <a:gd name="connsiteY1" fmla="*/ 453958 h 5016456"/>
              <a:gd name="connsiteX2" fmla="*/ 7528125 w 8339975"/>
              <a:gd name="connsiteY2" fmla="*/ 1647586 h 5016456"/>
              <a:gd name="connsiteX3" fmla="*/ 7964917 w 8339975"/>
              <a:gd name="connsiteY3" fmla="*/ 2141444 h 5016456"/>
              <a:gd name="connsiteX4" fmla="*/ 8282443 w 8339975"/>
              <a:gd name="connsiteY4" fmla="*/ 3652263 h 5016456"/>
              <a:gd name="connsiteX5" fmla="*/ 7614819 w 8339975"/>
              <a:gd name="connsiteY5" fmla="*/ 4625329 h 5016456"/>
              <a:gd name="connsiteX6" fmla="*/ 6295036 w 8339975"/>
              <a:gd name="connsiteY6" fmla="*/ 4840094 h 5016456"/>
              <a:gd name="connsiteX7" fmla="*/ 5873978 w 8339975"/>
              <a:gd name="connsiteY7" fmla="*/ 4635681 h 5016456"/>
              <a:gd name="connsiteX8" fmla="*/ 4908200 w 8339975"/>
              <a:gd name="connsiteY8" fmla="*/ 4320645 h 5016456"/>
              <a:gd name="connsiteX9" fmla="*/ 4012453 w 8339975"/>
              <a:gd name="connsiteY9" fmla="*/ 4430992 h 5016456"/>
              <a:gd name="connsiteX10" fmla="*/ 3293564 w 8339975"/>
              <a:gd name="connsiteY10" fmla="*/ 4694916 h 5016456"/>
              <a:gd name="connsiteX11" fmla="*/ 900660 w 8339975"/>
              <a:gd name="connsiteY11" fmla="*/ 4775642 h 5016456"/>
              <a:gd name="connsiteX12" fmla="*/ 464143 w 8339975"/>
              <a:gd name="connsiteY12" fmla="*/ 4374943 h 5016456"/>
              <a:gd name="connsiteX13" fmla="*/ 100508 w 8339975"/>
              <a:gd name="connsiteY13" fmla="*/ 3580002 h 5016456"/>
              <a:gd name="connsiteX14" fmla="*/ 1210 w 8339975"/>
              <a:gd name="connsiteY14" fmla="*/ 2578945 h 5016456"/>
              <a:gd name="connsiteX15" fmla="*/ 500797 w 8339975"/>
              <a:gd name="connsiteY15" fmla="*/ 1384103 h 5016456"/>
              <a:gd name="connsiteX16" fmla="*/ 1318314 w 8339975"/>
              <a:gd name="connsiteY16" fmla="*/ 689794 h 5016456"/>
              <a:gd name="connsiteX17" fmla="*/ 1708401 w 8339975"/>
              <a:gd name="connsiteY17" fmla="*/ 472905 h 5016456"/>
              <a:gd name="connsiteX18" fmla="*/ 3848638 w 8339975"/>
              <a:gd name="connsiteY18" fmla="*/ 256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18" fmla="*/ 7708527 w 8339975"/>
              <a:gd name="connsiteY18" fmla="*/ 4719037 h 5016456"/>
              <a:gd name="connsiteX0" fmla="*/ 7614819 w 8339975"/>
              <a:gd name="connsiteY0" fmla="*/ 4625329 h 5016456"/>
              <a:gd name="connsiteX1" fmla="*/ 6295036 w 8339975"/>
              <a:gd name="connsiteY1" fmla="*/ 4840094 h 5016456"/>
              <a:gd name="connsiteX2" fmla="*/ 5873978 w 8339975"/>
              <a:gd name="connsiteY2" fmla="*/ 4635681 h 5016456"/>
              <a:gd name="connsiteX3" fmla="*/ 4908200 w 8339975"/>
              <a:gd name="connsiteY3" fmla="*/ 4320645 h 5016456"/>
              <a:gd name="connsiteX4" fmla="*/ 4012453 w 8339975"/>
              <a:gd name="connsiteY4" fmla="*/ 4430992 h 5016456"/>
              <a:gd name="connsiteX5" fmla="*/ 3293564 w 8339975"/>
              <a:gd name="connsiteY5" fmla="*/ 4694916 h 5016456"/>
              <a:gd name="connsiteX6" fmla="*/ 900660 w 8339975"/>
              <a:gd name="connsiteY6" fmla="*/ 4775642 h 5016456"/>
              <a:gd name="connsiteX7" fmla="*/ 464143 w 8339975"/>
              <a:gd name="connsiteY7" fmla="*/ 4374943 h 5016456"/>
              <a:gd name="connsiteX8" fmla="*/ 100508 w 8339975"/>
              <a:gd name="connsiteY8" fmla="*/ 3580002 h 5016456"/>
              <a:gd name="connsiteX9" fmla="*/ 1210 w 8339975"/>
              <a:gd name="connsiteY9" fmla="*/ 2578945 h 5016456"/>
              <a:gd name="connsiteX10" fmla="*/ 500797 w 8339975"/>
              <a:gd name="connsiteY10" fmla="*/ 1384103 h 5016456"/>
              <a:gd name="connsiteX11" fmla="*/ 1318314 w 8339975"/>
              <a:gd name="connsiteY11" fmla="*/ 689794 h 5016456"/>
              <a:gd name="connsiteX12" fmla="*/ 1708401 w 8339975"/>
              <a:gd name="connsiteY12" fmla="*/ 472905 h 5016456"/>
              <a:gd name="connsiteX13" fmla="*/ 3848638 w 8339975"/>
              <a:gd name="connsiteY13" fmla="*/ 256 h 5016456"/>
              <a:gd name="connsiteX14" fmla="*/ 5854939 w 8339975"/>
              <a:gd name="connsiteY14" fmla="*/ 453958 h 5016456"/>
              <a:gd name="connsiteX15" fmla="*/ 7528125 w 8339975"/>
              <a:gd name="connsiteY15" fmla="*/ 1647586 h 5016456"/>
              <a:gd name="connsiteX16" fmla="*/ 7964917 w 8339975"/>
              <a:gd name="connsiteY16" fmla="*/ 2141444 h 5016456"/>
              <a:gd name="connsiteX17" fmla="*/ 8282443 w 8339975"/>
              <a:gd name="connsiteY17" fmla="*/ 3652263 h 5016456"/>
              <a:gd name="connsiteX0" fmla="*/ 7614819 w 7964917"/>
              <a:gd name="connsiteY0" fmla="*/ 4625329 h 5016456"/>
              <a:gd name="connsiteX1" fmla="*/ 6295036 w 7964917"/>
              <a:gd name="connsiteY1" fmla="*/ 4840094 h 5016456"/>
              <a:gd name="connsiteX2" fmla="*/ 5873978 w 7964917"/>
              <a:gd name="connsiteY2" fmla="*/ 4635681 h 5016456"/>
              <a:gd name="connsiteX3" fmla="*/ 4908200 w 7964917"/>
              <a:gd name="connsiteY3" fmla="*/ 4320645 h 5016456"/>
              <a:gd name="connsiteX4" fmla="*/ 4012453 w 7964917"/>
              <a:gd name="connsiteY4" fmla="*/ 4430992 h 5016456"/>
              <a:gd name="connsiteX5" fmla="*/ 3293564 w 7964917"/>
              <a:gd name="connsiteY5" fmla="*/ 4694916 h 5016456"/>
              <a:gd name="connsiteX6" fmla="*/ 900660 w 7964917"/>
              <a:gd name="connsiteY6" fmla="*/ 4775642 h 5016456"/>
              <a:gd name="connsiteX7" fmla="*/ 464143 w 7964917"/>
              <a:gd name="connsiteY7" fmla="*/ 4374943 h 5016456"/>
              <a:gd name="connsiteX8" fmla="*/ 100508 w 7964917"/>
              <a:gd name="connsiteY8" fmla="*/ 3580002 h 5016456"/>
              <a:gd name="connsiteX9" fmla="*/ 1210 w 7964917"/>
              <a:gd name="connsiteY9" fmla="*/ 2578945 h 5016456"/>
              <a:gd name="connsiteX10" fmla="*/ 500797 w 7964917"/>
              <a:gd name="connsiteY10" fmla="*/ 1384103 h 5016456"/>
              <a:gd name="connsiteX11" fmla="*/ 1318314 w 7964917"/>
              <a:gd name="connsiteY11" fmla="*/ 689794 h 5016456"/>
              <a:gd name="connsiteX12" fmla="*/ 1708401 w 7964917"/>
              <a:gd name="connsiteY12" fmla="*/ 472905 h 5016456"/>
              <a:gd name="connsiteX13" fmla="*/ 3848638 w 7964917"/>
              <a:gd name="connsiteY13" fmla="*/ 256 h 5016456"/>
              <a:gd name="connsiteX14" fmla="*/ 5854939 w 7964917"/>
              <a:gd name="connsiteY14" fmla="*/ 453958 h 5016456"/>
              <a:gd name="connsiteX15" fmla="*/ 7528125 w 7964917"/>
              <a:gd name="connsiteY15" fmla="*/ 1647586 h 5016456"/>
              <a:gd name="connsiteX16" fmla="*/ 7964917 w 7964917"/>
              <a:gd name="connsiteY16" fmla="*/ 2141444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15" fmla="*/ 7528125 w 7614819"/>
              <a:gd name="connsiteY15" fmla="*/ 1647586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14" fmla="*/ 5854939 w 7614819"/>
              <a:gd name="connsiteY14" fmla="*/ 453958 h 5016456"/>
              <a:gd name="connsiteX0" fmla="*/ 7614819 w 7614819"/>
              <a:gd name="connsiteY0" fmla="*/ 4625329 h 5016456"/>
              <a:gd name="connsiteX1" fmla="*/ 6295036 w 7614819"/>
              <a:gd name="connsiteY1" fmla="*/ 4840094 h 5016456"/>
              <a:gd name="connsiteX2" fmla="*/ 5873978 w 7614819"/>
              <a:gd name="connsiteY2" fmla="*/ 4635681 h 5016456"/>
              <a:gd name="connsiteX3" fmla="*/ 4908200 w 7614819"/>
              <a:gd name="connsiteY3" fmla="*/ 4320645 h 5016456"/>
              <a:gd name="connsiteX4" fmla="*/ 4012453 w 7614819"/>
              <a:gd name="connsiteY4" fmla="*/ 4430992 h 5016456"/>
              <a:gd name="connsiteX5" fmla="*/ 3293564 w 7614819"/>
              <a:gd name="connsiteY5" fmla="*/ 4694916 h 5016456"/>
              <a:gd name="connsiteX6" fmla="*/ 900660 w 7614819"/>
              <a:gd name="connsiteY6" fmla="*/ 4775642 h 5016456"/>
              <a:gd name="connsiteX7" fmla="*/ 464143 w 7614819"/>
              <a:gd name="connsiteY7" fmla="*/ 4374943 h 5016456"/>
              <a:gd name="connsiteX8" fmla="*/ 100508 w 7614819"/>
              <a:gd name="connsiteY8" fmla="*/ 3580002 h 5016456"/>
              <a:gd name="connsiteX9" fmla="*/ 1210 w 7614819"/>
              <a:gd name="connsiteY9" fmla="*/ 2578945 h 5016456"/>
              <a:gd name="connsiteX10" fmla="*/ 500797 w 7614819"/>
              <a:gd name="connsiteY10" fmla="*/ 1384103 h 5016456"/>
              <a:gd name="connsiteX11" fmla="*/ 1318314 w 7614819"/>
              <a:gd name="connsiteY11" fmla="*/ 689794 h 5016456"/>
              <a:gd name="connsiteX12" fmla="*/ 1708401 w 7614819"/>
              <a:gd name="connsiteY12" fmla="*/ 472905 h 5016456"/>
              <a:gd name="connsiteX13" fmla="*/ 3848638 w 7614819"/>
              <a:gd name="connsiteY13" fmla="*/ 256 h 5016456"/>
              <a:gd name="connsiteX0" fmla="*/ 7614819 w 7614819"/>
              <a:gd name="connsiteY0" fmla="*/ 4152424 h 4543551"/>
              <a:gd name="connsiteX1" fmla="*/ 6295036 w 7614819"/>
              <a:gd name="connsiteY1" fmla="*/ 4367189 h 4543551"/>
              <a:gd name="connsiteX2" fmla="*/ 5873978 w 7614819"/>
              <a:gd name="connsiteY2" fmla="*/ 4162776 h 4543551"/>
              <a:gd name="connsiteX3" fmla="*/ 4908200 w 7614819"/>
              <a:gd name="connsiteY3" fmla="*/ 3847740 h 4543551"/>
              <a:gd name="connsiteX4" fmla="*/ 4012453 w 7614819"/>
              <a:gd name="connsiteY4" fmla="*/ 3958087 h 4543551"/>
              <a:gd name="connsiteX5" fmla="*/ 3293564 w 7614819"/>
              <a:gd name="connsiteY5" fmla="*/ 4222011 h 4543551"/>
              <a:gd name="connsiteX6" fmla="*/ 900660 w 7614819"/>
              <a:gd name="connsiteY6" fmla="*/ 4302737 h 4543551"/>
              <a:gd name="connsiteX7" fmla="*/ 464143 w 7614819"/>
              <a:gd name="connsiteY7" fmla="*/ 3902038 h 4543551"/>
              <a:gd name="connsiteX8" fmla="*/ 100508 w 7614819"/>
              <a:gd name="connsiteY8" fmla="*/ 3107097 h 4543551"/>
              <a:gd name="connsiteX9" fmla="*/ 1210 w 7614819"/>
              <a:gd name="connsiteY9" fmla="*/ 2106040 h 4543551"/>
              <a:gd name="connsiteX10" fmla="*/ 500797 w 7614819"/>
              <a:gd name="connsiteY10" fmla="*/ 911198 h 4543551"/>
              <a:gd name="connsiteX11" fmla="*/ 1318314 w 7614819"/>
              <a:gd name="connsiteY11" fmla="*/ 216889 h 4543551"/>
              <a:gd name="connsiteX12" fmla="*/ 1708401 w 7614819"/>
              <a:gd name="connsiteY12" fmla="*/ 0 h 4543551"/>
              <a:gd name="connsiteX0" fmla="*/ 7614819 w 7614819"/>
              <a:gd name="connsiteY0" fmla="*/ 3935535 h 4326662"/>
              <a:gd name="connsiteX1" fmla="*/ 6295036 w 7614819"/>
              <a:gd name="connsiteY1" fmla="*/ 4150300 h 4326662"/>
              <a:gd name="connsiteX2" fmla="*/ 5873978 w 7614819"/>
              <a:gd name="connsiteY2" fmla="*/ 3945887 h 4326662"/>
              <a:gd name="connsiteX3" fmla="*/ 4908200 w 7614819"/>
              <a:gd name="connsiteY3" fmla="*/ 3630851 h 4326662"/>
              <a:gd name="connsiteX4" fmla="*/ 4012453 w 7614819"/>
              <a:gd name="connsiteY4" fmla="*/ 3741198 h 4326662"/>
              <a:gd name="connsiteX5" fmla="*/ 3293564 w 7614819"/>
              <a:gd name="connsiteY5" fmla="*/ 4005122 h 4326662"/>
              <a:gd name="connsiteX6" fmla="*/ 900660 w 7614819"/>
              <a:gd name="connsiteY6" fmla="*/ 4085848 h 4326662"/>
              <a:gd name="connsiteX7" fmla="*/ 464143 w 7614819"/>
              <a:gd name="connsiteY7" fmla="*/ 3685149 h 4326662"/>
              <a:gd name="connsiteX8" fmla="*/ 100508 w 7614819"/>
              <a:gd name="connsiteY8" fmla="*/ 2890208 h 4326662"/>
              <a:gd name="connsiteX9" fmla="*/ 1210 w 7614819"/>
              <a:gd name="connsiteY9" fmla="*/ 1889151 h 4326662"/>
              <a:gd name="connsiteX10" fmla="*/ 500797 w 7614819"/>
              <a:gd name="connsiteY10" fmla="*/ 694309 h 4326662"/>
              <a:gd name="connsiteX11" fmla="*/ 1318314 w 7614819"/>
              <a:gd name="connsiteY11" fmla="*/ 0 h 4326662"/>
              <a:gd name="connsiteX0" fmla="*/ 7614819 w 7614819"/>
              <a:gd name="connsiteY0" fmla="*/ 3241226 h 3632353"/>
              <a:gd name="connsiteX1" fmla="*/ 6295036 w 7614819"/>
              <a:gd name="connsiteY1" fmla="*/ 3455991 h 3632353"/>
              <a:gd name="connsiteX2" fmla="*/ 5873978 w 7614819"/>
              <a:gd name="connsiteY2" fmla="*/ 3251578 h 3632353"/>
              <a:gd name="connsiteX3" fmla="*/ 4908200 w 7614819"/>
              <a:gd name="connsiteY3" fmla="*/ 2936542 h 3632353"/>
              <a:gd name="connsiteX4" fmla="*/ 4012453 w 7614819"/>
              <a:gd name="connsiteY4" fmla="*/ 3046889 h 3632353"/>
              <a:gd name="connsiteX5" fmla="*/ 3293564 w 7614819"/>
              <a:gd name="connsiteY5" fmla="*/ 3310813 h 3632353"/>
              <a:gd name="connsiteX6" fmla="*/ 900660 w 7614819"/>
              <a:gd name="connsiteY6" fmla="*/ 3391539 h 3632353"/>
              <a:gd name="connsiteX7" fmla="*/ 464143 w 7614819"/>
              <a:gd name="connsiteY7" fmla="*/ 2990840 h 3632353"/>
              <a:gd name="connsiteX8" fmla="*/ 100508 w 7614819"/>
              <a:gd name="connsiteY8" fmla="*/ 2195899 h 3632353"/>
              <a:gd name="connsiteX9" fmla="*/ 1210 w 7614819"/>
              <a:gd name="connsiteY9" fmla="*/ 1194842 h 3632353"/>
              <a:gd name="connsiteX10" fmla="*/ 500797 w 7614819"/>
              <a:gd name="connsiteY10" fmla="*/ 0 h 3632353"/>
              <a:gd name="connsiteX0" fmla="*/ 7614819 w 7614819"/>
              <a:gd name="connsiteY0" fmla="*/ 2046384 h 2437511"/>
              <a:gd name="connsiteX1" fmla="*/ 6295036 w 7614819"/>
              <a:gd name="connsiteY1" fmla="*/ 2261149 h 2437511"/>
              <a:gd name="connsiteX2" fmla="*/ 5873978 w 7614819"/>
              <a:gd name="connsiteY2" fmla="*/ 2056736 h 2437511"/>
              <a:gd name="connsiteX3" fmla="*/ 4908200 w 7614819"/>
              <a:gd name="connsiteY3" fmla="*/ 1741700 h 2437511"/>
              <a:gd name="connsiteX4" fmla="*/ 4012453 w 7614819"/>
              <a:gd name="connsiteY4" fmla="*/ 1852047 h 2437511"/>
              <a:gd name="connsiteX5" fmla="*/ 3293564 w 7614819"/>
              <a:gd name="connsiteY5" fmla="*/ 2115971 h 2437511"/>
              <a:gd name="connsiteX6" fmla="*/ 900660 w 7614819"/>
              <a:gd name="connsiteY6" fmla="*/ 2196697 h 2437511"/>
              <a:gd name="connsiteX7" fmla="*/ 464143 w 7614819"/>
              <a:gd name="connsiteY7" fmla="*/ 1795998 h 2437511"/>
              <a:gd name="connsiteX8" fmla="*/ 100508 w 7614819"/>
              <a:gd name="connsiteY8" fmla="*/ 1001057 h 2437511"/>
              <a:gd name="connsiteX9" fmla="*/ 1210 w 7614819"/>
              <a:gd name="connsiteY9" fmla="*/ 0 h 2437511"/>
              <a:gd name="connsiteX0" fmla="*/ 7514311 w 7514311"/>
              <a:gd name="connsiteY0" fmla="*/ 1045327 h 1436454"/>
              <a:gd name="connsiteX1" fmla="*/ 6194528 w 7514311"/>
              <a:gd name="connsiteY1" fmla="*/ 1260092 h 1436454"/>
              <a:gd name="connsiteX2" fmla="*/ 5773470 w 7514311"/>
              <a:gd name="connsiteY2" fmla="*/ 1055679 h 1436454"/>
              <a:gd name="connsiteX3" fmla="*/ 4807692 w 7514311"/>
              <a:gd name="connsiteY3" fmla="*/ 740643 h 1436454"/>
              <a:gd name="connsiteX4" fmla="*/ 3911945 w 7514311"/>
              <a:gd name="connsiteY4" fmla="*/ 850990 h 1436454"/>
              <a:gd name="connsiteX5" fmla="*/ 3193056 w 7514311"/>
              <a:gd name="connsiteY5" fmla="*/ 1114914 h 1436454"/>
              <a:gd name="connsiteX6" fmla="*/ 800152 w 7514311"/>
              <a:gd name="connsiteY6" fmla="*/ 1195640 h 1436454"/>
              <a:gd name="connsiteX7" fmla="*/ 363635 w 7514311"/>
              <a:gd name="connsiteY7" fmla="*/ 794941 h 1436454"/>
              <a:gd name="connsiteX8" fmla="*/ 0 w 7514311"/>
              <a:gd name="connsiteY8" fmla="*/ 0 h 1436454"/>
              <a:gd name="connsiteX0" fmla="*/ 7150676 w 7150676"/>
              <a:gd name="connsiteY0" fmla="*/ 311933 h 703060"/>
              <a:gd name="connsiteX1" fmla="*/ 5830893 w 7150676"/>
              <a:gd name="connsiteY1" fmla="*/ 526698 h 703060"/>
              <a:gd name="connsiteX2" fmla="*/ 5409835 w 7150676"/>
              <a:gd name="connsiteY2" fmla="*/ 322285 h 703060"/>
              <a:gd name="connsiteX3" fmla="*/ 4444057 w 7150676"/>
              <a:gd name="connsiteY3" fmla="*/ 7249 h 703060"/>
              <a:gd name="connsiteX4" fmla="*/ 3548310 w 7150676"/>
              <a:gd name="connsiteY4" fmla="*/ 117596 h 703060"/>
              <a:gd name="connsiteX5" fmla="*/ 2829421 w 7150676"/>
              <a:gd name="connsiteY5" fmla="*/ 381520 h 703060"/>
              <a:gd name="connsiteX6" fmla="*/ 436517 w 7150676"/>
              <a:gd name="connsiteY6" fmla="*/ 462246 h 703060"/>
              <a:gd name="connsiteX7" fmla="*/ 0 w 7150676"/>
              <a:gd name="connsiteY7" fmla="*/ 61547 h 703060"/>
              <a:gd name="connsiteX0" fmla="*/ 6714159 w 6714159"/>
              <a:gd name="connsiteY0" fmla="*/ 311933 h 703060"/>
              <a:gd name="connsiteX1" fmla="*/ 5394376 w 6714159"/>
              <a:gd name="connsiteY1" fmla="*/ 526698 h 703060"/>
              <a:gd name="connsiteX2" fmla="*/ 4973318 w 6714159"/>
              <a:gd name="connsiteY2" fmla="*/ 322285 h 703060"/>
              <a:gd name="connsiteX3" fmla="*/ 4007540 w 6714159"/>
              <a:gd name="connsiteY3" fmla="*/ 7249 h 703060"/>
              <a:gd name="connsiteX4" fmla="*/ 3111793 w 6714159"/>
              <a:gd name="connsiteY4" fmla="*/ 117596 h 703060"/>
              <a:gd name="connsiteX5" fmla="*/ 2392904 w 6714159"/>
              <a:gd name="connsiteY5" fmla="*/ 381520 h 703060"/>
              <a:gd name="connsiteX6" fmla="*/ 0 w 6714159"/>
              <a:gd name="connsiteY6" fmla="*/ 462246 h 703060"/>
              <a:gd name="connsiteX0" fmla="*/ 5394376 w 5394376"/>
              <a:gd name="connsiteY0" fmla="*/ 526698 h 703060"/>
              <a:gd name="connsiteX1" fmla="*/ 4973318 w 5394376"/>
              <a:gd name="connsiteY1" fmla="*/ 322285 h 703060"/>
              <a:gd name="connsiteX2" fmla="*/ 4007540 w 5394376"/>
              <a:gd name="connsiteY2" fmla="*/ 7249 h 703060"/>
              <a:gd name="connsiteX3" fmla="*/ 3111793 w 5394376"/>
              <a:gd name="connsiteY3" fmla="*/ 117596 h 703060"/>
              <a:gd name="connsiteX4" fmla="*/ 2392904 w 5394376"/>
              <a:gd name="connsiteY4" fmla="*/ 381520 h 703060"/>
              <a:gd name="connsiteX5" fmla="*/ 0 w 5394376"/>
              <a:gd name="connsiteY5" fmla="*/ 462246 h 70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376" h="703060">
                <a:moveTo>
                  <a:pt x="5394376" y="526698"/>
                </a:moveTo>
                <a:cubicBezTo>
                  <a:pt x="5241050" y="478413"/>
                  <a:pt x="5109010" y="397994"/>
                  <a:pt x="4973318" y="322285"/>
                </a:cubicBezTo>
                <a:cubicBezTo>
                  <a:pt x="4680067" y="158551"/>
                  <a:pt x="4365351" y="38293"/>
                  <a:pt x="4007540" y="7249"/>
                </a:cubicBezTo>
                <a:cubicBezTo>
                  <a:pt x="3706313" y="-19002"/>
                  <a:pt x="3408264" y="27934"/>
                  <a:pt x="3111793" y="117596"/>
                </a:cubicBezTo>
                <a:cubicBezTo>
                  <a:pt x="2780722" y="217729"/>
                  <a:pt x="2591498" y="300462"/>
                  <a:pt x="2392904" y="381520"/>
                </a:cubicBezTo>
                <a:cubicBezTo>
                  <a:pt x="2172204" y="471631"/>
                  <a:pt x="862669" y="1006013"/>
                  <a:pt x="0" y="462246"/>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1" name="Text Placeholder 30">
            <a:extLst>
              <a:ext uri="{FF2B5EF4-FFF2-40B4-BE49-F238E27FC236}">
                <a16:creationId xmlns:a16="http://schemas.microsoft.com/office/drawing/2014/main" id="{F1D825FB-1257-A0AE-52A1-4542047D6730}"/>
              </a:ext>
            </a:extLst>
          </p:cNvPr>
          <p:cNvSpPr>
            <a:spLocks noGrp="1"/>
          </p:cNvSpPr>
          <p:nvPr>
            <p:ph type="body" sz="quarter" idx="15"/>
          </p:nvPr>
        </p:nvSpPr>
        <p:spPr>
          <a:xfrm>
            <a:off x="8135812" y="493728"/>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29" name="Text Placeholder 28">
            <a:extLst>
              <a:ext uri="{FF2B5EF4-FFF2-40B4-BE49-F238E27FC236}">
                <a16:creationId xmlns:a16="http://schemas.microsoft.com/office/drawing/2014/main" id="{D4FA3C64-C054-2952-4BDF-E6ECA3289E46}"/>
              </a:ext>
            </a:extLst>
          </p:cNvPr>
          <p:cNvSpPr>
            <a:spLocks noGrp="1"/>
          </p:cNvSpPr>
          <p:nvPr>
            <p:ph type="body" sz="quarter" idx="13"/>
          </p:nvPr>
        </p:nvSpPr>
        <p:spPr>
          <a:xfrm>
            <a:off x="740470" y="1647132"/>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0" name="Text Placeholder 29">
            <a:extLst>
              <a:ext uri="{FF2B5EF4-FFF2-40B4-BE49-F238E27FC236}">
                <a16:creationId xmlns:a16="http://schemas.microsoft.com/office/drawing/2014/main" id="{42FA87C5-37AE-BC94-DAF3-491F43AB1F03}"/>
              </a:ext>
            </a:extLst>
          </p:cNvPr>
          <p:cNvSpPr>
            <a:spLocks noGrp="1"/>
          </p:cNvSpPr>
          <p:nvPr>
            <p:ph type="body" sz="quarter" idx="14"/>
          </p:nvPr>
        </p:nvSpPr>
        <p:spPr>
          <a:xfrm>
            <a:off x="4592321" y="2722253"/>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2" name="Text Placeholder 31">
            <a:extLst>
              <a:ext uri="{FF2B5EF4-FFF2-40B4-BE49-F238E27FC236}">
                <a16:creationId xmlns:a16="http://schemas.microsoft.com/office/drawing/2014/main" id="{FCBE7C00-A095-64CA-20DE-604F2CC1BAE6}"/>
              </a:ext>
            </a:extLst>
          </p:cNvPr>
          <p:cNvSpPr>
            <a:spLocks noGrp="1"/>
          </p:cNvSpPr>
          <p:nvPr>
            <p:ph type="body" sz="quarter" idx="16"/>
          </p:nvPr>
        </p:nvSpPr>
        <p:spPr>
          <a:xfrm>
            <a:off x="8224696" y="4198707"/>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33" name="Text Placeholder 32">
            <a:extLst>
              <a:ext uri="{FF2B5EF4-FFF2-40B4-BE49-F238E27FC236}">
                <a16:creationId xmlns:a16="http://schemas.microsoft.com/office/drawing/2014/main" id="{DEA3A222-978C-86F9-2C65-2F702D50C43B}"/>
              </a:ext>
            </a:extLst>
          </p:cNvPr>
          <p:cNvSpPr>
            <a:spLocks noGrp="1"/>
          </p:cNvSpPr>
          <p:nvPr>
            <p:ph type="body" sz="quarter" idx="17"/>
          </p:nvPr>
        </p:nvSpPr>
        <p:spPr>
          <a:xfrm>
            <a:off x="630126" y="4301905"/>
            <a:ext cx="3551111" cy="2231330"/>
          </a:xfrm>
          <a:custGeom>
            <a:avLst/>
            <a:gdLst>
              <a:gd name="connsiteX0" fmla="*/ 2305207 w 3551111"/>
              <a:gd name="connsiteY0" fmla="*/ 1085 h 2231330"/>
              <a:gd name="connsiteX1" fmla="*/ 2891471 w 3551111"/>
              <a:gd name="connsiteY1" fmla="*/ 147787 h 2231330"/>
              <a:gd name="connsiteX2" fmla="*/ 3375904 w 3551111"/>
              <a:gd name="connsiteY2" fmla="*/ 572105 h 2231330"/>
              <a:gd name="connsiteX3" fmla="*/ 3545696 w 3551111"/>
              <a:gd name="connsiteY3" fmla="*/ 1135341 h 2231330"/>
              <a:gd name="connsiteX4" fmla="*/ 2222587 w 3551111"/>
              <a:gd name="connsiteY4" fmla="*/ 2184596 h 2231330"/>
              <a:gd name="connsiteX5" fmla="*/ 35707 w 3551111"/>
              <a:gd name="connsiteY5" fmla="*/ 1071359 h 2231330"/>
              <a:gd name="connsiteX6" fmla="*/ 60617 w 3551111"/>
              <a:gd name="connsiteY6" fmla="*/ 618095 h 2231330"/>
              <a:gd name="connsiteX7" fmla="*/ 990633 w 3551111"/>
              <a:gd name="connsiteY7" fmla="*/ 198239 h 2231330"/>
              <a:gd name="connsiteX8" fmla="*/ 2305207 w 3551111"/>
              <a:gd name="connsiteY8" fmla="*/ 1085 h 223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51111" h="2231330">
                <a:moveTo>
                  <a:pt x="2305207" y="1085"/>
                </a:moveTo>
                <a:cubicBezTo>
                  <a:pt x="2516433" y="8303"/>
                  <a:pt x="2706152" y="52068"/>
                  <a:pt x="2891471" y="147787"/>
                </a:cubicBezTo>
                <a:cubicBezTo>
                  <a:pt x="3144199" y="278334"/>
                  <a:pt x="3294784" y="456995"/>
                  <a:pt x="3375904" y="572105"/>
                </a:cubicBezTo>
                <a:cubicBezTo>
                  <a:pt x="3460793" y="684745"/>
                  <a:pt x="3577724" y="884737"/>
                  <a:pt x="3545696" y="1135341"/>
                </a:cubicBezTo>
                <a:cubicBezTo>
                  <a:pt x="3484530" y="1613971"/>
                  <a:pt x="2799135" y="2053794"/>
                  <a:pt x="2222587" y="2184596"/>
                </a:cubicBezTo>
                <a:cubicBezTo>
                  <a:pt x="1180379" y="2421094"/>
                  <a:pt x="220653" y="1715336"/>
                  <a:pt x="35707" y="1071359"/>
                </a:cubicBezTo>
                <a:cubicBezTo>
                  <a:pt x="9065" y="978593"/>
                  <a:pt x="-40065" y="795693"/>
                  <a:pt x="60617" y="618095"/>
                </a:cubicBezTo>
                <a:cubicBezTo>
                  <a:pt x="137998" y="481510"/>
                  <a:pt x="304548" y="347342"/>
                  <a:pt x="990633" y="198239"/>
                </a:cubicBezTo>
                <a:cubicBezTo>
                  <a:pt x="1541374" y="78548"/>
                  <a:pt x="1953162" y="-10944"/>
                  <a:pt x="2305207" y="1085"/>
                </a:cubicBezTo>
                <a:close/>
              </a:path>
            </a:pathLst>
          </a:custGeom>
          <a:solidFill>
            <a:schemeClr val="accent5">
              <a:lumMod val="40000"/>
              <a:lumOff val="60000"/>
            </a:schemeClr>
          </a:solidFill>
        </p:spPr>
        <p:txBody>
          <a:bodyPr wrap="square" anchor="ctr">
            <a:noAutofit/>
          </a:bodyPr>
          <a:lstStyle>
            <a:lvl1pPr marL="0" indent="0" algn="ctr">
              <a:lnSpc>
                <a:spcPct val="100000"/>
              </a:lnSpc>
              <a:spcBef>
                <a:spcPts val="0"/>
              </a:spcBef>
              <a:buNone/>
              <a:defRPr sz="2000" cap="all" baseline="0">
                <a:latin typeface="Gill Sans Nova" panose="020B0602020104020203" pitchFamily="34" charset="0"/>
              </a:defRPr>
            </a:lvl1pPr>
            <a:lvl2pPr marL="0" indent="0" algn="ctr">
              <a:lnSpc>
                <a:spcPct val="100000"/>
              </a:lnSpc>
              <a:spcBef>
                <a:spcPts val="0"/>
              </a:spcBef>
              <a:buNone/>
              <a:defRPr sz="1800"/>
            </a:lvl2pPr>
          </a:lstStyle>
          <a:p>
            <a:pPr lvl="0"/>
            <a:r>
              <a:rPr lang="en-US"/>
              <a:t>Click to edit Master text styles</a:t>
            </a:r>
          </a:p>
          <a:p>
            <a:pPr lvl="1"/>
            <a:r>
              <a:rPr lang="en-US"/>
              <a:t>Second level</a:t>
            </a:r>
          </a:p>
        </p:txBody>
      </p:sp>
      <p:sp>
        <p:nvSpPr>
          <p:cNvPr id="52" name="Title 1">
            <a:extLst>
              <a:ext uri="{FF2B5EF4-FFF2-40B4-BE49-F238E27FC236}">
                <a16:creationId xmlns:a16="http://schemas.microsoft.com/office/drawing/2014/main" id="{66B7EB82-B226-DC7B-4629-981CFB7D6089}"/>
              </a:ext>
            </a:extLst>
          </p:cNvPr>
          <p:cNvSpPr>
            <a:spLocks noGrp="1"/>
          </p:cNvSpPr>
          <p:nvPr>
            <p:ph type="title" hasCustomPrompt="1"/>
          </p:nvPr>
        </p:nvSpPr>
        <p:spPr>
          <a:xfrm>
            <a:off x="576072" y="704088"/>
            <a:ext cx="10515600" cy="676656"/>
          </a:xfrm>
        </p:spPr>
        <p:txBody>
          <a:bodyPr/>
          <a:lstStyle>
            <a:lvl1pPr>
              <a:defRPr sz="4800"/>
            </a:lvl1pPr>
          </a:lstStyle>
          <a:p>
            <a:r>
              <a:rPr lang="en-US" dirty="0"/>
              <a:t>click to edit master title style	</a:t>
            </a:r>
          </a:p>
        </p:txBody>
      </p:sp>
    </p:spTree>
    <p:extLst>
      <p:ext uri="{BB962C8B-B14F-4D97-AF65-F5344CB8AC3E}">
        <p14:creationId xmlns:p14="http://schemas.microsoft.com/office/powerpoint/2010/main" val="22967688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6"/>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212AF459-3431-0E12-3599-26E4E00D03DA}"/>
              </a:ext>
            </a:extLst>
          </p:cNvPr>
          <p:cNvSpPr/>
          <p:nvPr userDrawn="1"/>
        </p:nvSpPr>
        <p:spPr>
          <a:xfrm>
            <a:off x="737754" y="1496371"/>
            <a:ext cx="11454247" cy="5361629"/>
          </a:xfrm>
          <a:custGeom>
            <a:avLst/>
            <a:gdLst>
              <a:gd name="connsiteX0" fmla="*/ 6289581 w 11454247"/>
              <a:gd name="connsiteY0" fmla="*/ 282 h 5361629"/>
              <a:gd name="connsiteX1" fmla="*/ 10470807 w 11454247"/>
              <a:gd name="connsiteY1" fmla="*/ 759302 h 5361629"/>
              <a:gd name="connsiteX2" fmla="*/ 11276049 w 11454247"/>
              <a:gd name="connsiteY2" fmla="*/ 1131122 h 5361629"/>
              <a:gd name="connsiteX3" fmla="*/ 11454247 w 11454247"/>
              <a:gd name="connsiteY3" fmla="*/ 1230436 h 5361629"/>
              <a:gd name="connsiteX4" fmla="*/ 11454247 w 11454247"/>
              <a:gd name="connsiteY4" fmla="*/ 5361629 h 5361629"/>
              <a:gd name="connsiteX5" fmla="*/ 380284 w 11454247"/>
              <a:gd name="connsiteY5" fmla="*/ 5361629 h 5361629"/>
              <a:gd name="connsiteX6" fmla="*/ 335545 w 11454247"/>
              <a:gd name="connsiteY6" fmla="*/ 5249207 h 5361629"/>
              <a:gd name="connsiteX7" fmla="*/ 397857 w 11454247"/>
              <a:gd name="connsiteY7" fmla="*/ 1927967 h 5361629"/>
              <a:gd name="connsiteX8" fmla="*/ 2970513 w 11454247"/>
              <a:gd name="connsiteY8" fmla="*/ 486859 h 5361629"/>
              <a:gd name="connsiteX9" fmla="*/ 6289581 w 11454247"/>
              <a:gd name="connsiteY9" fmla="*/ 282 h 536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54247" h="5361629">
                <a:moveTo>
                  <a:pt x="6289581" y="282"/>
                </a:moveTo>
                <a:cubicBezTo>
                  <a:pt x="8465340" y="-14675"/>
                  <a:pt x="10006154" y="571178"/>
                  <a:pt x="10470807" y="759302"/>
                </a:cubicBezTo>
                <a:cubicBezTo>
                  <a:pt x="10778666" y="883899"/>
                  <a:pt x="11045023" y="1008258"/>
                  <a:pt x="11276049" y="1131122"/>
                </a:cubicBezTo>
                <a:lnTo>
                  <a:pt x="11454247" y="1230436"/>
                </a:lnTo>
                <a:lnTo>
                  <a:pt x="11454247" y="5361629"/>
                </a:lnTo>
                <a:lnTo>
                  <a:pt x="380284" y="5361629"/>
                </a:lnTo>
                <a:lnTo>
                  <a:pt x="335545" y="5249207"/>
                </a:lnTo>
                <a:cubicBezTo>
                  <a:pt x="-39263" y="4244088"/>
                  <a:pt x="-202610" y="2928326"/>
                  <a:pt x="397857" y="1927967"/>
                </a:cubicBezTo>
                <a:cubicBezTo>
                  <a:pt x="517170" y="1729198"/>
                  <a:pt x="951042" y="1069104"/>
                  <a:pt x="2970513" y="486859"/>
                </a:cubicBezTo>
                <a:cubicBezTo>
                  <a:pt x="4180432" y="138015"/>
                  <a:pt x="5300600" y="7081"/>
                  <a:pt x="6289581" y="282"/>
                </a:cubicBezTo>
                <a:close/>
              </a:path>
            </a:pathLst>
          </a:custGeom>
          <a:solidFill>
            <a:schemeClr val="tx2">
              <a:lumMod val="75000"/>
              <a:alpha val="43000"/>
            </a:schemeClr>
          </a:solidFill>
          <a:ln w="402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B520FF74-6126-AF6C-96C5-066C7B7B29A9}"/>
              </a:ext>
            </a:extLst>
          </p:cNvPr>
          <p:cNvSpPr/>
          <p:nvPr userDrawn="1"/>
        </p:nvSpPr>
        <p:spPr>
          <a:xfrm>
            <a:off x="0" y="0"/>
            <a:ext cx="8254792" cy="6858000"/>
          </a:xfrm>
          <a:custGeom>
            <a:avLst/>
            <a:gdLst>
              <a:gd name="connsiteX0" fmla="*/ 0 w 8254792"/>
              <a:gd name="connsiteY0" fmla="*/ 0 h 6858000"/>
              <a:gd name="connsiteX1" fmla="*/ 6376520 w 8254792"/>
              <a:gd name="connsiteY1" fmla="*/ 0 h 6858000"/>
              <a:gd name="connsiteX2" fmla="*/ 6476044 w 8254792"/>
              <a:gd name="connsiteY2" fmla="*/ 189247 h 6858000"/>
              <a:gd name="connsiteX3" fmla="*/ 8222355 w 8254792"/>
              <a:gd name="connsiteY3" fmla="*/ 6291375 h 6858000"/>
              <a:gd name="connsiteX4" fmla="*/ 8254792 w 8254792"/>
              <a:gd name="connsiteY4" fmla="*/ 6858000 h 6858000"/>
              <a:gd name="connsiteX5" fmla="*/ 0 w 825479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54792" h="6858000">
                <a:moveTo>
                  <a:pt x="0" y="0"/>
                </a:moveTo>
                <a:lnTo>
                  <a:pt x="6376520" y="0"/>
                </a:lnTo>
                <a:lnTo>
                  <a:pt x="6476044" y="189247"/>
                </a:lnTo>
                <a:cubicBezTo>
                  <a:pt x="7520839" y="2231293"/>
                  <a:pt x="8066945" y="4314694"/>
                  <a:pt x="8222355" y="6291375"/>
                </a:cubicBezTo>
                <a:lnTo>
                  <a:pt x="8254792" y="6858000"/>
                </a:lnTo>
                <a:lnTo>
                  <a:pt x="0" y="6858000"/>
                </a:lnTo>
                <a:close/>
              </a:path>
            </a:pathLst>
          </a:custGeom>
          <a:solidFill>
            <a:schemeClr val="tx2">
              <a:alpha val="63000"/>
            </a:schemeClr>
          </a:solidFill>
          <a:ln w="1017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35000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30" name="Freeform: Shape 29">
            <a:extLst>
              <a:ext uri="{FF2B5EF4-FFF2-40B4-BE49-F238E27FC236}">
                <a16:creationId xmlns:a16="http://schemas.microsoft.com/office/drawing/2014/main" id="{1793FDF9-650D-88C9-2662-4EA29991B514}"/>
              </a:ext>
            </a:extLst>
          </p:cNvPr>
          <p:cNvSpPr/>
          <p:nvPr userDrawn="1"/>
        </p:nvSpPr>
        <p:spPr>
          <a:xfrm>
            <a:off x="8419454" y="0"/>
            <a:ext cx="3772547" cy="6858000"/>
          </a:xfrm>
          <a:custGeom>
            <a:avLst/>
            <a:gdLst>
              <a:gd name="connsiteX0" fmla="*/ 726013 w 3772547"/>
              <a:gd name="connsiteY0" fmla="*/ 6699184 h 6858000"/>
              <a:gd name="connsiteX1" fmla="*/ 194178 w 3772547"/>
              <a:gd name="connsiteY1" fmla="*/ 6822271 h 6858000"/>
              <a:gd name="connsiteX2" fmla="*/ 646765 w 3772547"/>
              <a:gd name="connsiteY2" fmla="*/ 6837951 h 6858000"/>
              <a:gd name="connsiteX3" fmla="*/ 726013 w 3772547"/>
              <a:gd name="connsiteY3" fmla="*/ 6699184 h 6858000"/>
              <a:gd name="connsiteX4" fmla="*/ 2688876 w 3772547"/>
              <a:gd name="connsiteY4" fmla="*/ 6144480 h 6858000"/>
              <a:gd name="connsiteX5" fmla="*/ 2614489 w 3772547"/>
              <a:gd name="connsiteY5" fmla="*/ 6172461 h 6858000"/>
              <a:gd name="connsiteX6" fmla="*/ 2815497 w 3772547"/>
              <a:gd name="connsiteY6" fmla="*/ 6219317 h 6858000"/>
              <a:gd name="connsiteX7" fmla="*/ 2688876 w 3772547"/>
              <a:gd name="connsiteY7" fmla="*/ 6144480 h 6858000"/>
              <a:gd name="connsiteX8" fmla="*/ 1441445 w 3772547"/>
              <a:gd name="connsiteY8" fmla="*/ 5828515 h 6858000"/>
              <a:gd name="connsiteX9" fmla="*/ 1597267 w 3772547"/>
              <a:gd name="connsiteY9" fmla="*/ 6261382 h 6858000"/>
              <a:gd name="connsiteX10" fmla="*/ 1441445 w 3772547"/>
              <a:gd name="connsiteY10" fmla="*/ 5828515 h 6858000"/>
              <a:gd name="connsiteX11" fmla="*/ 564047 w 3772547"/>
              <a:gd name="connsiteY11" fmla="*/ 5081627 h 6858000"/>
              <a:gd name="connsiteX12" fmla="*/ 757435 w 3772547"/>
              <a:gd name="connsiteY12" fmla="*/ 5169001 h 6858000"/>
              <a:gd name="connsiteX13" fmla="*/ 714026 w 3772547"/>
              <a:gd name="connsiteY13" fmla="*/ 5699328 h 6858000"/>
              <a:gd name="connsiteX14" fmla="*/ 819070 w 3772547"/>
              <a:gd name="connsiteY14" fmla="*/ 5460266 h 6858000"/>
              <a:gd name="connsiteX15" fmla="*/ 910123 w 3772547"/>
              <a:gd name="connsiteY15" fmla="*/ 5219072 h 6858000"/>
              <a:gd name="connsiteX16" fmla="*/ 926416 w 3772547"/>
              <a:gd name="connsiteY16" fmla="*/ 5486336 h 6858000"/>
              <a:gd name="connsiteX17" fmla="*/ 855495 w 3772547"/>
              <a:gd name="connsiteY17" fmla="*/ 5763094 h 6858000"/>
              <a:gd name="connsiteX18" fmla="*/ 895041 w 3772547"/>
              <a:gd name="connsiteY18" fmla="*/ 5778538 h 6858000"/>
              <a:gd name="connsiteX19" fmla="*/ 992346 w 3772547"/>
              <a:gd name="connsiteY19" fmla="*/ 5526090 h 6858000"/>
              <a:gd name="connsiteX20" fmla="*/ 1173864 w 3772547"/>
              <a:gd name="connsiteY20" fmla="*/ 5315600 h 6858000"/>
              <a:gd name="connsiteX21" fmla="*/ 847270 w 3772547"/>
              <a:gd name="connsiteY21" fmla="*/ 6236585 h 6858000"/>
              <a:gd name="connsiteX22" fmla="*/ 887516 w 3772547"/>
              <a:gd name="connsiteY22" fmla="*/ 6255450 h 6858000"/>
              <a:gd name="connsiteX23" fmla="*/ 1071336 w 3772547"/>
              <a:gd name="connsiteY23" fmla="*/ 5951839 h 6858000"/>
              <a:gd name="connsiteX24" fmla="*/ 1316332 w 3772547"/>
              <a:gd name="connsiteY24" fmla="*/ 5639299 h 6858000"/>
              <a:gd name="connsiteX25" fmla="*/ 1111498 w 3772547"/>
              <a:gd name="connsiteY25" fmla="*/ 6097820 h 6858000"/>
              <a:gd name="connsiteX26" fmla="*/ 920399 w 3772547"/>
              <a:gd name="connsiteY26" fmla="*/ 6543321 h 6858000"/>
              <a:gd name="connsiteX27" fmla="*/ 1314769 w 3772547"/>
              <a:gd name="connsiteY27" fmla="*/ 6236867 h 6858000"/>
              <a:gd name="connsiteX28" fmla="*/ 913038 w 3772547"/>
              <a:gd name="connsiteY28" fmla="*/ 6774078 h 6858000"/>
              <a:gd name="connsiteX29" fmla="*/ 947061 w 3772547"/>
              <a:gd name="connsiteY29" fmla="*/ 6810132 h 6858000"/>
              <a:gd name="connsiteX30" fmla="*/ 1390926 w 3772547"/>
              <a:gd name="connsiteY30" fmla="*/ 6536333 h 6858000"/>
              <a:gd name="connsiteX31" fmla="*/ 1123175 w 3772547"/>
              <a:gd name="connsiteY31" fmla="*/ 6814290 h 6858000"/>
              <a:gd name="connsiteX32" fmla="*/ 1084679 w 3772547"/>
              <a:gd name="connsiteY32" fmla="*/ 6858000 h 6858000"/>
              <a:gd name="connsiteX33" fmla="*/ 104784 w 3772547"/>
              <a:gd name="connsiteY33" fmla="*/ 6858000 h 6858000"/>
              <a:gd name="connsiteX34" fmla="*/ 65939 w 3772547"/>
              <a:gd name="connsiteY34" fmla="*/ 6835675 h 6858000"/>
              <a:gd name="connsiteX35" fmla="*/ 10114 w 3772547"/>
              <a:gd name="connsiteY35" fmla="*/ 6774567 h 6858000"/>
              <a:gd name="connsiteX36" fmla="*/ 681555 w 3772547"/>
              <a:gd name="connsiteY36" fmla="*/ 6591378 h 6858000"/>
              <a:gd name="connsiteX37" fmla="*/ 680218 w 3772547"/>
              <a:gd name="connsiteY37" fmla="*/ 6550076 h 6858000"/>
              <a:gd name="connsiteX38" fmla="*/ 347901 w 3772547"/>
              <a:gd name="connsiteY38" fmla="*/ 6482043 h 6858000"/>
              <a:gd name="connsiteX39" fmla="*/ 0 w 3772547"/>
              <a:gd name="connsiteY39" fmla="*/ 6393672 h 6858000"/>
              <a:gd name="connsiteX40" fmla="*/ 388033 w 3772547"/>
              <a:gd name="connsiteY40" fmla="*/ 6370506 h 6858000"/>
              <a:gd name="connsiteX41" fmla="*/ 156945 w 3772547"/>
              <a:gd name="connsiteY41" fmla="*/ 6232625 h 6858000"/>
              <a:gd name="connsiteX42" fmla="*/ 5193 w 3772547"/>
              <a:gd name="connsiteY42" fmla="*/ 6042198 h 6858000"/>
              <a:gd name="connsiteX43" fmla="*/ 688533 w 3772547"/>
              <a:gd name="connsiteY43" fmla="*/ 6376141 h 6858000"/>
              <a:gd name="connsiteX44" fmla="*/ 542200 w 3772547"/>
              <a:gd name="connsiteY44" fmla="*/ 6201712 h 6858000"/>
              <a:gd name="connsiteX45" fmla="*/ 90835 w 3772547"/>
              <a:gd name="connsiteY45" fmla="*/ 5738677 h 6858000"/>
              <a:gd name="connsiteX46" fmla="*/ 57248 w 3772547"/>
              <a:gd name="connsiteY46" fmla="*/ 5630552 h 6858000"/>
              <a:gd name="connsiteX47" fmla="*/ 208489 w 3772547"/>
              <a:gd name="connsiteY47" fmla="*/ 5722256 h 6858000"/>
              <a:gd name="connsiteX48" fmla="*/ 515823 w 3772547"/>
              <a:gd name="connsiteY48" fmla="*/ 6062655 h 6858000"/>
              <a:gd name="connsiteX49" fmla="*/ 613381 w 3772547"/>
              <a:gd name="connsiteY49" fmla="*/ 6115194 h 6858000"/>
              <a:gd name="connsiteX50" fmla="*/ 557060 w 3772547"/>
              <a:gd name="connsiteY50" fmla="*/ 5991279 h 6858000"/>
              <a:gd name="connsiteX51" fmla="*/ 197498 w 3772547"/>
              <a:gd name="connsiteY51" fmla="*/ 5562003 h 6858000"/>
              <a:gd name="connsiteX52" fmla="*/ 119794 w 3772547"/>
              <a:gd name="connsiteY52" fmla="*/ 5447443 h 6858000"/>
              <a:gd name="connsiteX53" fmla="*/ 346001 w 3772547"/>
              <a:gd name="connsiteY53" fmla="*/ 5567315 h 6858000"/>
              <a:gd name="connsiteX54" fmla="*/ 530348 w 3772547"/>
              <a:gd name="connsiteY54" fmla="*/ 5742773 h 6858000"/>
              <a:gd name="connsiteX55" fmla="*/ 332108 w 3772547"/>
              <a:gd name="connsiteY55" fmla="*/ 5208571 h 6858000"/>
              <a:gd name="connsiteX56" fmla="*/ 549238 w 3772547"/>
              <a:gd name="connsiteY56" fmla="*/ 5418673 h 6858000"/>
              <a:gd name="connsiteX57" fmla="*/ 564047 w 3772547"/>
              <a:gd name="connsiteY57" fmla="*/ 5081627 h 6858000"/>
              <a:gd name="connsiteX58" fmla="*/ 3484566 w 3772547"/>
              <a:gd name="connsiteY58" fmla="*/ 5050701 h 6858000"/>
              <a:gd name="connsiteX59" fmla="*/ 3408344 w 3772547"/>
              <a:gd name="connsiteY59" fmla="*/ 5182198 h 6858000"/>
              <a:gd name="connsiteX60" fmla="*/ 3484566 w 3772547"/>
              <a:gd name="connsiteY60" fmla="*/ 5050701 h 6858000"/>
              <a:gd name="connsiteX61" fmla="*/ 3753012 w 3772547"/>
              <a:gd name="connsiteY61" fmla="*/ 4634545 h 6858000"/>
              <a:gd name="connsiteX62" fmla="*/ 3630314 w 3772547"/>
              <a:gd name="connsiteY62" fmla="*/ 5024030 h 6858000"/>
              <a:gd name="connsiteX63" fmla="*/ 3753012 w 3772547"/>
              <a:gd name="connsiteY63" fmla="*/ 4634545 h 6858000"/>
              <a:gd name="connsiteX64" fmla="*/ 2191761 w 3772547"/>
              <a:gd name="connsiteY64" fmla="*/ 3599906 h 6858000"/>
              <a:gd name="connsiteX65" fmla="*/ 2111338 w 3772547"/>
              <a:gd name="connsiteY65" fmla="*/ 4350890 h 6858000"/>
              <a:gd name="connsiteX66" fmla="*/ 2191761 w 3772547"/>
              <a:gd name="connsiteY66" fmla="*/ 3599906 h 6858000"/>
              <a:gd name="connsiteX67" fmla="*/ 2139285 w 3772547"/>
              <a:gd name="connsiteY67" fmla="*/ 2984627 h 6858000"/>
              <a:gd name="connsiteX68" fmla="*/ 2038114 w 3772547"/>
              <a:gd name="connsiteY68" fmla="*/ 3424594 h 6858000"/>
              <a:gd name="connsiteX69" fmla="*/ 2229896 w 3772547"/>
              <a:gd name="connsiteY69" fmla="*/ 3220086 h 6858000"/>
              <a:gd name="connsiteX70" fmla="*/ 2139285 w 3772547"/>
              <a:gd name="connsiteY70" fmla="*/ 2984627 h 6858000"/>
              <a:gd name="connsiteX71" fmla="*/ 2045357 w 3772547"/>
              <a:gd name="connsiteY71" fmla="*/ 2781680 h 6858000"/>
              <a:gd name="connsiteX72" fmla="*/ 1898928 w 3772547"/>
              <a:gd name="connsiteY72" fmla="*/ 3505280 h 6858000"/>
              <a:gd name="connsiteX73" fmla="*/ 1913499 w 3772547"/>
              <a:gd name="connsiteY73" fmla="*/ 3495177 h 6858000"/>
              <a:gd name="connsiteX74" fmla="*/ 2099086 w 3772547"/>
              <a:gd name="connsiteY74" fmla="*/ 2879039 h 6858000"/>
              <a:gd name="connsiteX75" fmla="*/ 2045357 w 3772547"/>
              <a:gd name="connsiteY75" fmla="*/ 2781680 h 6858000"/>
              <a:gd name="connsiteX76" fmla="*/ 2445714 w 3772547"/>
              <a:gd name="connsiteY76" fmla="*/ 657549 h 6858000"/>
              <a:gd name="connsiteX77" fmla="*/ 2408187 w 3772547"/>
              <a:gd name="connsiteY77" fmla="*/ 672815 h 6858000"/>
              <a:gd name="connsiteX78" fmla="*/ 2543521 w 3772547"/>
              <a:gd name="connsiteY78" fmla="*/ 1091573 h 6858000"/>
              <a:gd name="connsiteX79" fmla="*/ 2534234 w 3772547"/>
              <a:gd name="connsiteY79" fmla="*/ 866591 h 6858000"/>
              <a:gd name="connsiteX80" fmla="*/ 2445714 w 3772547"/>
              <a:gd name="connsiteY80" fmla="*/ 657549 h 6858000"/>
              <a:gd name="connsiteX81" fmla="*/ 2412873 w 3772547"/>
              <a:gd name="connsiteY81" fmla="*/ 0 h 6858000"/>
              <a:gd name="connsiteX82" fmla="*/ 2529957 w 3772547"/>
              <a:gd name="connsiteY82" fmla="*/ 0 h 6858000"/>
              <a:gd name="connsiteX83" fmla="*/ 2583860 w 3772547"/>
              <a:gd name="connsiteY83" fmla="*/ 285134 h 6858000"/>
              <a:gd name="connsiteX84" fmla="*/ 2643016 w 3772547"/>
              <a:gd name="connsiteY84" fmla="*/ 577351 h 6858000"/>
              <a:gd name="connsiteX85" fmla="*/ 2683825 w 3772547"/>
              <a:gd name="connsiteY85" fmla="*/ 676637 h 6858000"/>
              <a:gd name="connsiteX86" fmla="*/ 2709915 w 3772547"/>
              <a:gd name="connsiteY86" fmla="*/ 60368 h 6858000"/>
              <a:gd name="connsiteX87" fmla="*/ 2715689 w 3772547"/>
              <a:gd name="connsiteY87" fmla="*/ 0 h 6858000"/>
              <a:gd name="connsiteX88" fmla="*/ 2823803 w 3772547"/>
              <a:gd name="connsiteY88" fmla="*/ 0 h 6858000"/>
              <a:gd name="connsiteX89" fmla="*/ 2795833 w 3772547"/>
              <a:gd name="connsiteY89" fmla="*/ 345165 h 6858000"/>
              <a:gd name="connsiteX90" fmla="*/ 2832734 w 3772547"/>
              <a:gd name="connsiteY90" fmla="*/ 352359 h 6858000"/>
              <a:gd name="connsiteX91" fmla="*/ 2978848 w 3772547"/>
              <a:gd name="connsiteY91" fmla="*/ 0 h 6858000"/>
              <a:gd name="connsiteX92" fmla="*/ 3056356 w 3772547"/>
              <a:gd name="connsiteY92" fmla="*/ 0 h 6858000"/>
              <a:gd name="connsiteX93" fmla="*/ 3064838 w 3772547"/>
              <a:gd name="connsiteY93" fmla="*/ 8688 h 6858000"/>
              <a:gd name="connsiteX94" fmla="*/ 3058339 w 3772547"/>
              <a:gd name="connsiteY94" fmla="*/ 73950 h 6858000"/>
              <a:gd name="connsiteX95" fmla="*/ 2964524 w 3772547"/>
              <a:gd name="connsiteY95" fmla="*/ 397907 h 6858000"/>
              <a:gd name="connsiteX96" fmla="*/ 3198449 w 3772547"/>
              <a:gd name="connsiteY96" fmla="*/ 227319 h 6858000"/>
              <a:gd name="connsiteX97" fmla="*/ 3028251 w 3772547"/>
              <a:gd name="connsiteY97" fmla="*/ 532426 h 6858000"/>
              <a:gd name="connsiteX98" fmla="*/ 3051113 w 3772547"/>
              <a:gd name="connsiteY98" fmla="*/ 555790 h 6858000"/>
              <a:gd name="connsiteX99" fmla="*/ 3319980 w 3772547"/>
              <a:gd name="connsiteY99" fmla="*/ 335305 h 6858000"/>
              <a:gd name="connsiteX100" fmla="*/ 3150131 w 3772547"/>
              <a:gd name="connsiteY100" fmla="*/ 588787 h 6858000"/>
              <a:gd name="connsiteX101" fmla="*/ 2951622 w 3772547"/>
              <a:gd name="connsiteY101" fmla="*/ 848597 h 6858000"/>
              <a:gd name="connsiteX102" fmla="*/ 2818780 w 3772547"/>
              <a:gd name="connsiteY102" fmla="*/ 1141086 h 6858000"/>
              <a:gd name="connsiteX103" fmla="*/ 3295693 w 3772547"/>
              <a:gd name="connsiteY103" fmla="*/ 725838 h 6858000"/>
              <a:gd name="connsiteX104" fmla="*/ 3228111 w 3772547"/>
              <a:gd name="connsiteY104" fmla="*/ 839179 h 6858000"/>
              <a:gd name="connsiteX105" fmla="*/ 2753013 w 3772547"/>
              <a:gd name="connsiteY105" fmla="*/ 1396598 h 6858000"/>
              <a:gd name="connsiteX106" fmla="*/ 2672132 w 3772547"/>
              <a:gd name="connsiteY106" fmla="*/ 1595804 h 6858000"/>
              <a:gd name="connsiteX107" fmla="*/ 3258502 w 3772547"/>
              <a:gd name="connsiteY107" fmla="*/ 1102139 h 6858000"/>
              <a:gd name="connsiteX108" fmla="*/ 3353759 w 3772547"/>
              <a:gd name="connsiteY108" fmla="*/ 1102882 h 6858000"/>
              <a:gd name="connsiteX109" fmla="*/ 3014951 w 3772547"/>
              <a:gd name="connsiteY109" fmla="*/ 1411295 h 6858000"/>
              <a:gd name="connsiteX110" fmla="*/ 2682237 w 3772547"/>
              <a:gd name="connsiteY110" fmla="*/ 1733193 h 6858000"/>
              <a:gd name="connsiteX111" fmla="*/ 2479450 w 3772547"/>
              <a:gd name="connsiteY111" fmla="*/ 2083440 h 6858000"/>
              <a:gd name="connsiteX112" fmla="*/ 2503532 w 3772547"/>
              <a:gd name="connsiteY112" fmla="*/ 2094203 h 6858000"/>
              <a:gd name="connsiteX113" fmla="*/ 3206149 w 3772547"/>
              <a:gd name="connsiteY113" fmla="*/ 1363939 h 6858000"/>
              <a:gd name="connsiteX114" fmla="*/ 3265856 w 3772547"/>
              <a:gd name="connsiteY114" fmla="*/ 1382632 h 6858000"/>
              <a:gd name="connsiteX115" fmla="*/ 2504245 w 3772547"/>
              <a:gd name="connsiteY115" fmla="*/ 2409548 h 6858000"/>
              <a:gd name="connsiteX116" fmla="*/ 2953868 w 3772547"/>
              <a:gd name="connsiteY116" fmla="*/ 1933115 h 6858000"/>
              <a:gd name="connsiteX117" fmla="*/ 2937109 w 3772547"/>
              <a:gd name="connsiteY117" fmla="*/ 2021824 h 6858000"/>
              <a:gd name="connsiteX118" fmla="*/ 2895476 w 3772547"/>
              <a:gd name="connsiteY118" fmla="*/ 2086629 h 6858000"/>
              <a:gd name="connsiteX119" fmla="*/ 2484341 w 3772547"/>
              <a:gd name="connsiteY119" fmla="*/ 2596541 h 6858000"/>
              <a:gd name="connsiteX120" fmla="*/ 2400519 w 3772547"/>
              <a:gd name="connsiteY120" fmla="*/ 2782567 h 6858000"/>
              <a:gd name="connsiteX121" fmla="*/ 2330841 w 3772547"/>
              <a:gd name="connsiteY121" fmla="*/ 3670574 h 6858000"/>
              <a:gd name="connsiteX122" fmla="*/ 2359272 w 3772547"/>
              <a:gd name="connsiteY122" fmla="*/ 3586608 h 6858000"/>
              <a:gd name="connsiteX123" fmla="*/ 2609271 w 3772547"/>
              <a:gd name="connsiteY123" fmla="*/ 2621396 h 6858000"/>
              <a:gd name="connsiteX124" fmla="*/ 2730771 w 3772547"/>
              <a:gd name="connsiteY124" fmla="*/ 2510111 h 6858000"/>
              <a:gd name="connsiteX125" fmla="*/ 2590012 w 3772547"/>
              <a:gd name="connsiteY125" fmla="*/ 2944858 h 6858000"/>
              <a:gd name="connsiteX126" fmla="*/ 3113847 w 3772547"/>
              <a:gd name="connsiteY126" fmla="*/ 2153223 h 6858000"/>
              <a:gd name="connsiteX127" fmla="*/ 2689048 w 3772547"/>
              <a:gd name="connsiteY127" fmla="*/ 3068366 h 6858000"/>
              <a:gd name="connsiteX128" fmla="*/ 3514969 w 3772547"/>
              <a:gd name="connsiteY128" fmla="*/ 2018815 h 6858000"/>
              <a:gd name="connsiteX129" fmla="*/ 3558525 w 3772547"/>
              <a:gd name="connsiteY129" fmla="*/ 2051496 h 6858000"/>
              <a:gd name="connsiteX130" fmla="*/ 3255544 w 3772547"/>
              <a:gd name="connsiteY130" fmla="*/ 2477792 h 6858000"/>
              <a:gd name="connsiteX131" fmla="*/ 3272311 w 3772547"/>
              <a:gd name="connsiteY131" fmla="*/ 2487672 h 6858000"/>
              <a:gd name="connsiteX132" fmla="*/ 3772547 w 3772547"/>
              <a:gd name="connsiteY132" fmla="*/ 2100610 h 6858000"/>
              <a:gd name="connsiteX133" fmla="*/ 3772547 w 3772547"/>
              <a:gd name="connsiteY133" fmla="*/ 2150086 h 6858000"/>
              <a:gd name="connsiteX134" fmla="*/ 3505352 w 3772547"/>
              <a:gd name="connsiteY134" fmla="*/ 2400889 h 6858000"/>
              <a:gd name="connsiteX135" fmla="*/ 3187478 w 3772547"/>
              <a:gd name="connsiteY135" fmla="*/ 2749928 h 6858000"/>
              <a:gd name="connsiteX136" fmla="*/ 3759511 w 3772547"/>
              <a:gd name="connsiteY136" fmla="*/ 2519092 h 6858000"/>
              <a:gd name="connsiteX137" fmla="*/ 2813207 w 3772547"/>
              <a:gd name="connsiteY137" fmla="*/ 3200760 h 6858000"/>
              <a:gd name="connsiteX138" fmla="*/ 3528616 w 3772547"/>
              <a:gd name="connsiteY138" fmla="*/ 3002414 h 6858000"/>
              <a:gd name="connsiteX139" fmla="*/ 3541229 w 3772547"/>
              <a:gd name="connsiteY139" fmla="*/ 3041889 h 6858000"/>
              <a:gd name="connsiteX140" fmla="*/ 2892796 w 3772547"/>
              <a:gd name="connsiteY140" fmla="*/ 3308281 h 6858000"/>
              <a:gd name="connsiteX141" fmla="*/ 2900491 w 3772547"/>
              <a:gd name="connsiteY141" fmla="*/ 3331893 h 6858000"/>
              <a:gd name="connsiteX142" fmla="*/ 3259179 w 3772547"/>
              <a:gd name="connsiteY142" fmla="*/ 3257227 h 6858000"/>
              <a:gd name="connsiteX143" fmla="*/ 3276087 w 3772547"/>
              <a:gd name="connsiteY143" fmla="*/ 3296775 h 6858000"/>
              <a:gd name="connsiteX144" fmla="*/ 3175844 w 3772547"/>
              <a:gd name="connsiteY144" fmla="*/ 3352877 h 6858000"/>
              <a:gd name="connsiteX145" fmla="*/ 2595847 w 3772547"/>
              <a:gd name="connsiteY145" fmla="*/ 3561108 h 6858000"/>
              <a:gd name="connsiteX146" fmla="*/ 2486394 w 3772547"/>
              <a:gd name="connsiteY146" fmla="*/ 3707944 h 6858000"/>
              <a:gd name="connsiteX147" fmla="*/ 3179439 w 3772547"/>
              <a:gd name="connsiteY147" fmla="*/ 3601116 h 6858000"/>
              <a:gd name="connsiteX148" fmla="*/ 2540349 w 3772547"/>
              <a:gd name="connsiteY148" fmla="*/ 3814523 h 6858000"/>
              <a:gd name="connsiteX149" fmla="*/ 2356656 w 3772547"/>
              <a:gd name="connsiteY149" fmla="*/ 3980794 h 6858000"/>
              <a:gd name="connsiteX150" fmla="*/ 2260967 w 3772547"/>
              <a:gd name="connsiteY150" fmla="*/ 4120542 h 6858000"/>
              <a:gd name="connsiteX151" fmla="*/ 2290263 w 3772547"/>
              <a:gd name="connsiteY151" fmla="*/ 4152097 h 6858000"/>
              <a:gd name="connsiteX152" fmla="*/ 2756331 w 3772547"/>
              <a:gd name="connsiteY152" fmla="*/ 3888019 h 6858000"/>
              <a:gd name="connsiteX153" fmla="*/ 2777414 w 3772547"/>
              <a:gd name="connsiteY153" fmla="*/ 3911984 h 6858000"/>
              <a:gd name="connsiteX154" fmla="*/ 2716348 w 3772547"/>
              <a:gd name="connsiteY154" fmla="*/ 3982895 h 6858000"/>
              <a:gd name="connsiteX155" fmla="*/ 2372228 w 3772547"/>
              <a:gd name="connsiteY155" fmla="*/ 4230625 h 6858000"/>
              <a:gd name="connsiteX156" fmla="*/ 2240762 w 3772547"/>
              <a:gd name="connsiteY156" fmla="*/ 4379105 h 6858000"/>
              <a:gd name="connsiteX157" fmla="*/ 2268988 w 3772547"/>
              <a:gd name="connsiteY157" fmla="*/ 4406600 h 6858000"/>
              <a:gd name="connsiteX158" fmla="*/ 2485245 w 3772547"/>
              <a:gd name="connsiteY158" fmla="*/ 4257675 h 6858000"/>
              <a:gd name="connsiteX159" fmla="*/ 2708599 w 3772547"/>
              <a:gd name="connsiteY159" fmla="*/ 4160754 h 6858000"/>
              <a:gd name="connsiteX160" fmla="*/ 2154688 w 3772547"/>
              <a:gd name="connsiteY160" fmla="*/ 4784867 h 6858000"/>
              <a:gd name="connsiteX161" fmla="*/ 2645822 w 3772547"/>
              <a:gd name="connsiteY161" fmla="*/ 4556058 h 6858000"/>
              <a:gd name="connsiteX162" fmla="*/ 2227510 w 3772547"/>
              <a:gd name="connsiteY162" fmla="*/ 4881418 h 6858000"/>
              <a:gd name="connsiteX163" fmla="*/ 2057993 w 3772547"/>
              <a:gd name="connsiteY163" fmla="*/ 5282600 h 6858000"/>
              <a:gd name="connsiteX164" fmla="*/ 2728941 w 3772547"/>
              <a:gd name="connsiteY164" fmla="*/ 4908031 h 6858000"/>
              <a:gd name="connsiteX165" fmla="*/ 2349504 w 3772547"/>
              <a:gd name="connsiteY165" fmla="*/ 5213099 h 6858000"/>
              <a:gd name="connsiteX166" fmla="*/ 2039798 w 3772547"/>
              <a:gd name="connsiteY166" fmla="*/ 5473283 h 6858000"/>
              <a:gd name="connsiteX167" fmla="*/ 2050129 w 3772547"/>
              <a:gd name="connsiteY167" fmla="*/ 5658139 h 6858000"/>
              <a:gd name="connsiteX168" fmla="*/ 2401412 w 3772547"/>
              <a:gd name="connsiteY168" fmla="*/ 5427953 h 6858000"/>
              <a:gd name="connsiteX169" fmla="*/ 1987248 w 3772547"/>
              <a:gd name="connsiteY169" fmla="*/ 6524803 h 6858000"/>
              <a:gd name="connsiteX170" fmla="*/ 2229444 w 3772547"/>
              <a:gd name="connsiteY170" fmla="*/ 6228751 h 6858000"/>
              <a:gd name="connsiteX171" fmla="*/ 2630547 w 3772547"/>
              <a:gd name="connsiteY171" fmla="*/ 5393994 h 6858000"/>
              <a:gd name="connsiteX172" fmla="*/ 2693638 w 3772547"/>
              <a:gd name="connsiteY172" fmla="*/ 5345714 h 6858000"/>
              <a:gd name="connsiteX173" fmla="*/ 2415454 w 3772547"/>
              <a:gd name="connsiteY173" fmla="*/ 6059869 h 6858000"/>
              <a:gd name="connsiteX174" fmla="*/ 2673329 w 3772547"/>
              <a:gd name="connsiteY174" fmla="*/ 5824049 h 6858000"/>
              <a:gd name="connsiteX175" fmla="*/ 3239985 w 3772547"/>
              <a:gd name="connsiteY175" fmla="*/ 4880653 h 6858000"/>
              <a:gd name="connsiteX176" fmla="*/ 3375154 w 3772547"/>
              <a:gd name="connsiteY176" fmla="*/ 4684141 h 6858000"/>
              <a:gd name="connsiteX177" fmla="*/ 3406641 w 3772547"/>
              <a:gd name="connsiteY177" fmla="*/ 4705508 h 6858000"/>
              <a:gd name="connsiteX178" fmla="*/ 2954865 w 3772547"/>
              <a:gd name="connsiteY178" fmla="*/ 5548237 h 6858000"/>
              <a:gd name="connsiteX179" fmla="*/ 2986919 w 3772547"/>
              <a:gd name="connsiteY179" fmla="*/ 5573525 h 6858000"/>
              <a:gd name="connsiteX180" fmla="*/ 3170208 w 3772547"/>
              <a:gd name="connsiteY180" fmla="*/ 5370514 h 6858000"/>
              <a:gd name="connsiteX181" fmla="*/ 3548793 w 3772547"/>
              <a:gd name="connsiteY181" fmla="*/ 4720432 h 6858000"/>
              <a:gd name="connsiteX182" fmla="*/ 3643719 w 3772547"/>
              <a:gd name="connsiteY182" fmla="*/ 4428558 h 6858000"/>
              <a:gd name="connsiteX183" fmla="*/ 3748137 w 3772547"/>
              <a:gd name="connsiteY183" fmla="*/ 4356872 h 6858000"/>
              <a:gd name="connsiteX184" fmla="*/ 3749459 w 3772547"/>
              <a:gd name="connsiteY184" fmla="*/ 4559249 h 6858000"/>
              <a:gd name="connsiteX185" fmla="*/ 3772547 w 3772547"/>
              <a:gd name="connsiteY185" fmla="*/ 4522718 h 6858000"/>
              <a:gd name="connsiteX186" fmla="*/ 3772547 w 3772547"/>
              <a:gd name="connsiteY186" fmla="*/ 5175880 h 6858000"/>
              <a:gd name="connsiteX187" fmla="*/ 3746445 w 3772547"/>
              <a:gd name="connsiteY187" fmla="*/ 5187135 h 6858000"/>
              <a:gd name="connsiteX188" fmla="*/ 3654602 w 3772547"/>
              <a:gd name="connsiteY188" fmla="*/ 5281584 h 6858000"/>
              <a:gd name="connsiteX189" fmla="*/ 3772547 w 3772547"/>
              <a:gd name="connsiteY189" fmla="*/ 5292972 h 6858000"/>
              <a:gd name="connsiteX190" fmla="*/ 3772547 w 3772547"/>
              <a:gd name="connsiteY190" fmla="*/ 5392015 h 6858000"/>
              <a:gd name="connsiteX191" fmla="*/ 3592335 w 3772547"/>
              <a:gd name="connsiteY191" fmla="*/ 5399303 h 6858000"/>
              <a:gd name="connsiteX192" fmla="*/ 3418032 w 3772547"/>
              <a:gd name="connsiteY192" fmla="*/ 5443922 h 6858000"/>
              <a:gd name="connsiteX193" fmla="*/ 3417889 w 3772547"/>
              <a:gd name="connsiteY193" fmla="*/ 5490752 h 6858000"/>
              <a:gd name="connsiteX194" fmla="*/ 3772547 w 3772547"/>
              <a:gd name="connsiteY194" fmla="*/ 5529147 h 6858000"/>
              <a:gd name="connsiteX195" fmla="*/ 3772547 w 3772547"/>
              <a:gd name="connsiteY195" fmla="*/ 5605381 h 6858000"/>
              <a:gd name="connsiteX196" fmla="*/ 3629414 w 3772547"/>
              <a:gd name="connsiteY196" fmla="*/ 5612078 h 6858000"/>
              <a:gd name="connsiteX197" fmla="*/ 3219677 w 3772547"/>
              <a:gd name="connsiteY197" fmla="*/ 5610572 h 6858000"/>
              <a:gd name="connsiteX198" fmla="*/ 3762799 w 3772547"/>
              <a:gd name="connsiteY198" fmla="*/ 5835833 h 6858000"/>
              <a:gd name="connsiteX199" fmla="*/ 3030643 w 3772547"/>
              <a:gd name="connsiteY199" fmla="*/ 5748475 h 6858000"/>
              <a:gd name="connsiteX200" fmla="*/ 2992944 w 3772547"/>
              <a:gd name="connsiteY200" fmla="*/ 5804637 h 6858000"/>
              <a:gd name="connsiteX201" fmla="*/ 3519784 w 3772547"/>
              <a:gd name="connsiteY201" fmla="*/ 6074558 h 6858000"/>
              <a:gd name="connsiteX202" fmla="*/ 2885684 w 3772547"/>
              <a:gd name="connsiteY202" fmla="*/ 5903036 h 6858000"/>
              <a:gd name="connsiteX203" fmla="*/ 2775550 w 3772547"/>
              <a:gd name="connsiteY203" fmla="*/ 6022215 h 6858000"/>
              <a:gd name="connsiteX204" fmla="*/ 3423078 w 3772547"/>
              <a:gd name="connsiteY204" fmla="*/ 6260366 h 6858000"/>
              <a:gd name="connsiteX205" fmla="*/ 3420560 w 3772547"/>
              <a:gd name="connsiteY205" fmla="*/ 6297941 h 6858000"/>
              <a:gd name="connsiteX206" fmla="*/ 3199016 w 3772547"/>
              <a:gd name="connsiteY206" fmla="*/ 6323697 h 6858000"/>
              <a:gd name="connsiteX207" fmla="*/ 3258069 w 3772547"/>
              <a:gd name="connsiteY207" fmla="*/ 6397164 h 6858000"/>
              <a:gd name="connsiteX208" fmla="*/ 2523644 w 3772547"/>
              <a:gd name="connsiteY208" fmla="*/ 6332364 h 6858000"/>
              <a:gd name="connsiteX209" fmla="*/ 3238170 w 3772547"/>
              <a:gd name="connsiteY209" fmla="*/ 6507658 h 6858000"/>
              <a:gd name="connsiteX210" fmla="*/ 3127035 w 3772547"/>
              <a:gd name="connsiteY210" fmla="*/ 6550069 h 6858000"/>
              <a:gd name="connsiteX211" fmla="*/ 2746596 w 3772547"/>
              <a:gd name="connsiteY211" fmla="*/ 6488535 h 6858000"/>
              <a:gd name="connsiteX212" fmla="*/ 2424002 w 3772547"/>
              <a:gd name="connsiteY212" fmla="*/ 6428494 h 6858000"/>
              <a:gd name="connsiteX213" fmla="*/ 2280606 w 3772547"/>
              <a:gd name="connsiteY213" fmla="*/ 6488659 h 6858000"/>
              <a:gd name="connsiteX214" fmla="*/ 3060078 w 3772547"/>
              <a:gd name="connsiteY214" fmla="*/ 6640951 h 6858000"/>
              <a:gd name="connsiteX215" fmla="*/ 2763439 w 3772547"/>
              <a:gd name="connsiteY215" fmla="*/ 6669212 h 6858000"/>
              <a:gd name="connsiteX216" fmla="*/ 2284249 w 3772547"/>
              <a:gd name="connsiteY216" fmla="*/ 6611926 h 6858000"/>
              <a:gd name="connsiteX217" fmla="*/ 2088752 w 3772547"/>
              <a:gd name="connsiteY217" fmla="*/ 6735705 h 6858000"/>
              <a:gd name="connsiteX218" fmla="*/ 2744260 w 3772547"/>
              <a:gd name="connsiteY218" fmla="*/ 6835388 h 6858000"/>
              <a:gd name="connsiteX219" fmla="*/ 2666732 w 3772547"/>
              <a:gd name="connsiteY219" fmla="*/ 6858000 h 6858000"/>
              <a:gd name="connsiteX220" fmla="*/ 1726042 w 3772547"/>
              <a:gd name="connsiteY220" fmla="*/ 6858000 h 6858000"/>
              <a:gd name="connsiteX221" fmla="*/ 1735077 w 3772547"/>
              <a:gd name="connsiteY221" fmla="*/ 6850032 h 6858000"/>
              <a:gd name="connsiteX222" fmla="*/ 1834534 w 3772547"/>
              <a:gd name="connsiteY222" fmla="*/ 6682133 h 6858000"/>
              <a:gd name="connsiteX223" fmla="*/ 2017500 w 3772547"/>
              <a:gd name="connsiteY223" fmla="*/ 6178426 h 6858000"/>
              <a:gd name="connsiteX224" fmla="*/ 2254753 w 3772547"/>
              <a:gd name="connsiteY224" fmla="*/ 5677413 h 6858000"/>
              <a:gd name="connsiteX225" fmla="*/ 1840100 w 3772547"/>
              <a:gd name="connsiteY225" fmla="*/ 6109882 h 6858000"/>
              <a:gd name="connsiteX226" fmla="*/ 1624328 w 3772547"/>
              <a:gd name="connsiteY226" fmla="*/ 6765710 h 6858000"/>
              <a:gd name="connsiteX227" fmla="*/ 1598196 w 3772547"/>
              <a:gd name="connsiteY227" fmla="*/ 6858000 h 6858000"/>
              <a:gd name="connsiteX228" fmla="*/ 1329551 w 3772547"/>
              <a:gd name="connsiteY228" fmla="*/ 6858000 h 6858000"/>
              <a:gd name="connsiteX229" fmla="*/ 1498508 w 3772547"/>
              <a:gd name="connsiteY229" fmla="*/ 6525294 h 6858000"/>
              <a:gd name="connsiteX230" fmla="*/ 1487939 w 3772547"/>
              <a:gd name="connsiteY230" fmla="*/ 6309126 h 6858000"/>
              <a:gd name="connsiteX231" fmla="*/ 1373642 w 3772547"/>
              <a:gd name="connsiteY231" fmla="*/ 6107724 h 6858000"/>
              <a:gd name="connsiteX232" fmla="*/ 1377198 w 3772547"/>
              <a:gd name="connsiteY232" fmla="*/ 5748269 h 6858000"/>
              <a:gd name="connsiteX233" fmla="*/ 1395219 w 3772547"/>
              <a:gd name="connsiteY233" fmla="*/ 5636733 h 6858000"/>
              <a:gd name="connsiteX234" fmla="*/ 1703951 w 3772547"/>
              <a:gd name="connsiteY234" fmla="*/ 5953804 h 6858000"/>
              <a:gd name="connsiteX235" fmla="*/ 1783768 w 3772547"/>
              <a:gd name="connsiteY235" fmla="*/ 5780710 h 6858000"/>
              <a:gd name="connsiteX236" fmla="*/ 1498333 w 3772547"/>
              <a:gd name="connsiteY236" fmla="*/ 5414932 h 6858000"/>
              <a:gd name="connsiteX237" fmla="*/ 1651493 w 3772547"/>
              <a:gd name="connsiteY237" fmla="*/ 5284117 h 6858000"/>
              <a:gd name="connsiteX238" fmla="*/ 1899695 w 3772547"/>
              <a:gd name="connsiteY238" fmla="*/ 5456752 h 6858000"/>
              <a:gd name="connsiteX239" fmla="*/ 1846783 w 3772547"/>
              <a:gd name="connsiteY239" fmla="*/ 5310048 h 6858000"/>
              <a:gd name="connsiteX240" fmla="*/ 1559454 w 3772547"/>
              <a:gd name="connsiteY240" fmla="*/ 4997634 h 6858000"/>
              <a:gd name="connsiteX241" fmla="*/ 1440197 w 3772547"/>
              <a:gd name="connsiteY241" fmla="*/ 4790594 h 6858000"/>
              <a:gd name="connsiteX242" fmla="*/ 1820387 w 3772547"/>
              <a:gd name="connsiteY242" fmla="*/ 5118730 h 6858000"/>
              <a:gd name="connsiteX243" fmla="*/ 1764530 w 3772547"/>
              <a:gd name="connsiteY243" fmla="*/ 4928677 h 6858000"/>
              <a:gd name="connsiteX244" fmla="*/ 1197377 w 3772547"/>
              <a:gd name="connsiteY244" fmla="*/ 4422766 h 6858000"/>
              <a:gd name="connsiteX245" fmla="*/ 1310537 w 3772547"/>
              <a:gd name="connsiteY245" fmla="*/ 4402986 h 6858000"/>
              <a:gd name="connsiteX246" fmla="*/ 1660484 w 3772547"/>
              <a:gd name="connsiteY246" fmla="*/ 4672917 h 6858000"/>
              <a:gd name="connsiteX247" fmla="*/ 1775842 w 3772547"/>
              <a:gd name="connsiteY247" fmla="*/ 4779788 h 6858000"/>
              <a:gd name="connsiteX248" fmla="*/ 1614496 w 3772547"/>
              <a:gd name="connsiteY248" fmla="*/ 4405777 h 6858000"/>
              <a:gd name="connsiteX249" fmla="*/ 1199467 w 3772547"/>
              <a:gd name="connsiteY249" fmla="*/ 4159350 h 6858000"/>
              <a:gd name="connsiteX250" fmla="*/ 1091551 w 3772547"/>
              <a:gd name="connsiteY250" fmla="*/ 4060939 h 6858000"/>
              <a:gd name="connsiteX251" fmla="*/ 1445828 w 3772547"/>
              <a:gd name="connsiteY251" fmla="*/ 4183881 h 6858000"/>
              <a:gd name="connsiteX252" fmla="*/ 1742683 w 3772547"/>
              <a:gd name="connsiteY252" fmla="*/ 4356083 h 6858000"/>
              <a:gd name="connsiteX253" fmla="*/ 1684025 w 3772547"/>
              <a:gd name="connsiteY253" fmla="*/ 4182519 h 6858000"/>
              <a:gd name="connsiteX254" fmla="*/ 1263849 w 3772547"/>
              <a:gd name="connsiteY254" fmla="*/ 3842591 h 6858000"/>
              <a:gd name="connsiteX255" fmla="*/ 1128414 w 3772547"/>
              <a:gd name="connsiteY255" fmla="*/ 3712025 h 6858000"/>
              <a:gd name="connsiteX256" fmla="*/ 1440807 w 3772547"/>
              <a:gd name="connsiteY256" fmla="*/ 3846370 h 6858000"/>
              <a:gd name="connsiteX257" fmla="*/ 1726425 w 3772547"/>
              <a:gd name="connsiteY257" fmla="*/ 4086673 h 6858000"/>
              <a:gd name="connsiteX258" fmla="*/ 1637128 w 3772547"/>
              <a:gd name="connsiteY258" fmla="*/ 3810084 h 6858000"/>
              <a:gd name="connsiteX259" fmla="*/ 1070112 w 3772547"/>
              <a:gd name="connsiteY259" fmla="*/ 3410339 h 6858000"/>
              <a:gd name="connsiteX260" fmla="*/ 977638 w 3772547"/>
              <a:gd name="connsiteY260" fmla="*/ 3302596 h 6858000"/>
              <a:gd name="connsiteX261" fmla="*/ 1669297 w 3772547"/>
              <a:gd name="connsiteY261" fmla="*/ 3675941 h 6858000"/>
              <a:gd name="connsiteX262" fmla="*/ 1606746 w 3772547"/>
              <a:gd name="connsiteY262" fmla="*/ 3539045 h 6858000"/>
              <a:gd name="connsiteX263" fmla="*/ 1242819 w 3772547"/>
              <a:gd name="connsiteY263" fmla="*/ 3113985 h 6858000"/>
              <a:gd name="connsiteX264" fmla="*/ 1132289 w 3772547"/>
              <a:gd name="connsiteY264" fmla="*/ 2975008 h 6858000"/>
              <a:gd name="connsiteX265" fmla="*/ 1344032 w 3772547"/>
              <a:gd name="connsiteY265" fmla="*/ 3060296 h 6858000"/>
              <a:gd name="connsiteX266" fmla="*/ 1520044 w 3772547"/>
              <a:gd name="connsiteY266" fmla="*/ 3250760 h 6858000"/>
              <a:gd name="connsiteX267" fmla="*/ 1409170 w 3772547"/>
              <a:gd name="connsiteY267" fmla="*/ 2652157 h 6858000"/>
              <a:gd name="connsiteX268" fmla="*/ 1645160 w 3772547"/>
              <a:gd name="connsiteY268" fmla="*/ 3111892 h 6858000"/>
              <a:gd name="connsiteX269" fmla="*/ 1667245 w 3772547"/>
              <a:gd name="connsiteY269" fmla="*/ 2816123 h 6858000"/>
              <a:gd name="connsiteX270" fmla="*/ 1735210 w 3772547"/>
              <a:gd name="connsiteY270" fmla="*/ 2542345 h 6858000"/>
              <a:gd name="connsiteX271" fmla="*/ 1793949 w 3772547"/>
              <a:gd name="connsiteY271" fmla="*/ 3313379 h 6858000"/>
              <a:gd name="connsiteX272" fmla="*/ 1941073 w 3772547"/>
              <a:gd name="connsiteY272" fmla="*/ 2601277 h 6858000"/>
              <a:gd name="connsiteX273" fmla="*/ 1855623 w 3772547"/>
              <a:gd name="connsiteY273" fmla="*/ 2481410 h 6858000"/>
              <a:gd name="connsiteX274" fmla="*/ 1871991 w 3772547"/>
              <a:gd name="connsiteY274" fmla="*/ 2416300 h 6858000"/>
              <a:gd name="connsiteX275" fmla="*/ 1938865 w 3772547"/>
              <a:gd name="connsiteY275" fmla="*/ 2414286 h 6858000"/>
              <a:gd name="connsiteX276" fmla="*/ 2085777 w 3772547"/>
              <a:gd name="connsiteY276" fmla="*/ 2614729 h 6858000"/>
              <a:gd name="connsiteX277" fmla="*/ 2248112 w 3772547"/>
              <a:gd name="connsiteY277" fmla="*/ 2898499 h 6858000"/>
              <a:gd name="connsiteX278" fmla="*/ 2221641 w 3772547"/>
              <a:gd name="connsiteY278" fmla="*/ 2643054 h 6858000"/>
              <a:gd name="connsiteX279" fmla="*/ 1828760 w 3772547"/>
              <a:gd name="connsiteY279" fmla="*/ 2142895 h 6858000"/>
              <a:gd name="connsiteX280" fmla="*/ 1775697 w 3772547"/>
              <a:gd name="connsiteY280" fmla="*/ 2051101 h 6858000"/>
              <a:gd name="connsiteX281" fmla="*/ 1912547 w 3772547"/>
              <a:gd name="connsiteY281" fmla="*/ 2065682 h 6858000"/>
              <a:gd name="connsiteX282" fmla="*/ 2130439 w 3772547"/>
              <a:gd name="connsiteY282" fmla="*/ 2359489 h 6858000"/>
              <a:gd name="connsiteX283" fmla="*/ 2257330 w 3772547"/>
              <a:gd name="connsiteY283" fmla="*/ 2548103 h 6858000"/>
              <a:gd name="connsiteX284" fmla="*/ 2246483 w 3772547"/>
              <a:gd name="connsiteY284" fmla="*/ 2234352 h 6858000"/>
              <a:gd name="connsiteX285" fmla="*/ 1864135 w 3772547"/>
              <a:gd name="connsiteY285" fmla="*/ 1700921 h 6858000"/>
              <a:gd name="connsiteX286" fmla="*/ 1862150 w 3772547"/>
              <a:gd name="connsiteY286" fmla="*/ 1561398 h 6858000"/>
              <a:gd name="connsiteX287" fmla="*/ 2276094 w 3772547"/>
              <a:gd name="connsiteY287" fmla="*/ 2071510 h 6858000"/>
              <a:gd name="connsiteX288" fmla="*/ 2251787 w 3772547"/>
              <a:gd name="connsiteY288" fmla="*/ 1906611 h 6858000"/>
              <a:gd name="connsiteX289" fmla="*/ 1899277 w 3772547"/>
              <a:gd name="connsiteY289" fmla="*/ 1471143 h 6858000"/>
              <a:gd name="connsiteX290" fmla="*/ 1817621 w 3772547"/>
              <a:gd name="connsiteY290" fmla="*/ 1312966 h 6858000"/>
              <a:gd name="connsiteX291" fmla="*/ 2112975 w 3772547"/>
              <a:gd name="connsiteY291" fmla="*/ 1583353 h 6858000"/>
              <a:gd name="connsiteX292" fmla="*/ 2366513 w 3772547"/>
              <a:gd name="connsiteY292" fmla="*/ 1899103 h 6858000"/>
              <a:gd name="connsiteX293" fmla="*/ 2398523 w 3772547"/>
              <a:gd name="connsiteY293" fmla="*/ 1683031 h 6858000"/>
              <a:gd name="connsiteX294" fmla="*/ 2012815 w 3772547"/>
              <a:gd name="connsiteY294" fmla="*/ 1154087 h 6858000"/>
              <a:gd name="connsiteX295" fmla="*/ 1968689 w 3772547"/>
              <a:gd name="connsiteY295" fmla="*/ 1049064 h 6858000"/>
              <a:gd name="connsiteX296" fmla="*/ 2018558 w 3772547"/>
              <a:gd name="connsiteY296" fmla="*/ 967611 h 6858000"/>
              <a:gd name="connsiteX297" fmla="*/ 2423566 w 3772547"/>
              <a:gd name="connsiteY297" fmla="*/ 1597619 h 6858000"/>
              <a:gd name="connsiteX298" fmla="*/ 2454360 w 3772547"/>
              <a:gd name="connsiteY298" fmla="*/ 1317652 h 6858000"/>
              <a:gd name="connsiteX299" fmla="*/ 2205557 w 3772547"/>
              <a:gd name="connsiteY299" fmla="*/ 998322 h 6858000"/>
              <a:gd name="connsiteX300" fmla="*/ 2017222 w 3772547"/>
              <a:gd name="connsiteY300" fmla="*/ 529807 h 6858000"/>
              <a:gd name="connsiteX301" fmla="*/ 1980980 w 3772547"/>
              <a:gd name="connsiteY301" fmla="*/ 353090 h 6858000"/>
              <a:gd name="connsiteX302" fmla="*/ 2320169 w 3772547"/>
              <a:gd name="connsiteY302" fmla="*/ 860412 h 6858000"/>
              <a:gd name="connsiteX303" fmla="*/ 2397827 w 3772547"/>
              <a:gd name="connsiteY303" fmla="*/ 520273 h 6858000"/>
              <a:gd name="connsiteX304" fmla="*/ 2272034 w 3772547"/>
              <a:gd name="connsiteY304" fmla="*/ 196732 h 6858000"/>
              <a:gd name="connsiteX305" fmla="*/ 2308761 w 3772547"/>
              <a:gd name="connsiteY305" fmla="*/ 176405 h 6858000"/>
              <a:gd name="connsiteX306" fmla="*/ 2421548 w 3772547"/>
              <a:gd name="connsiteY306" fmla="*/ 377402 h 6858000"/>
              <a:gd name="connsiteX307" fmla="*/ 2541527 w 3772547"/>
              <a:gd name="connsiteY307" fmla="*/ 601876 h 6858000"/>
              <a:gd name="connsiteX308" fmla="*/ 2463744 w 3772547"/>
              <a:gd name="connsiteY308" fmla="*/ 248100 h 6858000"/>
              <a:gd name="connsiteX309" fmla="*/ 2421990 w 3772547"/>
              <a:gd name="connsiteY309" fmla="*/ 7334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Lst>
            <a:rect l="l" t="t" r="r" b="b"/>
            <a:pathLst>
              <a:path w="3772547" h="6858000">
                <a:moveTo>
                  <a:pt x="726013" y="6699184"/>
                </a:moveTo>
                <a:cubicBezTo>
                  <a:pt x="505094" y="6702481"/>
                  <a:pt x="252855" y="6758262"/>
                  <a:pt x="194178" y="6822271"/>
                </a:cubicBezTo>
                <a:cubicBezTo>
                  <a:pt x="340965" y="6831973"/>
                  <a:pt x="513890" y="6842751"/>
                  <a:pt x="646765" y="6837951"/>
                </a:cubicBezTo>
                <a:cubicBezTo>
                  <a:pt x="728437" y="6835053"/>
                  <a:pt x="763236" y="6793738"/>
                  <a:pt x="726013" y="6699184"/>
                </a:cubicBezTo>
                <a:close/>
                <a:moveTo>
                  <a:pt x="2688876" y="6144480"/>
                </a:moveTo>
                <a:cubicBezTo>
                  <a:pt x="2667939" y="6147456"/>
                  <a:pt x="2643536" y="6156136"/>
                  <a:pt x="2614489" y="6172461"/>
                </a:cubicBezTo>
                <a:cubicBezTo>
                  <a:pt x="2707881" y="6194253"/>
                  <a:pt x="2761756" y="6206533"/>
                  <a:pt x="2815497" y="6219317"/>
                </a:cubicBezTo>
                <a:cubicBezTo>
                  <a:pt x="2783299" y="6177962"/>
                  <a:pt x="2751687" y="6135552"/>
                  <a:pt x="2688876" y="6144480"/>
                </a:cubicBezTo>
                <a:close/>
                <a:moveTo>
                  <a:pt x="1441445" y="5828515"/>
                </a:moveTo>
                <a:cubicBezTo>
                  <a:pt x="1396390" y="6000687"/>
                  <a:pt x="1505235" y="6111739"/>
                  <a:pt x="1597267" y="6261382"/>
                </a:cubicBezTo>
                <a:cubicBezTo>
                  <a:pt x="1694641" y="6042892"/>
                  <a:pt x="1513131" y="5955469"/>
                  <a:pt x="1441445" y="5828515"/>
                </a:cubicBezTo>
                <a:close/>
                <a:moveTo>
                  <a:pt x="564047" y="5081627"/>
                </a:moveTo>
                <a:cubicBezTo>
                  <a:pt x="641557" y="5116402"/>
                  <a:pt x="701122" y="5143676"/>
                  <a:pt x="757435" y="5169001"/>
                </a:cubicBezTo>
                <a:cubicBezTo>
                  <a:pt x="751231" y="5345118"/>
                  <a:pt x="664682" y="5505095"/>
                  <a:pt x="714026" y="5699328"/>
                </a:cubicBezTo>
                <a:cubicBezTo>
                  <a:pt x="809018" y="5624578"/>
                  <a:pt x="790582" y="5532365"/>
                  <a:pt x="819070" y="5460266"/>
                </a:cubicBezTo>
                <a:cubicBezTo>
                  <a:pt x="848733" y="5385789"/>
                  <a:pt x="876015" y="5310136"/>
                  <a:pt x="910123" y="5219072"/>
                </a:cubicBezTo>
                <a:cubicBezTo>
                  <a:pt x="1044340" y="5323992"/>
                  <a:pt x="942395" y="5406577"/>
                  <a:pt x="926416" y="5486336"/>
                </a:cubicBezTo>
                <a:cubicBezTo>
                  <a:pt x="907439" y="5579299"/>
                  <a:pt x="879639" y="5670976"/>
                  <a:pt x="855495" y="5763094"/>
                </a:cubicBezTo>
                <a:cubicBezTo>
                  <a:pt x="868677" y="5768242"/>
                  <a:pt x="881859" y="5773390"/>
                  <a:pt x="895041" y="5778538"/>
                </a:cubicBezTo>
                <a:cubicBezTo>
                  <a:pt x="927397" y="5694008"/>
                  <a:pt x="956233" y="5608535"/>
                  <a:pt x="992346" y="5526090"/>
                </a:cubicBezTo>
                <a:cubicBezTo>
                  <a:pt x="1025836" y="5449406"/>
                  <a:pt x="1043304" y="5356038"/>
                  <a:pt x="1173864" y="5315600"/>
                </a:cubicBezTo>
                <a:cubicBezTo>
                  <a:pt x="1058405" y="5641838"/>
                  <a:pt x="952905" y="5938960"/>
                  <a:pt x="847270" y="6236585"/>
                </a:cubicBezTo>
                <a:cubicBezTo>
                  <a:pt x="860685" y="6242873"/>
                  <a:pt x="874102" y="6249162"/>
                  <a:pt x="887516" y="6255450"/>
                </a:cubicBezTo>
                <a:cubicBezTo>
                  <a:pt x="993445" y="6184169"/>
                  <a:pt x="1015272" y="6056414"/>
                  <a:pt x="1071336" y="5951839"/>
                </a:cubicBezTo>
                <a:cubicBezTo>
                  <a:pt x="1128443" y="5845388"/>
                  <a:pt x="1130357" y="5699368"/>
                  <a:pt x="1316332" y="5639299"/>
                </a:cubicBezTo>
                <a:cubicBezTo>
                  <a:pt x="1239300" y="5812061"/>
                  <a:pt x="1176658" y="5955277"/>
                  <a:pt x="1111498" y="6097820"/>
                </a:cubicBezTo>
                <a:cubicBezTo>
                  <a:pt x="1050408" y="6231217"/>
                  <a:pt x="961076" y="6353275"/>
                  <a:pt x="920399" y="6543321"/>
                </a:cubicBezTo>
                <a:cubicBezTo>
                  <a:pt x="1076435" y="6421896"/>
                  <a:pt x="1119853" y="6241744"/>
                  <a:pt x="1314769" y="6236867"/>
                </a:cubicBezTo>
                <a:cubicBezTo>
                  <a:pt x="1181027" y="6415982"/>
                  <a:pt x="1046781" y="6594962"/>
                  <a:pt x="913038" y="6774078"/>
                </a:cubicBezTo>
                <a:cubicBezTo>
                  <a:pt x="924334" y="6786263"/>
                  <a:pt x="935765" y="6797946"/>
                  <a:pt x="947061" y="6810132"/>
                </a:cubicBezTo>
                <a:cubicBezTo>
                  <a:pt x="1122666" y="6788766"/>
                  <a:pt x="1173692" y="6546005"/>
                  <a:pt x="1390926" y="6536333"/>
                </a:cubicBezTo>
                <a:cubicBezTo>
                  <a:pt x="1309143" y="6641289"/>
                  <a:pt x="1209026" y="6724094"/>
                  <a:pt x="1123175" y="6814290"/>
                </a:cubicBezTo>
                <a:lnTo>
                  <a:pt x="1084679" y="6858000"/>
                </a:lnTo>
                <a:lnTo>
                  <a:pt x="104784" y="6858000"/>
                </a:lnTo>
                <a:lnTo>
                  <a:pt x="65939" y="6835675"/>
                </a:lnTo>
                <a:cubicBezTo>
                  <a:pt x="44059" y="6818587"/>
                  <a:pt x="25229" y="6798415"/>
                  <a:pt x="10114" y="6774567"/>
                </a:cubicBezTo>
                <a:cubicBezTo>
                  <a:pt x="221167" y="6665192"/>
                  <a:pt x="457501" y="6646630"/>
                  <a:pt x="681555" y="6591378"/>
                </a:cubicBezTo>
                <a:cubicBezTo>
                  <a:pt x="681031" y="6577231"/>
                  <a:pt x="680876" y="6563721"/>
                  <a:pt x="680218" y="6550076"/>
                </a:cubicBezTo>
                <a:cubicBezTo>
                  <a:pt x="569008" y="6528358"/>
                  <a:pt x="454602" y="6516560"/>
                  <a:pt x="347901" y="6482043"/>
                </a:cubicBezTo>
                <a:cubicBezTo>
                  <a:pt x="244587" y="6448973"/>
                  <a:pt x="119191" y="6528506"/>
                  <a:pt x="0" y="6393672"/>
                </a:cubicBezTo>
                <a:cubicBezTo>
                  <a:pt x="142543" y="6384997"/>
                  <a:pt x="253209" y="6378554"/>
                  <a:pt x="388033" y="6370506"/>
                </a:cubicBezTo>
                <a:cubicBezTo>
                  <a:pt x="315593" y="6296684"/>
                  <a:pt x="230692" y="6273396"/>
                  <a:pt x="156945" y="6232625"/>
                </a:cubicBezTo>
                <a:cubicBezTo>
                  <a:pt x="90712" y="6196023"/>
                  <a:pt x="-7558" y="6186392"/>
                  <a:pt x="5193" y="6042198"/>
                </a:cubicBezTo>
                <a:cubicBezTo>
                  <a:pt x="237445" y="6155607"/>
                  <a:pt x="452022" y="6260511"/>
                  <a:pt x="688533" y="6376141"/>
                </a:cubicBezTo>
                <a:cubicBezTo>
                  <a:pt x="685932" y="6250998"/>
                  <a:pt x="598911" y="6233607"/>
                  <a:pt x="542200" y="6201712"/>
                </a:cubicBezTo>
                <a:cubicBezTo>
                  <a:pt x="345413" y="6090800"/>
                  <a:pt x="193658" y="5938621"/>
                  <a:pt x="90835" y="5738677"/>
                </a:cubicBezTo>
                <a:cubicBezTo>
                  <a:pt x="74927" y="5707478"/>
                  <a:pt x="69457" y="5671534"/>
                  <a:pt x="57248" y="5630552"/>
                </a:cubicBezTo>
                <a:cubicBezTo>
                  <a:pt x="160757" y="5598488"/>
                  <a:pt x="181794" y="5670927"/>
                  <a:pt x="208489" y="5722256"/>
                </a:cubicBezTo>
                <a:cubicBezTo>
                  <a:pt x="281840" y="5863123"/>
                  <a:pt x="385115" y="5974836"/>
                  <a:pt x="515823" y="6062655"/>
                </a:cubicBezTo>
                <a:cubicBezTo>
                  <a:pt x="535439" y="6075993"/>
                  <a:pt x="557778" y="6085211"/>
                  <a:pt x="613381" y="6115194"/>
                </a:cubicBezTo>
                <a:cubicBezTo>
                  <a:pt x="585121" y="6051594"/>
                  <a:pt x="577371" y="6016115"/>
                  <a:pt x="557060" y="5991279"/>
                </a:cubicBezTo>
                <a:cubicBezTo>
                  <a:pt x="438784" y="5846994"/>
                  <a:pt x="316547" y="5705417"/>
                  <a:pt x="197498" y="5562003"/>
                </a:cubicBezTo>
                <a:cubicBezTo>
                  <a:pt x="171355" y="5530756"/>
                  <a:pt x="151492" y="5494187"/>
                  <a:pt x="119794" y="5447443"/>
                </a:cubicBezTo>
                <a:cubicBezTo>
                  <a:pt x="257938" y="5406882"/>
                  <a:pt x="290087" y="5510313"/>
                  <a:pt x="346001" y="5567315"/>
                </a:cubicBezTo>
                <a:cubicBezTo>
                  <a:pt x="404162" y="5625998"/>
                  <a:pt x="455000" y="5691875"/>
                  <a:pt x="530348" y="5742773"/>
                </a:cubicBezTo>
                <a:cubicBezTo>
                  <a:pt x="464313" y="5564539"/>
                  <a:pt x="398278" y="5386303"/>
                  <a:pt x="332108" y="5208571"/>
                </a:cubicBezTo>
                <a:cubicBezTo>
                  <a:pt x="405482" y="5180285"/>
                  <a:pt x="412456" y="5186464"/>
                  <a:pt x="549238" y="5418673"/>
                </a:cubicBezTo>
                <a:cubicBezTo>
                  <a:pt x="554347" y="5300983"/>
                  <a:pt x="558902" y="5201462"/>
                  <a:pt x="564047" y="5081627"/>
                </a:cubicBezTo>
                <a:close/>
                <a:moveTo>
                  <a:pt x="3484566" y="5050701"/>
                </a:moveTo>
                <a:cubicBezTo>
                  <a:pt x="3453884" y="5102817"/>
                  <a:pt x="3430863" y="5142441"/>
                  <a:pt x="3408344" y="5182198"/>
                </a:cubicBezTo>
                <a:cubicBezTo>
                  <a:pt x="3493137" y="5143504"/>
                  <a:pt x="3493137" y="5143504"/>
                  <a:pt x="3484566" y="5050701"/>
                </a:cubicBezTo>
                <a:close/>
                <a:moveTo>
                  <a:pt x="3753012" y="4634545"/>
                </a:moveTo>
                <a:cubicBezTo>
                  <a:pt x="3643304" y="4766227"/>
                  <a:pt x="3632193" y="4880154"/>
                  <a:pt x="3630314" y="5024030"/>
                </a:cubicBezTo>
                <a:cubicBezTo>
                  <a:pt x="3770126" y="4920884"/>
                  <a:pt x="3745647" y="4796882"/>
                  <a:pt x="3753012" y="4634545"/>
                </a:cubicBezTo>
                <a:close/>
                <a:moveTo>
                  <a:pt x="2191761" y="3599906"/>
                </a:moveTo>
                <a:cubicBezTo>
                  <a:pt x="2067894" y="3838773"/>
                  <a:pt x="2027499" y="4088153"/>
                  <a:pt x="2111338" y="4350890"/>
                </a:cubicBezTo>
                <a:cubicBezTo>
                  <a:pt x="2137978" y="4100517"/>
                  <a:pt x="2165122" y="3850280"/>
                  <a:pt x="2191761" y="3599906"/>
                </a:cubicBezTo>
                <a:close/>
                <a:moveTo>
                  <a:pt x="2139285" y="2984627"/>
                </a:moveTo>
                <a:cubicBezTo>
                  <a:pt x="2106068" y="3128724"/>
                  <a:pt x="2076521" y="3257105"/>
                  <a:pt x="2038114" y="3424594"/>
                </a:cubicBezTo>
                <a:cubicBezTo>
                  <a:pt x="2125270" y="3334814"/>
                  <a:pt x="2195307" y="3286778"/>
                  <a:pt x="2229896" y="3220086"/>
                </a:cubicBezTo>
                <a:cubicBezTo>
                  <a:pt x="2272316" y="3138253"/>
                  <a:pt x="2248571" y="3053776"/>
                  <a:pt x="2139285" y="2984627"/>
                </a:cubicBezTo>
                <a:close/>
                <a:moveTo>
                  <a:pt x="2045357" y="2781680"/>
                </a:moveTo>
                <a:cubicBezTo>
                  <a:pt x="1955972" y="2960290"/>
                  <a:pt x="1880913" y="3357152"/>
                  <a:pt x="1898928" y="3505280"/>
                </a:cubicBezTo>
                <a:cubicBezTo>
                  <a:pt x="1904165" y="3501835"/>
                  <a:pt x="1911784" y="3499566"/>
                  <a:pt x="1913499" y="3495177"/>
                </a:cubicBezTo>
                <a:cubicBezTo>
                  <a:pt x="1989852" y="3294758"/>
                  <a:pt x="1958965" y="3061833"/>
                  <a:pt x="2099086" y="2879039"/>
                </a:cubicBezTo>
                <a:cubicBezTo>
                  <a:pt x="2105940" y="2869563"/>
                  <a:pt x="2071754" y="2828078"/>
                  <a:pt x="2045357" y="2781680"/>
                </a:cubicBezTo>
                <a:close/>
                <a:moveTo>
                  <a:pt x="2445714" y="657549"/>
                </a:moveTo>
                <a:cubicBezTo>
                  <a:pt x="2432993" y="662761"/>
                  <a:pt x="2420908" y="667604"/>
                  <a:pt x="2408187" y="672815"/>
                </a:cubicBezTo>
                <a:cubicBezTo>
                  <a:pt x="2451815" y="807874"/>
                  <a:pt x="2495074" y="942294"/>
                  <a:pt x="2543521" y="1091573"/>
                </a:cubicBezTo>
                <a:cubicBezTo>
                  <a:pt x="2647189" y="996521"/>
                  <a:pt x="2559539" y="933170"/>
                  <a:pt x="2534234" y="866591"/>
                </a:cubicBezTo>
                <a:cubicBezTo>
                  <a:pt x="2507357" y="795819"/>
                  <a:pt x="2475646" y="726985"/>
                  <a:pt x="2445714" y="657549"/>
                </a:cubicBezTo>
                <a:close/>
                <a:moveTo>
                  <a:pt x="2412873" y="0"/>
                </a:moveTo>
                <a:lnTo>
                  <a:pt x="2529957" y="0"/>
                </a:lnTo>
                <a:lnTo>
                  <a:pt x="2583860" y="285134"/>
                </a:lnTo>
                <a:cubicBezTo>
                  <a:pt x="2603251" y="382587"/>
                  <a:pt x="2623276" y="479940"/>
                  <a:pt x="2643016" y="577351"/>
                </a:cubicBezTo>
                <a:cubicBezTo>
                  <a:pt x="2647791" y="601796"/>
                  <a:pt x="2661829" y="623875"/>
                  <a:pt x="2683825" y="676637"/>
                </a:cubicBezTo>
                <a:cubicBezTo>
                  <a:pt x="2724724" y="467392"/>
                  <a:pt x="2699630" y="258351"/>
                  <a:pt x="2709915" y="60368"/>
                </a:cubicBezTo>
                <a:lnTo>
                  <a:pt x="2715689" y="0"/>
                </a:lnTo>
                <a:lnTo>
                  <a:pt x="2823803" y="0"/>
                </a:lnTo>
                <a:lnTo>
                  <a:pt x="2795833" y="345165"/>
                </a:lnTo>
                <a:cubicBezTo>
                  <a:pt x="2808044" y="347897"/>
                  <a:pt x="2820389" y="350128"/>
                  <a:pt x="2832734" y="352359"/>
                </a:cubicBezTo>
                <a:lnTo>
                  <a:pt x="2978848" y="0"/>
                </a:lnTo>
                <a:lnTo>
                  <a:pt x="3056356" y="0"/>
                </a:lnTo>
                <a:lnTo>
                  <a:pt x="3064838" y="8688"/>
                </a:lnTo>
                <a:cubicBezTo>
                  <a:pt x="3072996" y="26294"/>
                  <a:pt x="3068060" y="47733"/>
                  <a:pt x="3058339" y="73950"/>
                </a:cubicBezTo>
                <a:cubicBezTo>
                  <a:pt x="3019085" y="178181"/>
                  <a:pt x="2950009" y="274959"/>
                  <a:pt x="2964524" y="397907"/>
                </a:cubicBezTo>
                <a:cubicBezTo>
                  <a:pt x="3062525" y="370294"/>
                  <a:pt x="3022564" y="189349"/>
                  <a:pt x="3198449" y="227319"/>
                </a:cubicBezTo>
                <a:cubicBezTo>
                  <a:pt x="3136204" y="338857"/>
                  <a:pt x="3082160" y="435892"/>
                  <a:pt x="3028251" y="532426"/>
                </a:cubicBezTo>
                <a:cubicBezTo>
                  <a:pt x="3035827" y="540382"/>
                  <a:pt x="3043537" y="547834"/>
                  <a:pt x="3051113" y="555790"/>
                </a:cubicBezTo>
                <a:cubicBezTo>
                  <a:pt x="3133347" y="488396"/>
                  <a:pt x="3216220" y="420634"/>
                  <a:pt x="3319980" y="335305"/>
                </a:cubicBezTo>
                <a:cubicBezTo>
                  <a:pt x="3327116" y="491831"/>
                  <a:pt x="3205529" y="516895"/>
                  <a:pt x="3150131" y="588787"/>
                </a:cubicBezTo>
                <a:cubicBezTo>
                  <a:pt x="3083381" y="674875"/>
                  <a:pt x="3012002" y="758107"/>
                  <a:pt x="2951622" y="848597"/>
                </a:cubicBezTo>
                <a:cubicBezTo>
                  <a:pt x="2897324" y="930479"/>
                  <a:pt x="2819277" y="1004383"/>
                  <a:pt x="2818780" y="1141086"/>
                </a:cubicBezTo>
                <a:cubicBezTo>
                  <a:pt x="3000061" y="1005955"/>
                  <a:pt x="3085408" y="804174"/>
                  <a:pt x="3295693" y="725838"/>
                </a:cubicBezTo>
                <a:cubicBezTo>
                  <a:pt x="3273714" y="763586"/>
                  <a:pt x="3255959" y="805697"/>
                  <a:pt x="3228111" y="839179"/>
                </a:cubicBezTo>
                <a:cubicBezTo>
                  <a:pt x="3071243" y="1026105"/>
                  <a:pt x="2910753" y="1210444"/>
                  <a:pt x="2753013" y="1396598"/>
                </a:cubicBezTo>
                <a:cubicBezTo>
                  <a:pt x="2704945" y="1453214"/>
                  <a:pt x="2643292" y="1506189"/>
                  <a:pt x="2672132" y="1595804"/>
                </a:cubicBezTo>
                <a:cubicBezTo>
                  <a:pt x="2867935" y="1430623"/>
                  <a:pt x="3062230" y="1265039"/>
                  <a:pt x="3258502" y="1102139"/>
                </a:cubicBezTo>
                <a:cubicBezTo>
                  <a:pt x="3268877" y="1093606"/>
                  <a:pt x="3292625" y="1101586"/>
                  <a:pt x="3353759" y="1102882"/>
                </a:cubicBezTo>
                <a:cubicBezTo>
                  <a:pt x="3223931" y="1221093"/>
                  <a:pt x="3118385" y="1315103"/>
                  <a:pt x="3014951" y="1411295"/>
                </a:cubicBezTo>
                <a:cubicBezTo>
                  <a:pt x="2901509" y="1516657"/>
                  <a:pt x="2778345" y="1614028"/>
                  <a:pt x="2682237" y="1733193"/>
                </a:cubicBezTo>
                <a:cubicBezTo>
                  <a:pt x="2598392" y="1836789"/>
                  <a:pt x="2546096" y="1965539"/>
                  <a:pt x="2479450" y="2083440"/>
                </a:cubicBezTo>
                <a:cubicBezTo>
                  <a:pt x="2488472" y="2088012"/>
                  <a:pt x="2498132" y="2092216"/>
                  <a:pt x="2503532" y="2094203"/>
                </a:cubicBezTo>
                <a:cubicBezTo>
                  <a:pt x="2737660" y="1850401"/>
                  <a:pt x="2971285" y="1606466"/>
                  <a:pt x="3206149" y="1363939"/>
                </a:cubicBezTo>
                <a:cubicBezTo>
                  <a:pt x="3209877" y="1360090"/>
                  <a:pt x="3227651" y="1370240"/>
                  <a:pt x="3265856" y="1382632"/>
                </a:cubicBezTo>
                <a:cubicBezTo>
                  <a:pt x="2991952" y="1716517"/>
                  <a:pt x="2653075" y="1990971"/>
                  <a:pt x="2504245" y="2409548"/>
                </a:cubicBezTo>
                <a:cubicBezTo>
                  <a:pt x="2645711" y="2259977"/>
                  <a:pt x="2786674" y="2110272"/>
                  <a:pt x="2953868" y="1933115"/>
                </a:cubicBezTo>
                <a:cubicBezTo>
                  <a:pt x="2944928" y="1984593"/>
                  <a:pt x="2944842" y="2005041"/>
                  <a:pt x="2937109" y="2021824"/>
                </a:cubicBezTo>
                <a:cubicBezTo>
                  <a:pt x="2926116" y="2044738"/>
                  <a:pt x="2911601" y="2066708"/>
                  <a:pt x="2895476" y="2086629"/>
                </a:cubicBezTo>
                <a:cubicBezTo>
                  <a:pt x="2758353" y="2256220"/>
                  <a:pt x="2617106" y="2423088"/>
                  <a:pt x="2484341" y="2596541"/>
                </a:cubicBezTo>
                <a:cubicBezTo>
                  <a:pt x="2444161" y="2649883"/>
                  <a:pt x="2408666" y="2717948"/>
                  <a:pt x="2400519" y="2782567"/>
                </a:cubicBezTo>
                <a:cubicBezTo>
                  <a:pt x="2363573" y="3075432"/>
                  <a:pt x="2337094" y="3369485"/>
                  <a:pt x="2330841" y="3670574"/>
                </a:cubicBezTo>
                <a:cubicBezTo>
                  <a:pt x="2341034" y="3642597"/>
                  <a:pt x="2358172" y="3614865"/>
                  <a:pt x="2359272" y="3586608"/>
                </a:cubicBezTo>
                <a:cubicBezTo>
                  <a:pt x="2375761" y="3247318"/>
                  <a:pt x="2486477" y="2932739"/>
                  <a:pt x="2609271" y="2621396"/>
                </a:cubicBezTo>
                <a:cubicBezTo>
                  <a:pt x="2627870" y="2574123"/>
                  <a:pt x="2669445" y="2535700"/>
                  <a:pt x="2730771" y="2510111"/>
                </a:cubicBezTo>
                <a:cubicBezTo>
                  <a:pt x="2683896" y="2654859"/>
                  <a:pt x="2636887" y="2800109"/>
                  <a:pt x="2590012" y="2944858"/>
                </a:cubicBezTo>
                <a:cubicBezTo>
                  <a:pt x="2784877" y="2706699"/>
                  <a:pt x="2860457" y="2400482"/>
                  <a:pt x="3113847" y="2153223"/>
                </a:cubicBezTo>
                <a:cubicBezTo>
                  <a:pt x="2959629" y="2485238"/>
                  <a:pt x="2824406" y="2776550"/>
                  <a:pt x="2689048" y="3068366"/>
                </a:cubicBezTo>
                <a:cubicBezTo>
                  <a:pt x="2990734" y="2735460"/>
                  <a:pt x="3195183" y="2330709"/>
                  <a:pt x="3514969" y="2018815"/>
                </a:cubicBezTo>
                <a:cubicBezTo>
                  <a:pt x="3529823" y="2029799"/>
                  <a:pt x="3544174" y="2040648"/>
                  <a:pt x="3558525" y="2051496"/>
                </a:cubicBezTo>
                <a:cubicBezTo>
                  <a:pt x="3457363" y="2193550"/>
                  <a:pt x="3356705" y="2335738"/>
                  <a:pt x="3255544" y="2477792"/>
                </a:cubicBezTo>
                <a:cubicBezTo>
                  <a:pt x="3261177" y="2480919"/>
                  <a:pt x="3266677" y="2484547"/>
                  <a:pt x="3272311" y="2487672"/>
                </a:cubicBezTo>
                <a:lnTo>
                  <a:pt x="3772547" y="2100610"/>
                </a:lnTo>
                <a:lnTo>
                  <a:pt x="3772547" y="2150086"/>
                </a:lnTo>
                <a:lnTo>
                  <a:pt x="3505352" y="2400889"/>
                </a:lnTo>
                <a:cubicBezTo>
                  <a:pt x="3392812" y="2510937"/>
                  <a:pt x="3284815" y="2625166"/>
                  <a:pt x="3187478" y="2749928"/>
                </a:cubicBezTo>
                <a:cubicBezTo>
                  <a:pt x="3388350" y="2690619"/>
                  <a:pt x="3546088" y="2542715"/>
                  <a:pt x="3759511" y="2519092"/>
                </a:cubicBezTo>
                <a:cubicBezTo>
                  <a:pt x="3447632" y="2735056"/>
                  <a:pt x="3105430" y="2905184"/>
                  <a:pt x="2813207" y="3200760"/>
                </a:cubicBezTo>
                <a:cubicBezTo>
                  <a:pt x="3077019" y="3148079"/>
                  <a:pt x="3288398" y="3011316"/>
                  <a:pt x="3528616" y="3002414"/>
                </a:cubicBezTo>
                <a:cubicBezTo>
                  <a:pt x="3532697" y="3015361"/>
                  <a:pt x="3537148" y="3028944"/>
                  <a:pt x="3541229" y="3041889"/>
                </a:cubicBezTo>
                <a:cubicBezTo>
                  <a:pt x="3325465" y="3130609"/>
                  <a:pt x="3109063" y="3219696"/>
                  <a:pt x="2892796" y="3308281"/>
                </a:cubicBezTo>
                <a:cubicBezTo>
                  <a:pt x="2895573" y="3316029"/>
                  <a:pt x="2898216" y="3324279"/>
                  <a:pt x="2900491" y="3331893"/>
                </a:cubicBezTo>
                <a:cubicBezTo>
                  <a:pt x="3020434" y="3306926"/>
                  <a:pt x="3139740" y="3282328"/>
                  <a:pt x="3259179" y="3257227"/>
                </a:cubicBezTo>
                <a:cubicBezTo>
                  <a:pt x="3264770" y="3270577"/>
                  <a:pt x="3270496" y="3283425"/>
                  <a:pt x="3276087" y="3296775"/>
                </a:cubicBezTo>
                <a:cubicBezTo>
                  <a:pt x="3242918" y="3315900"/>
                  <a:pt x="3211188" y="3339722"/>
                  <a:pt x="3175844" y="3352877"/>
                </a:cubicBezTo>
                <a:cubicBezTo>
                  <a:pt x="2983249" y="3423562"/>
                  <a:pt x="2789179" y="3491698"/>
                  <a:pt x="2595847" y="3561108"/>
                </a:cubicBezTo>
                <a:cubicBezTo>
                  <a:pt x="2533820" y="3583277"/>
                  <a:pt x="2478865" y="3613265"/>
                  <a:pt x="2486394" y="3707944"/>
                </a:cubicBezTo>
                <a:cubicBezTo>
                  <a:pt x="2709510" y="3686380"/>
                  <a:pt x="2907205" y="3544333"/>
                  <a:pt x="3179439" y="3601116"/>
                </a:cubicBezTo>
                <a:cubicBezTo>
                  <a:pt x="2938785" y="3682090"/>
                  <a:pt x="2740654" y="3751292"/>
                  <a:pt x="2540349" y="3814523"/>
                </a:cubicBezTo>
                <a:cubicBezTo>
                  <a:pt x="2450802" y="3842786"/>
                  <a:pt x="2372602" y="3864929"/>
                  <a:pt x="2356656" y="3980794"/>
                </a:cubicBezTo>
                <a:cubicBezTo>
                  <a:pt x="2349766" y="4030665"/>
                  <a:pt x="2294463" y="4074029"/>
                  <a:pt x="2260967" y="4120542"/>
                </a:cubicBezTo>
                <a:cubicBezTo>
                  <a:pt x="2270520" y="4131183"/>
                  <a:pt x="2280710" y="4141456"/>
                  <a:pt x="2290263" y="4152097"/>
                </a:cubicBezTo>
                <a:cubicBezTo>
                  <a:pt x="2445361" y="4064361"/>
                  <a:pt x="2601098" y="3976257"/>
                  <a:pt x="2756331" y="3888019"/>
                </a:cubicBezTo>
                <a:cubicBezTo>
                  <a:pt x="2763404" y="3895840"/>
                  <a:pt x="2770342" y="3904163"/>
                  <a:pt x="2777414" y="3911984"/>
                </a:cubicBezTo>
                <a:cubicBezTo>
                  <a:pt x="2757562" y="3935756"/>
                  <a:pt x="2741160" y="3964762"/>
                  <a:pt x="2716348" y="3982895"/>
                </a:cubicBezTo>
                <a:cubicBezTo>
                  <a:pt x="2602256" y="4066535"/>
                  <a:pt x="2483472" y="4143529"/>
                  <a:pt x="2372228" y="4230625"/>
                </a:cubicBezTo>
                <a:cubicBezTo>
                  <a:pt x="2321022" y="4270777"/>
                  <a:pt x="2284293" y="4329354"/>
                  <a:pt x="2240762" y="4379105"/>
                </a:cubicBezTo>
                <a:cubicBezTo>
                  <a:pt x="2250081" y="4388605"/>
                  <a:pt x="2259535" y="4397603"/>
                  <a:pt x="2268988" y="4406600"/>
                </a:cubicBezTo>
                <a:cubicBezTo>
                  <a:pt x="2340570" y="4356824"/>
                  <a:pt x="2410813" y="4303995"/>
                  <a:pt x="2485245" y="4257675"/>
                </a:cubicBezTo>
                <a:cubicBezTo>
                  <a:pt x="2552659" y="4215402"/>
                  <a:pt x="2624630" y="4180275"/>
                  <a:pt x="2708599" y="4160754"/>
                </a:cubicBezTo>
                <a:cubicBezTo>
                  <a:pt x="2530781" y="4361460"/>
                  <a:pt x="2251317" y="4466513"/>
                  <a:pt x="2154688" y="4784867"/>
                </a:cubicBezTo>
                <a:cubicBezTo>
                  <a:pt x="2340793" y="4694126"/>
                  <a:pt x="2463718" y="4565446"/>
                  <a:pt x="2645822" y="4556058"/>
                </a:cubicBezTo>
                <a:cubicBezTo>
                  <a:pt x="2506675" y="4664769"/>
                  <a:pt x="2369003" y="4776029"/>
                  <a:pt x="2227510" y="4881418"/>
                </a:cubicBezTo>
                <a:cubicBezTo>
                  <a:pt x="2096762" y="4978911"/>
                  <a:pt x="2057316" y="5110026"/>
                  <a:pt x="2057993" y="5282600"/>
                </a:cubicBezTo>
                <a:cubicBezTo>
                  <a:pt x="2306451" y="5180552"/>
                  <a:pt x="2467141" y="4961249"/>
                  <a:pt x="2728941" y="4908031"/>
                </a:cubicBezTo>
                <a:cubicBezTo>
                  <a:pt x="2602552" y="5009385"/>
                  <a:pt x="2474788" y="5109832"/>
                  <a:pt x="2349504" y="5213099"/>
                </a:cubicBezTo>
                <a:cubicBezTo>
                  <a:pt x="2245241" y="5298295"/>
                  <a:pt x="2144933" y="5388859"/>
                  <a:pt x="2039798" y="5473283"/>
                </a:cubicBezTo>
                <a:cubicBezTo>
                  <a:pt x="1967706" y="5531003"/>
                  <a:pt x="1962657" y="5584061"/>
                  <a:pt x="2050129" y="5658139"/>
                </a:cubicBezTo>
                <a:cubicBezTo>
                  <a:pt x="2158842" y="5586527"/>
                  <a:pt x="2269333" y="5514314"/>
                  <a:pt x="2401412" y="5427953"/>
                </a:cubicBezTo>
                <a:cubicBezTo>
                  <a:pt x="2324051" y="5811268"/>
                  <a:pt x="2091102" y="6121110"/>
                  <a:pt x="1987248" y="6524803"/>
                </a:cubicBezTo>
                <a:cubicBezTo>
                  <a:pt x="2116288" y="6423619"/>
                  <a:pt x="2180757" y="6337996"/>
                  <a:pt x="2229444" y="6228751"/>
                </a:cubicBezTo>
                <a:cubicBezTo>
                  <a:pt x="2355666" y="5946879"/>
                  <a:pt x="2494801" y="5671160"/>
                  <a:pt x="2630547" y="5393994"/>
                </a:cubicBezTo>
                <a:cubicBezTo>
                  <a:pt x="2641001" y="5373092"/>
                  <a:pt x="2661987" y="5357166"/>
                  <a:pt x="2693638" y="5345714"/>
                </a:cubicBezTo>
                <a:cubicBezTo>
                  <a:pt x="2643215" y="5590253"/>
                  <a:pt x="2491965" y="5796462"/>
                  <a:pt x="2415454" y="6059869"/>
                </a:cubicBezTo>
                <a:cubicBezTo>
                  <a:pt x="2544385" y="6003372"/>
                  <a:pt x="2615126" y="5920507"/>
                  <a:pt x="2673329" y="5824049"/>
                </a:cubicBezTo>
                <a:cubicBezTo>
                  <a:pt x="2862763" y="5509551"/>
                  <a:pt x="3050184" y="5194513"/>
                  <a:pt x="3239985" y="4880653"/>
                </a:cubicBezTo>
                <a:cubicBezTo>
                  <a:pt x="3280782" y="4812930"/>
                  <a:pt x="3329595" y="4749511"/>
                  <a:pt x="3375154" y="4684141"/>
                </a:cubicBezTo>
                <a:cubicBezTo>
                  <a:pt x="3385650" y="4691263"/>
                  <a:pt x="3396146" y="4698386"/>
                  <a:pt x="3406641" y="4705508"/>
                </a:cubicBezTo>
                <a:cubicBezTo>
                  <a:pt x="3255926" y="4986206"/>
                  <a:pt x="3105580" y="5267539"/>
                  <a:pt x="2954865" y="5548237"/>
                </a:cubicBezTo>
                <a:cubicBezTo>
                  <a:pt x="2965594" y="5556498"/>
                  <a:pt x="2976190" y="5565263"/>
                  <a:pt x="2986919" y="5573525"/>
                </a:cubicBezTo>
                <a:cubicBezTo>
                  <a:pt x="3049055" y="5506672"/>
                  <a:pt x="3122827" y="5446708"/>
                  <a:pt x="3170208" y="5370514"/>
                </a:cubicBezTo>
                <a:cubicBezTo>
                  <a:pt x="3303110" y="5158311"/>
                  <a:pt x="3431284" y="4941609"/>
                  <a:pt x="3548793" y="4720432"/>
                </a:cubicBezTo>
                <a:cubicBezTo>
                  <a:pt x="3595750" y="4631734"/>
                  <a:pt x="3608264" y="4524648"/>
                  <a:pt x="3643719" y="4428558"/>
                </a:cubicBezTo>
                <a:cubicBezTo>
                  <a:pt x="3656031" y="4394684"/>
                  <a:pt x="3690681" y="4370029"/>
                  <a:pt x="3748137" y="4356872"/>
                </a:cubicBezTo>
                <a:cubicBezTo>
                  <a:pt x="3748687" y="4415202"/>
                  <a:pt x="3748868" y="4472894"/>
                  <a:pt x="3749459" y="4559249"/>
                </a:cubicBezTo>
                <a:lnTo>
                  <a:pt x="3772547" y="4522718"/>
                </a:lnTo>
                <a:lnTo>
                  <a:pt x="3772547" y="5175880"/>
                </a:lnTo>
                <a:lnTo>
                  <a:pt x="3746445" y="5187135"/>
                </a:lnTo>
                <a:cubicBezTo>
                  <a:pt x="3713230" y="5207191"/>
                  <a:pt x="3683062" y="5237761"/>
                  <a:pt x="3654602" y="5281584"/>
                </a:cubicBezTo>
                <a:lnTo>
                  <a:pt x="3772547" y="5292972"/>
                </a:lnTo>
                <a:lnTo>
                  <a:pt x="3772547" y="5392015"/>
                </a:lnTo>
                <a:lnTo>
                  <a:pt x="3592335" y="5399303"/>
                </a:lnTo>
                <a:cubicBezTo>
                  <a:pt x="3532793" y="5405715"/>
                  <a:pt x="3474367" y="5418343"/>
                  <a:pt x="3418032" y="5443922"/>
                </a:cubicBezTo>
                <a:cubicBezTo>
                  <a:pt x="3418153" y="5459576"/>
                  <a:pt x="3417769" y="5475097"/>
                  <a:pt x="3417889" y="5490752"/>
                </a:cubicBezTo>
                <a:lnTo>
                  <a:pt x="3772547" y="5529147"/>
                </a:lnTo>
                <a:lnTo>
                  <a:pt x="3772547" y="5605381"/>
                </a:lnTo>
                <a:lnTo>
                  <a:pt x="3629414" y="5612078"/>
                </a:lnTo>
                <a:cubicBezTo>
                  <a:pt x="3500059" y="5610279"/>
                  <a:pt x="3364992" y="5598600"/>
                  <a:pt x="3219677" y="5610572"/>
                </a:cubicBezTo>
                <a:cubicBezTo>
                  <a:pt x="3426489" y="5696156"/>
                  <a:pt x="3594392" y="5765927"/>
                  <a:pt x="3762799" y="5835833"/>
                </a:cubicBezTo>
                <a:cubicBezTo>
                  <a:pt x="3501949" y="5877455"/>
                  <a:pt x="3285910" y="5685425"/>
                  <a:pt x="3030643" y="5748475"/>
                </a:cubicBezTo>
                <a:cubicBezTo>
                  <a:pt x="3017454" y="5751406"/>
                  <a:pt x="3009813" y="5777911"/>
                  <a:pt x="2992944" y="5804637"/>
                </a:cubicBezTo>
                <a:cubicBezTo>
                  <a:pt x="3141723" y="5945783"/>
                  <a:pt x="3334270" y="6000070"/>
                  <a:pt x="3519784" y="6074558"/>
                </a:cubicBezTo>
                <a:cubicBezTo>
                  <a:pt x="3391163" y="6158076"/>
                  <a:pt x="3303953" y="6091072"/>
                  <a:pt x="2885684" y="5903036"/>
                </a:cubicBezTo>
                <a:cubicBezTo>
                  <a:pt x="2854413" y="5937217"/>
                  <a:pt x="2818777" y="5975615"/>
                  <a:pt x="2775550" y="6022215"/>
                </a:cubicBezTo>
                <a:cubicBezTo>
                  <a:pt x="2977638" y="6171718"/>
                  <a:pt x="3195010" y="6229963"/>
                  <a:pt x="3423078" y="6260366"/>
                </a:cubicBezTo>
                <a:cubicBezTo>
                  <a:pt x="3421992" y="6272466"/>
                  <a:pt x="3421276" y="6285203"/>
                  <a:pt x="3420560" y="6297941"/>
                </a:cubicBezTo>
                <a:cubicBezTo>
                  <a:pt x="3348143" y="6306550"/>
                  <a:pt x="3275862" y="6314659"/>
                  <a:pt x="3199016" y="6323697"/>
                </a:cubicBezTo>
                <a:cubicBezTo>
                  <a:pt x="3216711" y="6346217"/>
                  <a:pt x="3234173" y="6367596"/>
                  <a:pt x="3258069" y="6397164"/>
                </a:cubicBezTo>
                <a:cubicBezTo>
                  <a:pt x="2997430" y="6464163"/>
                  <a:pt x="2777558" y="6244170"/>
                  <a:pt x="2523644" y="6332364"/>
                </a:cubicBezTo>
                <a:cubicBezTo>
                  <a:pt x="2750414" y="6387739"/>
                  <a:pt x="2977049" y="6443618"/>
                  <a:pt x="3238170" y="6507658"/>
                </a:cubicBezTo>
                <a:cubicBezTo>
                  <a:pt x="3183222" y="6529569"/>
                  <a:pt x="3153136" y="6553292"/>
                  <a:pt x="3127035" y="6550069"/>
                </a:cubicBezTo>
                <a:cubicBezTo>
                  <a:pt x="2999816" y="6533759"/>
                  <a:pt x="2873206" y="6511147"/>
                  <a:pt x="2746596" y="6488535"/>
                </a:cubicBezTo>
                <a:cubicBezTo>
                  <a:pt x="2638640" y="6468767"/>
                  <a:pt x="2532065" y="6441826"/>
                  <a:pt x="2424002" y="6428494"/>
                </a:cubicBezTo>
                <a:cubicBezTo>
                  <a:pt x="2392231" y="6424291"/>
                  <a:pt x="2355830" y="6455481"/>
                  <a:pt x="2280606" y="6488659"/>
                </a:cubicBezTo>
                <a:cubicBezTo>
                  <a:pt x="2560458" y="6543172"/>
                  <a:pt x="2789553" y="6587858"/>
                  <a:pt x="3060078" y="6640951"/>
                </a:cubicBezTo>
                <a:cubicBezTo>
                  <a:pt x="2935873" y="6701947"/>
                  <a:pt x="2848456" y="6677985"/>
                  <a:pt x="2763439" y="6669212"/>
                </a:cubicBezTo>
                <a:cubicBezTo>
                  <a:pt x="2603372" y="6652720"/>
                  <a:pt x="2443743" y="6632573"/>
                  <a:pt x="2284249" y="6611926"/>
                </a:cubicBezTo>
                <a:cubicBezTo>
                  <a:pt x="2189304" y="6599953"/>
                  <a:pt x="2123576" y="6631904"/>
                  <a:pt x="2088752" y="6735705"/>
                </a:cubicBezTo>
                <a:cubicBezTo>
                  <a:pt x="2299284" y="6825518"/>
                  <a:pt x="2527511" y="6792933"/>
                  <a:pt x="2744260" y="6835388"/>
                </a:cubicBezTo>
                <a:lnTo>
                  <a:pt x="2666732" y="6858000"/>
                </a:lnTo>
                <a:lnTo>
                  <a:pt x="1726042" y="6858000"/>
                </a:lnTo>
                <a:lnTo>
                  <a:pt x="1735077" y="6850032"/>
                </a:lnTo>
                <a:cubicBezTo>
                  <a:pt x="1786208" y="6800095"/>
                  <a:pt x="1824155" y="6748040"/>
                  <a:pt x="1834534" y="6682133"/>
                </a:cubicBezTo>
                <a:cubicBezTo>
                  <a:pt x="1862857" y="6497936"/>
                  <a:pt x="1943665" y="6341271"/>
                  <a:pt x="2017500" y="6178426"/>
                </a:cubicBezTo>
                <a:cubicBezTo>
                  <a:pt x="2093823" y="6010323"/>
                  <a:pt x="2175546" y="5844205"/>
                  <a:pt x="2254753" y="5677413"/>
                </a:cubicBezTo>
                <a:cubicBezTo>
                  <a:pt x="2049293" y="5761891"/>
                  <a:pt x="1922298" y="5937965"/>
                  <a:pt x="1840100" y="6109882"/>
                </a:cubicBezTo>
                <a:cubicBezTo>
                  <a:pt x="1743808" y="6310749"/>
                  <a:pt x="1687849" y="6530909"/>
                  <a:pt x="1624328" y="6765710"/>
                </a:cubicBezTo>
                <a:lnTo>
                  <a:pt x="1598196" y="6858000"/>
                </a:lnTo>
                <a:lnTo>
                  <a:pt x="1329551" y="6858000"/>
                </a:lnTo>
                <a:lnTo>
                  <a:pt x="1498508" y="6525294"/>
                </a:lnTo>
                <a:cubicBezTo>
                  <a:pt x="1537803" y="6449088"/>
                  <a:pt x="1537531" y="6381674"/>
                  <a:pt x="1487939" y="6309126"/>
                </a:cubicBezTo>
                <a:cubicBezTo>
                  <a:pt x="1444512" y="6245772"/>
                  <a:pt x="1405587" y="6177698"/>
                  <a:pt x="1373642" y="6107724"/>
                </a:cubicBezTo>
                <a:cubicBezTo>
                  <a:pt x="1320134" y="5989412"/>
                  <a:pt x="1228242" y="5869436"/>
                  <a:pt x="1377198" y="5748269"/>
                </a:cubicBezTo>
                <a:cubicBezTo>
                  <a:pt x="1397815" y="5731705"/>
                  <a:pt x="1389207" y="5679297"/>
                  <a:pt x="1395219" y="5636733"/>
                </a:cubicBezTo>
                <a:cubicBezTo>
                  <a:pt x="1590850" y="5657367"/>
                  <a:pt x="1572738" y="5865850"/>
                  <a:pt x="1703951" y="5953804"/>
                </a:cubicBezTo>
                <a:cubicBezTo>
                  <a:pt x="1731218" y="5894308"/>
                  <a:pt x="1756770" y="5839200"/>
                  <a:pt x="1783768" y="5780710"/>
                </a:cubicBezTo>
                <a:cubicBezTo>
                  <a:pt x="1688991" y="5659422"/>
                  <a:pt x="1598673" y="5543638"/>
                  <a:pt x="1498333" y="5414932"/>
                </a:cubicBezTo>
                <a:cubicBezTo>
                  <a:pt x="1550887" y="5369754"/>
                  <a:pt x="1597026" y="5330398"/>
                  <a:pt x="1651493" y="5284117"/>
                </a:cubicBezTo>
                <a:cubicBezTo>
                  <a:pt x="1725564" y="5335750"/>
                  <a:pt x="1791522" y="5381437"/>
                  <a:pt x="1899695" y="5456752"/>
                </a:cubicBezTo>
                <a:cubicBezTo>
                  <a:pt x="1872555" y="5378906"/>
                  <a:pt x="1869475" y="5336060"/>
                  <a:pt x="1846783" y="5310048"/>
                </a:cubicBezTo>
                <a:cubicBezTo>
                  <a:pt x="1753905" y="5203813"/>
                  <a:pt x="1652701" y="5104506"/>
                  <a:pt x="1559454" y="4997634"/>
                </a:cubicBezTo>
                <a:cubicBezTo>
                  <a:pt x="1507871" y="4938560"/>
                  <a:pt x="1466663" y="4870952"/>
                  <a:pt x="1440197" y="4790594"/>
                </a:cubicBezTo>
                <a:cubicBezTo>
                  <a:pt x="1611297" y="4850447"/>
                  <a:pt x="1689090" y="5012976"/>
                  <a:pt x="1820387" y="5118730"/>
                </a:cubicBezTo>
                <a:cubicBezTo>
                  <a:pt x="1834256" y="4998539"/>
                  <a:pt x="1837849" y="4995193"/>
                  <a:pt x="1764530" y="4928677"/>
                </a:cubicBezTo>
                <a:cubicBezTo>
                  <a:pt x="1579806" y="4760661"/>
                  <a:pt x="1391993" y="4596127"/>
                  <a:pt x="1197377" y="4422766"/>
                </a:cubicBezTo>
                <a:cubicBezTo>
                  <a:pt x="1212632" y="4363823"/>
                  <a:pt x="1270703" y="4374534"/>
                  <a:pt x="1310537" y="4402986"/>
                </a:cubicBezTo>
                <a:cubicBezTo>
                  <a:pt x="1430681" y="4487973"/>
                  <a:pt x="1545380" y="4581199"/>
                  <a:pt x="1660484" y="4672917"/>
                </a:cubicBezTo>
                <a:cubicBezTo>
                  <a:pt x="1699645" y="4703882"/>
                  <a:pt x="1733534" y="4740438"/>
                  <a:pt x="1775842" y="4779788"/>
                </a:cubicBezTo>
                <a:cubicBezTo>
                  <a:pt x="1825971" y="4598740"/>
                  <a:pt x="1768968" y="4485417"/>
                  <a:pt x="1614496" y="4405777"/>
                </a:cubicBezTo>
                <a:cubicBezTo>
                  <a:pt x="1471929" y="4332021"/>
                  <a:pt x="1336421" y="4243993"/>
                  <a:pt x="1199467" y="4159350"/>
                </a:cubicBezTo>
                <a:cubicBezTo>
                  <a:pt x="1166202" y="4138585"/>
                  <a:pt x="1139961" y="4105696"/>
                  <a:pt x="1091551" y="4060939"/>
                </a:cubicBezTo>
                <a:cubicBezTo>
                  <a:pt x="1259417" y="4026187"/>
                  <a:pt x="1343741" y="4130129"/>
                  <a:pt x="1445828" y="4183881"/>
                </a:cubicBezTo>
                <a:cubicBezTo>
                  <a:pt x="1546405" y="4237228"/>
                  <a:pt x="1642949" y="4297576"/>
                  <a:pt x="1742683" y="4356083"/>
                </a:cubicBezTo>
                <a:cubicBezTo>
                  <a:pt x="1787060" y="4262922"/>
                  <a:pt x="1734653" y="4223022"/>
                  <a:pt x="1684025" y="4182519"/>
                </a:cubicBezTo>
                <a:cubicBezTo>
                  <a:pt x="1543877" y="4069545"/>
                  <a:pt x="1403091" y="3956939"/>
                  <a:pt x="1263849" y="3842591"/>
                </a:cubicBezTo>
                <a:cubicBezTo>
                  <a:pt x="1222342" y="3808304"/>
                  <a:pt x="1186243" y="3767924"/>
                  <a:pt x="1128414" y="3712025"/>
                </a:cubicBezTo>
                <a:cubicBezTo>
                  <a:pt x="1303314" y="3657070"/>
                  <a:pt x="1356572" y="3790398"/>
                  <a:pt x="1440807" y="3846370"/>
                </a:cubicBezTo>
                <a:cubicBezTo>
                  <a:pt x="1535303" y="3908323"/>
                  <a:pt x="1615553" y="3991241"/>
                  <a:pt x="1726425" y="4086673"/>
                </a:cubicBezTo>
                <a:cubicBezTo>
                  <a:pt x="1745574" y="3952814"/>
                  <a:pt x="1724310" y="3871155"/>
                  <a:pt x="1637128" y="3810084"/>
                </a:cubicBezTo>
                <a:cubicBezTo>
                  <a:pt x="1447910" y="3676958"/>
                  <a:pt x="1258557" y="3544335"/>
                  <a:pt x="1070112" y="3410339"/>
                </a:cubicBezTo>
                <a:cubicBezTo>
                  <a:pt x="1033027" y="3383701"/>
                  <a:pt x="999839" y="3350566"/>
                  <a:pt x="977638" y="3302596"/>
                </a:cubicBezTo>
                <a:cubicBezTo>
                  <a:pt x="1257535" y="3308638"/>
                  <a:pt x="1417712" y="3532031"/>
                  <a:pt x="1669297" y="3675941"/>
                </a:cubicBezTo>
                <a:cubicBezTo>
                  <a:pt x="1638592" y="3607377"/>
                  <a:pt x="1630040" y="3566835"/>
                  <a:pt x="1606746" y="3539045"/>
                </a:cubicBezTo>
                <a:cubicBezTo>
                  <a:pt x="1487195" y="3395495"/>
                  <a:pt x="1363915" y="3255795"/>
                  <a:pt x="1242819" y="3113985"/>
                </a:cubicBezTo>
                <a:cubicBezTo>
                  <a:pt x="1207124" y="3072098"/>
                  <a:pt x="1174249" y="3027733"/>
                  <a:pt x="1132289" y="2975008"/>
                </a:cubicBezTo>
                <a:cubicBezTo>
                  <a:pt x="1263248" y="2902891"/>
                  <a:pt x="1291094" y="3014327"/>
                  <a:pt x="1344032" y="3060296"/>
                </a:cubicBezTo>
                <a:cubicBezTo>
                  <a:pt x="1399586" y="3108583"/>
                  <a:pt x="1444592" y="3168050"/>
                  <a:pt x="1520044" y="3250760"/>
                </a:cubicBezTo>
                <a:cubicBezTo>
                  <a:pt x="1496222" y="3033735"/>
                  <a:pt x="1403567" y="2868301"/>
                  <a:pt x="1409170" y="2652157"/>
                </a:cubicBezTo>
                <a:cubicBezTo>
                  <a:pt x="1591954" y="2777094"/>
                  <a:pt x="1503113" y="2983864"/>
                  <a:pt x="1645160" y="3111892"/>
                </a:cubicBezTo>
                <a:cubicBezTo>
                  <a:pt x="1652543" y="3001816"/>
                  <a:pt x="1650819" y="2907616"/>
                  <a:pt x="1667245" y="2816123"/>
                </a:cubicBezTo>
                <a:cubicBezTo>
                  <a:pt x="1682558" y="2730798"/>
                  <a:pt x="1608872" y="2625396"/>
                  <a:pt x="1735210" y="2542345"/>
                </a:cubicBezTo>
                <a:cubicBezTo>
                  <a:pt x="1838278" y="2803769"/>
                  <a:pt x="1702313" y="3063637"/>
                  <a:pt x="1793949" y="3313379"/>
                </a:cubicBezTo>
                <a:cubicBezTo>
                  <a:pt x="1842452" y="3078022"/>
                  <a:pt x="1891323" y="2843302"/>
                  <a:pt x="1941073" y="2601277"/>
                </a:cubicBezTo>
                <a:cubicBezTo>
                  <a:pt x="1914130" y="2564966"/>
                  <a:pt x="1879773" y="2526131"/>
                  <a:pt x="1855623" y="2481410"/>
                </a:cubicBezTo>
                <a:cubicBezTo>
                  <a:pt x="1847283" y="2466245"/>
                  <a:pt x="1857518" y="2428045"/>
                  <a:pt x="1871991" y="2416300"/>
                </a:cubicBezTo>
                <a:cubicBezTo>
                  <a:pt x="1886464" y="2404555"/>
                  <a:pt x="1929447" y="2403142"/>
                  <a:pt x="1938865" y="2414286"/>
                </a:cubicBezTo>
                <a:cubicBezTo>
                  <a:pt x="1991887" y="2478056"/>
                  <a:pt x="2041450" y="2544671"/>
                  <a:pt x="2085777" y="2614729"/>
                </a:cubicBezTo>
                <a:cubicBezTo>
                  <a:pt x="2138712" y="2698948"/>
                  <a:pt x="2185136" y="2787347"/>
                  <a:pt x="2248112" y="2898499"/>
                </a:cubicBezTo>
                <a:cubicBezTo>
                  <a:pt x="2288919" y="2784448"/>
                  <a:pt x="2281970" y="2715785"/>
                  <a:pt x="2221641" y="2643054"/>
                </a:cubicBezTo>
                <a:cubicBezTo>
                  <a:pt x="2086372" y="2479669"/>
                  <a:pt x="1958020" y="2310595"/>
                  <a:pt x="1828760" y="2142895"/>
                </a:cubicBezTo>
                <a:cubicBezTo>
                  <a:pt x="1806743" y="2114370"/>
                  <a:pt x="1792145" y="2080289"/>
                  <a:pt x="1775697" y="2051101"/>
                </a:cubicBezTo>
                <a:cubicBezTo>
                  <a:pt x="1840214" y="1985424"/>
                  <a:pt x="1881615" y="2026147"/>
                  <a:pt x="1912547" y="2065682"/>
                </a:cubicBezTo>
                <a:cubicBezTo>
                  <a:pt x="1988290" y="2161398"/>
                  <a:pt x="2059296" y="2260695"/>
                  <a:pt x="2130439" y="2359489"/>
                </a:cubicBezTo>
                <a:cubicBezTo>
                  <a:pt x="2170450" y="2415463"/>
                  <a:pt x="2207136" y="2473778"/>
                  <a:pt x="2257330" y="2548103"/>
                </a:cubicBezTo>
                <a:cubicBezTo>
                  <a:pt x="2316733" y="2425029"/>
                  <a:pt x="2326916" y="2336712"/>
                  <a:pt x="2246483" y="2234352"/>
                </a:cubicBezTo>
                <a:cubicBezTo>
                  <a:pt x="2111355" y="2062386"/>
                  <a:pt x="1992479" y="1878073"/>
                  <a:pt x="1864135" y="1700921"/>
                </a:cubicBezTo>
                <a:cubicBezTo>
                  <a:pt x="1831763" y="1656691"/>
                  <a:pt x="1801800" y="1619572"/>
                  <a:pt x="1862150" y="1561398"/>
                </a:cubicBezTo>
                <a:cubicBezTo>
                  <a:pt x="2049696" y="1688689"/>
                  <a:pt x="2118436" y="1917211"/>
                  <a:pt x="2276094" y="2071510"/>
                </a:cubicBezTo>
                <a:cubicBezTo>
                  <a:pt x="2342909" y="1989210"/>
                  <a:pt x="2285335" y="1948463"/>
                  <a:pt x="2251787" y="1906611"/>
                </a:cubicBezTo>
                <a:cubicBezTo>
                  <a:pt x="2135694" y="1760217"/>
                  <a:pt x="2015505" y="1617035"/>
                  <a:pt x="1899277" y="1471143"/>
                </a:cubicBezTo>
                <a:cubicBezTo>
                  <a:pt x="1863015" y="1425332"/>
                  <a:pt x="1834308" y="1373464"/>
                  <a:pt x="1817621" y="1312966"/>
                </a:cubicBezTo>
                <a:cubicBezTo>
                  <a:pt x="1983387" y="1336372"/>
                  <a:pt x="2026702" y="1482660"/>
                  <a:pt x="2112975" y="1583353"/>
                </a:cubicBezTo>
                <a:cubicBezTo>
                  <a:pt x="2200488" y="1685457"/>
                  <a:pt x="2282090" y="1793518"/>
                  <a:pt x="2366513" y="1899103"/>
                </a:cubicBezTo>
                <a:cubicBezTo>
                  <a:pt x="2472839" y="1796144"/>
                  <a:pt x="2471946" y="1781359"/>
                  <a:pt x="2398523" y="1683031"/>
                </a:cubicBezTo>
                <a:cubicBezTo>
                  <a:pt x="2267860" y="1508490"/>
                  <a:pt x="2139382" y="1331840"/>
                  <a:pt x="2012815" y="1154087"/>
                </a:cubicBezTo>
                <a:cubicBezTo>
                  <a:pt x="1991336" y="1123551"/>
                  <a:pt x="1969864" y="1084934"/>
                  <a:pt x="1968689" y="1049064"/>
                </a:cubicBezTo>
                <a:cubicBezTo>
                  <a:pt x="1967472" y="1023417"/>
                  <a:pt x="1999507" y="996445"/>
                  <a:pt x="2018558" y="967611"/>
                </a:cubicBezTo>
                <a:cubicBezTo>
                  <a:pt x="2157873" y="1184336"/>
                  <a:pt x="2288072" y="1386766"/>
                  <a:pt x="2423566" y="1597619"/>
                </a:cubicBezTo>
                <a:cubicBezTo>
                  <a:pt x="2535274" y="1444384"/>
                  <a:pt x="2536869" y="1424340"/>
                  <a:pt x="2454360" y="1317652"/>
                </a:cubicBezTo>
                <a:cubicBezTo>
                  <a:pt x="2371851" y="1210963"/>
                  <a:pt x="2278228" y="1111533"/>
                  <a:pt x="2205557" y="998322"/>
                </a:cubicBezTo>
                <a:cubicBezTo>
                  <a:pt x="2114289" y="855887"/>
                  <a:pt x="1988820" y="726374"/>
                  <a:pt x="2017222" y="529807"/>
                </a:cubicBezTo>
                <a:cubicBezTo>
                  <a:pt x="2024383" y="478930"/>
                  <a:pt x="1979744" y="420100"/>
                  <a:pt x="1980980" y="353090"/>
                </a:cubicBezTo>
                <a:cubicBezTo>
                  <a:pt x="2132679" y="493402"/>
                  <a:pt x="2176743" y="701306"/>
                  <a:pt x="2320169" y="860412"/>
                </a:cubicBezTo>
                <a:cubicBezTo>
                  <a:pt x="2355476" y="742733"/>
                  <a:pt x="2194494" y="590775"/>
                  <a:pt x="2397827" y="520273"/>
                </a:cubicBezTo>
                <a:cubicBezTo>
                  <a:pt x="2353106" y="405394"/>
                  <a:pt x="2312503" y="301315"/>
                  <a:pt x="2272034" y="196732"/>
                </a:cubicBezTo>
                <a:cubicBezTo>
                  <a:pt x="2284656" y="189878"/>
                  <a:pt x="2296641" y="183393"/>
                  <a:pt x="2308761" y="176405"/>
                </a:cubicBezTo>
                <a:cubicBezTo>
                  <a:pt x="2346949" y="243203"/>
                  <a:pt x="2388831" y="308298"/>
                  <a:pt x="2421548" y="377402"/>
                </a:cubicBezTo>
                <a:cubicBezTo>
                  <a:pt x="2457078" y="452108"/>
                  <a:pt x="2483311" y="531326"/>
                  <a:pt x="2541527" y="601876"/>
                </a:cubicBezTo>
                <a:cubicBezTo>
                  <a:pt x="2515432" y="483905"/>
                  <a:pt x="2487557" y="366536"/>
                  <a:pt x="2463744" y="248100"/>
                </a:cubicBezTo>
                <a:cubicBezTo>
                  <a:pt x="2451887" y="189704"/>
                  <a:pt x="2433671" y="131894"/>
                  <a:pt x="2421990" y="73342"/>
                </a:cubicBezTo>
                <a:close/>
              </a:path>
            </a:pathLst>
          </a:custGeom>
          <a:solidFill>
            <a:srgbClr val="543E35">
              <a:alpha val="11000"/>
            </a:srgbClr>
          </a:solidFill>
          <a:ln w="520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576072" y="3557016"/>
            <a:ext cx="6464808" cy="402336"/>
          </a:xfrm>
        </p:spPr>
        <p:txBody>
          <a:bodyPr anchor="b">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576072" y="3995928"/>
            <a:ext cx="6464808" cy="1097280"/>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itle 1">
            <a:extLst>
              <a:ext uri="{FF2B5EF4-FFF2-40B4-BE49-F238E27FC236}">
                <a16:creationId xmlns:a16="http://schemas.microsoft.com/office/drawing/2014/main" id="{268AF7E1-2A9B-B52C-F1A7-BE596AB012F7}"/>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cxnSp>
        <p:nvCxnSpPr>
          <p:cNvPr id="10" name="Straight Connector 9">
            <a:extLst>
              <a:ext uri="{FF2B5EF4-FFF2-40B4-BE49-F238E27FC236}">
                <a16:creationId xmlns:a16="http://schemas.microsoft.com/office/drawing/2014/main" id="{D6E0E53F-80E4-D83A-8BC2-C22ED75540F5}"/>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91892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1"/>
        <p:cNvGrpSpPr/>
        <p:nvPr/>
      </p:nvGrpSpPr>
      <p:grpSpPr>
        <a:xfrm>
          <a:off x="0" y="0"/>
          <a:ext cx="0" cy="0"/>
          <a:chOff x="0" y="0"/>
          <a:chExt cx="0" cy="0"/>
        </a:xfrm>
      </p:grpSpPr>
    </p:spTree>
    <p:extLst>
      <p:ext uri="{BB962C8B-B14F-4D97-AF65-F5344CB8AC3E}">
        <p14:creationId xmlns:p14="http://schemas.microsoft.com/office/powerpoint/2010/main" val="4246973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ree Column">
    <p:bg>
      <p:bgPr>
        <a:solidFill>
          <a:schemeClr val="bg2"/>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8828D144-1FB6-D637-B87C-40F583744264}"/>
              </a:ext>
            </a:extLst>
          </p:cNvPr>
          <p:cNvSpPr/>
          <p:nvPr userDrawn="1"/>
        </p:nvSpPr>
        <p:spPr>
          <a:xfrm>
            <a:off x="621728" y="4724605"/>
            <a:ext cx="8993194" cy="2133395"/>
          </a:xfrm>
          <a:custGeom>
            <a:avLst/>
            <a:gdLst>
              <a:gd name="connsiteX0" fmla="*/ 5641082 w 8993194"/>
              <a:gd name="connsiteY0" fmla="*/ 28 h 2133395"/>
              <a:gd name="connsiteX1" fmla="*/ 7193214 w 8993194"/>
              <a:gd name="connsiteY1" fmla="*/ 351682 h 2133395"/>
              <a:gd name="connsiteX2" fmla="*/ 8571267 w 8993194"/>
              <a:gd name="connsiteY2" fmla="*/ 1470873 h 2133395"/>
              <a:gd name="connsiteX3" fmla="*/ 8974398 w 8993194"/>
              <a:gd name="connsiteY3" fmla="*/ 2088483 h 2133395"/>
              <a:gd name="connsiteX4" fmla="*/ 8993194 w 8993194"/>
              <a:gd name="connsiteY4" fmla="*/ 2133395 h 2133395"/>
              <a:gd name="connsiteX5" fmla="*/ 0 w 8993194"/>
              <a:gd name="connsiteY5" fmla="*/ 2133395 h 2133395"/>
              <a:gd name="connsiteX6" fmla="*/ 11196 w 8993194"/>
              <a:gd name="connsiteY6" fmla="*/ 2060835 h 2133395"/>
              <a:gd name="connsiteX7" fmla="*/ 69995 w 8993194"/>
              <a:gd name="connsiteY7" fmla="*/ 1875975 h 2133395"/>
              <a:gd name="connsiteX8" fmla="*/ 2326551 w 8993194"/>
              <a:gd name="connsiteY8" fmla="*/ 649790 h 2133395"/>
              <a:gd name="connsiteX9" fmla="*/ 5641082 w 8993194"/>
              <a:gd name="connsiteY9" fmla="*/ 28 h 213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93194" h="2133395">
                <a:moveTo>
                  <a:pt x="5641082" y="28"/>
                </a:moveTo>
                <a:cubicBezTo>
                  <a:pt x="6185920" y="1961"/>
                  <a:pt x="6687031" y="105621"/>
                  <a:pt x="7193214" y="351682"/>
                </a:cubicBezTo>
                <a:cubicBezTo>
                  <a:pt x="7883521" y="687280"/>
                  <a:pt x="8326622" y="1163018"/>
                  <a:pt x="8571267" y="1470873"/>
                </a:cubicBezTo>
                <a:cubicBezTo>
                  <a:pt x="8698040" y="1621267"/>
                  <a:pt x="8852271" y="1830686"/>
                  <a:pt x="8974398" y="2088483"/>
                </a:cubicBezTo>
                <a:lnTo>
                  <a:pt x="8993194" y="2133395"/>
                </a:lnTo>
                <a:lnTo>
                  <a:pt x="0" y="2133395"/>
                </a:lnTo>
                <a:lnTo>
                  <a:pt x="11196" y="2060835"/>
                </a:lnTo>
                <a:cubicBezTo>
                  <a:pt x="25372" y="1999506"/>
                  <a:pt x="44664" y="1937726"/>
                  <a:pt x="69995" y="1875975"/>
                </a:cubicBezTo>
                <a:cubicBezTo>
                  <a:pt x="225713" y="1496052"/>
                  <a:pt x="611237" y="1115228"/>
                  <a:pt x="2326551" y="649790"/>
                </a:cubicBezTo>
                <a:cubicBezTo>
                  <a:pt x="3703485" y="276164"/>
                  <a:pt x="4733017" y="-3192"/>
                  <a:pt x="5641082" y="28"/>
                </a:cubicBezTo>
                <a:close/>
              </a:path>
            </a:pathLst>
          </a:custGeom>
          <a:solidFill>
            <a:schemeClr val="tx2">
              <a:alpha val="73000"/>
            </a:schemeClr>
          </a:solidFill>
          <a:ln w="320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E0C9BA38-182F-E517-B1E9-240E6B50C03F}"/>
              </a:ext>
            </a:extLst>
          </p:cNvPr>
          <p:cNvSpPr/>
          <p:nvPr userDrawn="1"/>
        </p:nvSpPr>
        <p:spPr>
          <a:xfrm>
            <a:off x="0" y="-1"/>
            <a:ext cx="12192000" cy="6858000"/>
          </a:xfrm>
          <a:custGeom>
            <a:avLst/>
            <a:gdLst>
              <a:gd name="connsiteX0" fmla="*/ 0 w 12192000"/>
              <a:gd name="connsiteY0" fmla="*/ 0 h 6858000"/>
              <a:gd name="connsiteX1" fmla="*/ 6775177 w 12192000"/>
              <a:gd name="connsiteY1" fmla="*/ 0 h 6858000"/>
              <a:gd name="connsiteX2" fmla="*/ 7219800 w 12192000"/>
              <a:gd name="connsiteY2" fmla="*/ 111673 h 6858000"/>
              <a:gd name="connsiteX3" fmla="*/ 11749026 w 12192000"/>
              <a:gd name="connsiteY3" fmla="*/ 1996374 h 6858000"/>
              <a:gd name="connsiteX4" fmla="*/ 12192000 w 12192000"/>
              <a:gd name="connsiteY4" fmla="*/ 2276886 h 6858000"/>
              <a:gd name="connsiteX5" fmla="*/ 12192000 w 12192000"/>
              <a:gd name="connsiteY5" fmla="*/ 6858000 h 6858000"/>
              <a:gd name="connsiteX6" fmla="*/ 0 w 121920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58000">
                <a:moveTo>
                  <a:pt x="0" y="0"/>
                </a:moveTo>
                <a:lnTo>
                  <a:pt x="6775177" y="0"/>
                </a:lnTo>
                <a:lnTo>
                  <a:pt x="7219800" y="111673"/>
                </a:lnTo>
                <a:cubicBezTo>
                  <a:pt x="8893020" y="564143"/>
                  <a:pt x="10439967" y="1209336"/>
                  <a:pt x="11749026" y="1996374"/>
                </a:cubicBezTo>
                <a:lnTo>
                  <a:pt x="12192000" y="2276886"/>
                </a:lnTo>
                <a:lnTo>
                  <a:pt x="12192000" y="6858000"/>
                </a:lnTo>
                <a:lnTo>
                  <a:pt x="0" y="6858000"/>
                </a:lnTo>
                <a:close/>
              </a:path>
            </a:pathLst>
          </a:custGeom>
          <a:solidFill>
            <a:schemeClr val="accent5">
              <a:alpha val="62000"/>
            </a:schemeClr>
          </a:solidFill>
          <a:ln w="1001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Text Placeholder 2">
            <a:extLst>
              <a:ext uri="{FF2B5EF4-FFF2-40B4-BE49-F238E27FC236}">
                <a16:creationId xmlns:a16="http://schemas.microsoft.com/office/drawing/2014/main" id="{EC3C3BFB-5486-BE54-F045-8548591C141D}"/>
              </a:ext>
            </a:extLst>
          </p:cNvPr>
          <p:cNvSpPr>
            <a:spLocks noGrp="1"/>
          </p:cNvSpPr>
          <p:nvPr>
            <p:ph type="body" idx="1"/>
          </p:nvPr>
        </p:nvSpPr>
        <p:spPr>
          <a:xfrm>
            <a:off x="57607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C4A600E-CA37-9E8F-9DD7-1AAEB3F2E208}"/>
              </a:ext>
            </a:extLst>
          </p:cNvPr>
          <p:cNvSpPr>
            <a:spLocks noGrp="1"/>
          </p:cNvSpPr>
          <p:nvPr>
            <p:ph sz="half" idx="2"/>
          </p:nvPr>
        </p:nvSpPr>
        <p:spPr>
          <a:xfrm>
            <a:off x="57607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AB59C067-8245-DC0E-BED3-F9DBBF40A047}"/>
              </a:ext>
            </a:extLst>
          </p:cNvPr>
          <p:cNvSpPr>
            <a:spLocks noGrp="1"/>
          </p:cNvSpPr>
          <p:nvPr>
            <p:ph type="body" sz="quarter" idx="3"/>
          </p:nvPr>
        </p:nvSpPr>
        <p:spPr>
          <a:xfrm>
            <a:off x="4782312" y="1911096"/>
            <a:ext cx="3529584"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1024D6-E13C-20EA-3930-CD93CA581230}"/>
              </a:ext>
            </a:extLst>
          </p:cNvPr>
          <p:cNvSpPr>
            <a:spLocks noGrp="1"/>
          </p:cNvSpPr>
          <p:nvPr>
            <p:ph sz="quarter" idx="4"/>
          </p:nvPr>
        </p:nvSpPr>
        <p:spPr>
          <a:xfrm>
            <a:off x="4782312" y="2505075"/>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a:extLst>
              <a:ext uri="{FF2B5EF4-FFF2-40B4-BE49-F238E27FC236}">
                <a16:creationId xmlns:a16="http://schemas.microsoft.com/office/drawing/2014/main" id="{F02F138C-DDA6-0276-F8C9-E3D9813A00B0}"/>
              </a:ext>
            </a:extLst>
          </p:cNvPr>
          <p:cNvSpPr>
            <a:spLocks noGrp="1"/>
          </p:cNvSpPr>
          <p:nvPr>
            <p:ph type="sldNum" sz="quarter" idx="12"/>
          </p:nvPr>
        </p:nvSpPr>
        <p:spPr/>
        <p:txBody>
          <a:bodyPr/>
          <a:lstStyle>
            <a:lvl1pPr>
              <a:defRPr>
                <a:solidFill>
                  <a:schemeClr val="accent1"/>
                </a:solidFill>
              </a:defRPr>
            </a:lvl1pPr>
          </a:lstStyle>
          <a:p>
            <a:fld id="{58FB4751-880F-D840-AAA9-3A15815CC996}" type="slidenum">
              <a:rPr lang="en-US" smtClean="0"/>
              <a:pPr/>
              <a:t>‹#›</a:t>
            </a:fld>
            <a:endParaRPr lang="en-US" dirty="0"/>
          </a:p>
        </p:txBody>
      </p:sp>
      <p:sp>
        <p:nvSpPr>
          <p:cNvPr id="29" name="Title 1">
            <a:extLst>
              <a:ext uri="{FF2B5EF4-FFF2-40B4-BE49-F238E27FC236}">
                <a16:creationId xmlns:a16="http://schemas.microsoft.com/office/drawing/2014/main" id="{D5CC739F-0299-DDC6-C35D-22282FF85CD2}"/>
              </a:ext>
            </a:extLst>
          </p:cNvPr>
          <p:cNvSpPr>
            <a:spLocks noGrp="1"/>
          </p:cNvSpPr>
          <p:nvPr>
            <p:ph type="title" hasCustomPrompt="1"/>
          </p:nvPr>
        </p:nvSpPr>
        <p:spPr>
          <a:xfrm>
            <a:off x="576072" y="704088"/>
            <a:ext cx="10515600" cy="676656"/>
          </a:xfrm>
        </p:spPr>
        <p:txBody>
          <a:bodyPr/>
          <a:lstStyle>
            <a:lvl1pPr>
              <a:defRPr sz="4800">
                <a:solidFill>
                  <a:schemeClr val="accent1"/>
                </a:solidFill>
              </a:defRPr>
            </a:lvl1pPr>
          </a:lstStyle>
          <a:p>
            <a:r>
              <a:rPr lang="en-US" dirty="0"/>
              <a:t>click to edit master title style	</a:t>
            </a:r>
          </a:p>
        </p:txBody>
      </p:sp>
      <p:sp>
        <p:nvSpPr>
          <p:cNvPr id="30" name="Text Placeholder 4">
            <a:extLst>
              <a:ext uri="{FF2B5EF4-FFF2-40B4-BE49-F238E27FC236}">
                <a16:creationId xmlns:a16="http://schemas.microsoft.com/office/drawing/2014/main" id="{A2DF7EFD-1FC1-E7B0-3A5D-171FFD6F0DCF}"/>
              </a:ext>
            </a:extLst>
          </p:cNvPr>
          <p:cNvSpPr>
            <a:spLocks noGrp="1"/>
          </p:cNvSpPr>
          <p:nvPr>
            <p:ph type="body" sz="quarter" idx="13"/>
          </p:nvPr>
        </p:nvSpPr>
        <p:spPr>
          <a:xfrm>
            <a:off x="8860536" y="1911096"/>
            <a:ext cx="2944368" cy="402336"/>
          </a:xfrm>
        </p:spPr>
        <p:txBody>
          <a:bodyPr anchor="ctr">
            <a:normAutofit/>
          </a:bodyPr>
          <a:lstStyle>
            <a:lvl1pPr marL="0" indent="0">
              <a:buNone/>
              <a:defRPr sz="2000" b="0" cap="all" baseline="0">
                <a:solidFill>
                  <a:schemeClr val="accent1"/>
                </a:solidFill>
                <a:latin typeface="Gill Sans Nova" panose="020B06020201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Content Placeholder 5">
            <a:extLst>
              <a:ext uri="{FF2B5EF4-FFF2-40B4-BE49-F238E27FC236}">
                <a16:creationId xmlns:a16="http://schemas.microsoft.com/office/drawing/2014/main" id="{0733DE00-8CA6-606F-16DB-4372C1E5BD67}"/>
              </a:ext>
            </a:extLst>
          </p:cNvPr>
          <p:cNvSpPr>
            <a:spLocks noGrp="1"/>
          </p:cNvSpPr>
          <p:nvPr>
            <p:ph sz="quarter" idx="14"/>
          </p:nvPr>
        </p:nvSpPr>
        <p:spPr>
          <a:xfrm>
            <a:off x="8860536" y="2492438"/>
            <a:ext cx="2944368" cy="3684588"/>
          </a:xfrm>
        </p:spPr>
        <p:txBody>
          <a:bodyPr>
            <a:normAutofit/>
          </a:bodyPr>
          <a:lstStyle>
            <a:lvl1pPr marL="283464" indent="-283464">
              <a:lnSpc>
                <a:spcPct val="100000"/>
              </a:lnSpc>
              <a:spcBef>
                <a:spcPts val="0"/>
              </a:spcBef>
              <a:buFont typeface="Courier New" panose="02070309020205020404" pitchFamily="49" charset="0"/>
              <a:buChar char="o"/>
              <a:defRPr sz="1800">
                <a:solidFill>
                  <a:schemeClr val="accent1"/>
                </a:solidFill>
              </a:defRPr>
            </a:lvl1pPr>
            <a:lvl2pPr>
              <a:lnSpc>
                <a:spcPct val="100000"/>
              </a:lnSpc>
              <a:spcBef>
                <a:spcPts val="0"/>
              </a:spcBef>
              <a:defRPr sz="1600">
                <a:solidFill>
                  <a:schemeClr val="accent1"/>
                </a:solidFill>
              </a:defRPr>
            </a:lvl2pPr>
            <a:lvl3pPr>
              <a:lnSpc>
                <a:spcPct val="100000"/>
              </a:lnSpc>
              <a:spcBef>
                <a:spcPts val="0"/>
              </a:spcBef>
              <a:defRPr sz="1400">
                <a:solidFill>
                  <a:schemeClr val="accent1"/>
                </a:solidFill>
              </a:defRPr>
            </a:lvl3pPr>
            <a:lvl4pPr>
              <a:lnSpc>
                <a:spcPct val="100000"/>
              </a:lnSpc>
              <a:spcBef>
                <a:spcPts val="0"/>
              </a:spcBef>
              <a:defRPr sz="1200">
                <a:solidFill>
                  <a:schemeClr val="accent1"/>
                </a:solidFill>
              </a:defRPr>
            </a:lvl4pPr>
            <a:lvl5pPr>
              <a:lnSpc>
                <a:spcPct val="100000"/>
              </a:lnSpc>
              <a:spcBef>
                <a:spcPts val="0"/>
              </a:spcBef>
              <a:defRPr sz="1200">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a:extLst>
              <a:ext uri="{FF2B5EF4-FFF2-40B4-BE49-F238E27FC236}">
                <a16:creationId xmlns:a16="http://schemas.microsoft.com/office/drawing/2014/main" id="{E90718B6-F0C0-E7EE-D41F-B5CE6A11D721}"/>
              </a:ext>
            </a:extLst>
          </p:cNvPr>
          <p:cNvCxnSpPr>
            <a:cxnSpLocks/>
          </p:cNvCxnSpPr>
          <p:nvPr userDrawn="1"/>
        </p:nvCxnSpPr>
        <p:spPr>
          <a:xfrm>
            <a:off x="0" y="6324600"/>
            <a:ext cx="12192000" cy="0"/>
          </a:xfrm>
          <a:prstGeom prst="line">
            <a:avLst/>
          </a:prstGeom>
          <a:ln w="15875">
            <a:solidFill>
              <a:schemeClr val="accent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53503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alt">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8430A716-DF40-A710-4FC7-CCCA4BD957F8}"/>
              </a:ext>
            </a:extLst>
          </p:cNvPr>
          <p:cNvSpPr/>
          <p:nvPr userDrawn="1"/>
        </p:nvSpPr>
        <p:spPr>
          <a:xfrm>
            <a:off x="6323595" y="0"/>
            <a:ext cx="5868404" cy="6164034"/>
          </a:xfrm>
          <a:custGeom>
            <a:avLst/>
            <a:gdLst>
              <a:gd name="connsiteX0" fmla="*/ 12513 w 5868404"/>
              <a:gd name="connsiteY0" fmla="*/ 0 h 6164034"/>
              <a:gd name="connsiteX1" fmla="*/ 4439184 w 5868404"/>
              <a:gd name="connsiteY1" fmla="*/ 0 h 6164034"/>
              <a:gd name="connsiteX2" fmla="*/ 4449003 w 5868404"/>
              <a:gd name="connsiteY2" fmla="*/ 15092 h 6164034"/>
              <a:gd name="connsiteX3" fmla="*/ 5223238 w 5868404"/>
              <a:gd name="connsiteY3" fmla="*/ 739839 h 6164034"/>
              <a:gd name="connsiteX4" fmla="*/ 5836159 w 5868404"/>
              <a:gd name="connsiteY4" fmla="*/ 1102187 h 6164034"/>
              <a:gd name="connsiteX5" fmla="*/ 5868404 w 5868404"/>
              <a:gd name="connsiteY5" fmla="*/ 1119251 h 6164034"/>
              <a:gd name="connsiteX6" fmla="*/ 5868404 w 5868404"/>
              <a:gd name="connsiteY6" fmla="*/ 6067695 h 6164034"/>
              <a:gd name="connsiteX7" fmla="*/ 5685224 w 5868404"/>
              <a:gd name="connsiteY7" fmla="*/ 6111753 h 6164034"/>
              <a:gd name="connsiteX8" fmla="*/ 5084251 w 5868404"/>
              <a:gd name="connsiteY8" fmla="*/ 6163884 h 6164034"/>
              <a:gd name="connsiteX9" fmla="*/ 3836104 w 5868404"/>
              <a:gd name="connsiteY9" fmla="*/ 5943053 h 6164034"/>
              <a:gd name="connsiteX10" fmla="*/ 3344911 w 5868404"/>
              <a:gd name="connsiteY10" fmla="*/ 5752757 h 6164034"/>
              <a:gd name="connsiteX11" fmla="*/ 1304345 w 5868404"/>
              <a:gd name="connsiteY11" fmla="*/ 4176227 h 6164034"/>
              <a:gd name="connsiteX12" fmla="*/ 209588 w 5868404"/>
              <a:gd name="connsiteY12" fmla="*/ 2032696 h 6164034"/>
              <a:gd name="connsiteX13" fmla="*/ 2035 w 5868404"/>
              <a:gd name="connsiteY13" fmla="*/ 234989 h 6164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68404" h="6164034">
                <a:moveTo>
                  <a:pt x="12513" y="0"/>
                </a:moveTo>
                <a:lnTo>
                  <a:pt x="4439184" y="0"/>
                </a:lnTo>
                <a:lnTo>
                  <a:pt x="4449003" y="15092"/>
                </a:lnTo>
                <a:cubicBezTo>
                  <a:pt x="4651567" y="305845"/>
                  <a:pt x="4918507" y="539411"/>
                  <a:pt x="5223238" y="739839"/>
                </a:cubicBezTo>
                <a:cubicBezTo>
                  <a:pt x="5478465" y="907701"/>
                  <a:pt x="5664764" y="1010975"/>
                  <a:pt x="5836159" y="1102187"/>
                </a:cubicBezTo>
                <a:lnTo>
                  <a:pt x="5868404" y="1119251"/>
                </a:lnTo>
                <a:lnTo>
                  <a:pt x="5868404" y="6067695"/>
                </a:lnTo>
                <a:lnTo>
                  <a:pt x="5685224" y="6111753"/>
                </a:lnTo>
                <a:cubicBezTo>
                  <a:pt x="5494197" y="6149567"/>
                  <a:pt x="5293292" y="6165797"/>
                  <a:pt x="5084251" y="6163884"/>
                </a:cubicBezTo>
                <a:cubicBezTo>
                  <a:pt x="4661736" y="6160033"/>
                  <a:pt x="4246092" y="6080257"/>
                  <a:pt x="3836104" y="5943053"/>
                </a:cubicBezTo>
                <a:cubicBezTo>
                  <a:pt x="3669389" y="5887220"/>
                  <a:pt x="3505068" y="5826356"/>
                  <a:pt x="3344911" y="5752757"/>
                </a:cubicBezTo>
                <a:cubicBezTo>
                  <a:pt x="2529656" y="5377996"/>
                  <a:pt x="1853875" y="4847882"/>
                  <a:pt x="1304345" y="4176227"/>
                </a:cubicBezTo>
                <a:cubicBezTo>
                  <a:pt x="767829" y="3520395"/>
                  <a:pt x="415519" y="2801547"/>
                  <a:pt x="209588" y="2032696"/>
                </a:cubicBezTo>
                <a:cubicBezTo>
                  <a:pt x="48218" y="1430059"/>
                  <a:pt x="-12290" y="831033"/>
                  <a:pt x="2035" y="234989"/>
                </a:cubicBezTo>
                <a:close/>
              </a:path>
            </a:pathLst>
          </a:custGeom>
          <a:solidFill>
            <a:schemeClr val="accent5">
              <a:alpha val="86000"/>
            </a:schemeClr>
          </a:solidFill>
          <a:ln w="346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
        <p:nvSpPr>
          <p:cNvPr id="48" name="Freeform: Shape 47">
            <a:extLst>
              <a:ext uri="{FF2B5EF4-FFF2-40B4-BE49-F238E27FC236}">
                <a16:creationId xmlns:a16="http://schemas.microsoft.com/office/drawing/2014/main" id="{EACA9FF1-6A56-9028-20F7-293A5DAC2547}"/>
              </a:ext>
            </a:extLst>
          </p:cNvPr>
          <p:cNvSpPr/>
          <p:nvPr userDrawn="1"/>
        </p:nvSpPr>
        <p:spPr>
          <a:xfrm>
            <a:off x="5964144" y="640336"/>
            <a:ext cx="6243203" cy="5137129"/>
          </a:xfrm>
          <a:custGeom>
            <a:avLst/>
            <a:gdLst>
              <a:gd name="connsiteX0" fmla="*/ 4889012 w 6277387"/>
              <a:gd name="connsiteY0" fmla="*/ 662 h 5139475"/>
              <a:gd name="connsiteX1" fmla="*/ 5445687 w 6277387"/>
              <a:gd name="connsiteY1" fmla="*/ 20567 h 5139475"/>
              <a:gd name="connsiteX2" fmla="*/ 6007952 w 6277387"/>
              <a:gd name="connsiteY2" fmla="*/ 99852 h 5139475"/>
              <a:gd name="connsiteX3" fmla="*/ 6277387 w 6277387"/>
              <a:gd name="connsiteY3" fmla="*/ 161058 h 5139475"/>
              <a:gd name="connsiteX4" fmla="*/ 6277387 w 6277387"/>
              <a:gd name="connsiteY4" fmla="*/ 5139475 h 5139475"/>
              <a:gd name="connsiteX5" fmla="*/ 6189863 w 6277387"/>
              <a:gd name="connsiteY5" fmla="*/ 5129509 h 5139475"/>
              <a:gd name="connsiteX6" fmla="*/ 4906960 w 6277387"/>
              <a:gd name="connsiteY6" fmla="*/ 4685637 h 5139475"/>
              <a:gd name="connsiteX7" fmla="*/ 4226890 w 6277387"/>
              <a:gd name="connsiteY7" fmla="*/ 4354477 h 5139475"/>
              <a:gd name="connsiteX8" fmla="*/ 3327755 w 6277387"/>
              <a:gd name="connsiteY8" fmla="*/ 4156387 h 5139475"/>
              <a:gd name="connsiteX9" fmla="*/ 2255512 w 6277387"/>
              <a:gd name="connsiteY9" fmla="*/ 4368944 h 5139475"/>
              <a:gd name="connsiteX10" fmla="*/ 1772151 w 6277387"/>
              <a:gd name="connsiteY10" fmla="*/ 4527459 h 5139475"/>
              <a:gd name="connsiteX11" fmla="*/ 459735 w 6277387"/>
              <a:gd name="connsiteY11" fmla="*/ 4184363 h 5139475"/>
              <a:gd name="connsiteX12" fmla="*/ 608 w 6277387"/>
              <a:gd name="connsiteY12" fmla="*/ 3162067 h 5139475"/>
              <a:gd name="connsiteX13" fmla="*/ 686493 w 6277387"/>
              <a:gd name="connsiteY13" fmla="*/ 1710481 h 5139475"/>
              <a:gd name="connsiteX14" fmla="*/ 1254673 w 6277387"/>
              <a:gd name="connsiteY14" fmla="*/ 1269348 h 5139475"/>
              <a:gd name="connsiteX15" fmla="*/ 3265771 w 6277387"/>
              <a:gd name="connsiteY15" fmla="*/ 265022 h 5139475"/>
              <a:gd name="connsiteX16" fmla="*/ 4889012 w 6277387"/>
              <a:gd name="connsiteY16" fmla="*/ 662 h 5139475"/>
              <a:gd name="connsiteX0" fmla="*/ 6277387 w 6368827"/>
              <a:gd name="connsiteY0" fmla="*/ 161058 h 5139475"/>
              <a:gd name="connsiteX1" fmla="*/ 6277387 w 6368827"/>
              <a:gd name="connsiteY1" fmla="*/ 5139475 h 5139475"/>
              <a:gd name="connsiteX2" fmla="*/ 6189863 w 6368827"/>
              <a:gd name="connsiteY2" fmla="*/ 5129509 h 5139475"/>
              <a:gd name="connsiteX3" fmla="*/ 4906960 w 6368827"/>
              <a:gd name="connsiteY3" fmla="*/ 4685637 h 5139475"/>
              <a:gd name="connsiteX4" fmla="*/ 4226890 w 6368827"/>
              <a:gd name="connsiteY4" fmla="*/ 4354477 h 5139475"/>
              <a:gd name="connsiteX5" fmla="*/ 3327755 w 6368827"/>
              <a:gd name="connsiteY5" fmla="*/ 4156387 h 5139475"/>
              <a:gd name="connsiteX6" fmla="*/ 2255512 w 6368827"/>
              <a:gd name="connsiteY6" fmla="*/ 4368944 h 5139475"/>
              <a:gd name="connsiteX7" fmla="*/ 1772151 w 6368827"/>
              <a:gd name="connsiteY7" fmla="*/ 4527459 h 5139475"/>
              <a:gd name="connsiteX8" fmla="*/ 459735 w 6368827"/>
              <a:gd name="connsiteY8" fmla="*/ 4184363 h 5139475"/>
              <a:gd name="connsiteX9" fmla="*/ 608 w 6368827"/>
              <a:gd name="connsiteY9" fmla="*/ 3162067 h 5139475"/>
              <a:gd name="connsiteX10" fmla="*/ 686493 w 6368827"/>
              <a:gd name="connsiteY10" fmla="*/ 1710481 h 5139475"/>
              <a:gd name="connsiteX11" fmla="*/ 1254673 w 6368827"/>
              <a:gd name="connsiteY11" fmla="*/ 1269348 h 5139475"/>
              <a:gd name="connsiteX12" fmla="*/ 3265771 w 6368827"/>
              <a:gd name="connsiteY12" fmla="*/ 265022 h 5139475"/>
              <a:gd name="connsiteX13" fmla="*/ 4889012 w 6368827"/>
              <a:gd name="connsiteY13" fmla="*/ 662 h 5139475"/>
              <a:gd name="connsiteX14" fmla="*/ 5445687 w 6368827"/>
              <a:gd name="connsiteY14" fmla="*/ 20567 h 5139475"/>
              <a:gd name="connsiteX15" fmla="*/ 6007952 w 6368827"/>
              <a:gd name="connsiteY15" fmla="*/ 99852 h 5139475"/>
              <a:gd name="connsiteX16" fmla="*/ 6368827 w 6368827"/>
              <a:gd name="connsiteY16" fmla="*/ 252498 h 5139475"/>
              <a:gd name="connsiteX0" fmla="*/ 6277387 w 6368827"/>
              <a:gd name="connsiteY0" fmla="*/ 5139475 h 5139475"/>
              <a:gd name="connsiteX1" fmla="*/ 6189863 w 6368827"/>
              <a:gd name="connsiteY1" fmla="*/ 5129509 h 5139475"/>
              <a:gd name="connsiteX2" fmla="*/ 4906960 w 6368827"/>
              <a:gd name="connsiteY2" fmla="*/ 4685637 h 5139475"/>
              <a:gd name="connsiteX3" fmla="*/ 4226890 w 6368827"/>
              <a:gd name="connsiteY3" fmla="*/ 4354477 h 5139475"/>
              <a:gd name="connsiteX4" fmla="*/ 3327755 w 6368827"/>
              <a:gd name="connsiteY4" fmla="*/ 4156387 h 5139475"/>
              <a:gd name="connsiteX5" fmla="*/ 2255512 w 6368827"/>
              <a:gd name="connsiteY5" fmla="*/ 4368944 h 5139475"/>
              <a:gd name="connsiteX6" fmla="*/ 1772151 w 6368827"/>
              <a:gd name="connsiteY6" fmla="*/ 4527459 h 5139475"/>
              <a:gd name="connsiteX7" fmla="*/ 459735 w 6368827"/>
              <a:gd name="connsiteY7" fmla="*/ 4184363 h 5139475"/>
              <a:gd name="connsiteX8" fmla="*/ 608 w 6368827"/>
              <a:gd name="connsiteY8" fmla="*/ 3162067 h 5139475"/>
              <a:gd name="connsiteX9" fmla="*/ 686493 w 6368827"/>
              <a:gd name="connsiteY9" fmla="*/ 1710481 h 5139475"/>
              <a:gd name="connsiteX10" fmla="*/ 1254673 w 6368827"/>
              <a:gd name="connsiteY10" fmla="*/ 1269348 h 5139475"/>
              <a:gd name="connsiteX11" fmla="*/ 3265771 w 6368827"/>
              <a:gd name="connsiteY11" fmla="*/ 265022 h 5139475"/>
              <a:gd name="connsiteX12" fmla="*/ 4889012 w 6368827"/>
              <a:gd name="connsiteY12" fmla="*/ 662 h 5139475"/>
              <a:gd name="connsiteX13" fmla="*/ 5445687 w 6368827"/>
              <a:gd name="connsiteY13" fmla="*/ 20567 h 5139475"/>
              <a:gd name="connsiteX14" fmla="*/ 6007952 w 6368827"/>
              <a:gd name="connsiteY14" fmla="*/ 99852 h 5139475"/>
              <a:gd name="connsiteX15" fmla="*/ 6368827 w 6368827"/>
              <a:gd name="connsiteY15" fmla="*/ 252498 h 5139475"/>
              <a:gd name="connsiteX0" fmla="*/ 6189863 w 6368827"/>
              <a:gd name="connsiteY0" fmla="*/ 5129509 h 5129509"/>
              <a:gd name="connsiteX1" fmla="*/ 4906960 w 6368827"/>
              <a:gd name="connsiteY1" fmla="*/ 4685637 h 5129509"/>
              <a:gd name="connsiteX2" fmla="*/ 4226890 w 6368827"/>
              <a:gd name="connsiteY2" fmla="*/ 4354477 h 5129509"/>
              <a:gd name="connsiteX3" fmla="*/ 3327755 w 6368827"/>
              <a:gd name="connsiteY3" fmla="*/ 4156387 h 5129509"/>
              <a:gd name="connsiteX4" fmla="*/ 2255512 w 6368827"/>
              <a:gd name="connsiteY4" fmla="*/ 4368944 h 5129509"/>
              <a:gd name="connsiteX5" fmla="*/ 1772151 w 6368827"/>
              <a:gd name="connsiteY5" fmla="*/ 4527459 h 5129509"/>
              <a:gd name="connsiteX6" fmla="*/ 459735 w 6368827"/>
              <a:gd name="connsiteY6" fmla="*/ 4184363 h 5129509"/>
              <a:gd name="connsiteX7" fmla="*/ 608 w 6368827"/>
              <a:gd name="connsiteY7" fmla="*/ 3162067 h 5129509"/>
              <a:gd name="connsiteX8" fmla="*/ 686493 w 6368827"/>
              <a:gd name="connsiteY8" fmla="*/ 1710481 h 5129509"/>
              <a:gd name="connsiteX9" fmla="*/ 1254673 w 6368827"/>
              <a:gd name="connsiteY9" fmla="*/ 1269348 h 5129509"/>
              <a:gd name="connsiteX10" fmla="*/ 3265771 w 6368827"/>
              <a:gd name="connsiteY10" fmla="*/ 265022 h 5129509"/>
              <a:gd name="connsiteX11" fmla="*/ 4889012 w 6368827"/>
              <a:gd name="connsiteY11" fmla="*/ 662 h 5129509"/>
              <a:gd name="connsiteX12" fmla="*/ 5445687 w 6368827"/>
              <a:gd name="connsiteY12" fmla="*/ 20567 h 5129509"/>
              <a:gd name="connsiteX13" fmla="*/ 6007952 w 6368827"/>
              <a:gd name="connsiteY13" fmla="*/ 99852 h 5129509"/>
              <a:gd name="connsiteX14" fmla="*/ 6368827 w 6368827"/>
              <a:gd name="connsiteY14" fmla="*/ 252498 h 5129509"/>
              <a:gd name="connsiteX0" fmla="*/ 6189863 w 6189863"/>
              <a:gd name="connsiteY0" fmla="*/ 5129509 h 5129509"/>
              <a:gd name="connsiteX1" fmla="*/ 4906960 w 6189863"/>
              <a:gd name="connsiteY1" fmla="*/ 4685637 h 5129509"/>
              <a:gd name="connsiteX2" fmla="*/ 4226890 w 6189863"/>
              <a:gd name="connsiteY2" fmla="*/ 4354477 h 5129509"/>
              <a:gd name="connsiteX3" fmla="*/ 3327755 w 6189863"/>
              <a:gd name="connsiteY3" fmla="*/ 4156387 h 5129509"/>
              <a:gd name="connsiteX4" fmla="*/ 2255512 w 6189863"/>
              <a:gd name="connsiteY4" fmla="*/ 4368944 h 5129509"/>
              <a:gd name="connsiteX5" fmla="*/ 1772151 w 6189863"/>
              <a:gd name="connsiteY5" fmla="*/ 4527459 h 5129509"/>
              <a:gd name="connsiteX6" fmla="*/ 459735 w 6189863"/>
              <a:gd name="connsiteY6" fmla="*/ 4184363 h 5129509"/>
              <a:gd name="connsiteX7" fmla="*/ 608 w 6189863"/>
              <a:gd name="connsiteY7" fmla="*/ 3162067 h 5129509"/>
              <a:gd name="connsiteX8" fmla="*/ 686493 w 6189863"/>
              <a:gd name="connsiteY8" fmla="*/ 1710481 h 5129509"/>
              <a:gd name="connsiteX9" fmla="*/ 1254673 w 6189863"/>
              <a:gd name="connsiteY9" fmla="*/ 1269348 h 5129509"/>
              <a:gd name="connsiteX10" fmla="*/ 3265771 w 6189863"/>
              <a:gd name="connsiteY10" fmla="*/ 265022 h 5129509"/>
              <a:gd name="connsiteX11" fmla="*/ 4889012 w 6189863"/>
              <a:gd name="connsiteY11" fmla="*/ 662 h 5129509"/>
              <a:gd name="connsiteX12" fmla="*/ 5445687 w 6189863"/>
              <a:gd name="connsiteY12" fmla="*/ 20567 h 5129509"/>
              <a:gd name="connsiteX13" fmla="*/ 6007952 w 6189863"/>
              <a:gd name="connsiteY13" fmla="*/ 99852 h 5129509"/>
              <a:gd name="connsiteX0" fmla="*/ 6220343 w 6220343"/>
              <a:gd name="connsiteY0" fmla="*/ 5133319 h 5133319"/>
              <a:gd name="connsiteX1" fmla="*/ 4906960 w 6220343"/>
              <a:gd name="connsiteY1" fmla="*/ 4685637 h 5133319"/>
              <a:gd name="connsiteX2" fmla="*/ 4226890 w 6220343"/>
              <a:gd name="connsiteY2" fmla="*/ 4354477 h 5133319"/>
              <a:gd name="connsiteX3" fmla="*/ 3327755 w 6220343"/>
              <a:gd name="connsiteY3" fmla="*/ 4156387 h 5133319"/>
              <a:gd name="connsiteX4" fmla="*/ 2255512 w 6220343"/>
              <a:gd name="connsiteY4" fmla="*/ 4368944 h 5133319"/>
              <a:gd name="connsiteX5" fmla="*/ 1772151 w 6220343"/>
              <a:gd name="connsiteY5" fmla="*/ 4527459 h 5133319"/>
              <a:gd name="connsiteX6" fmla="*/ 459735 w 6220343"/>
              <a:gd name="connsiteY6" fmla="*/ 4184363 h 5133319"/>
              <a:gd name="connsiteX7" fmla="*/ 608 w 6220343"/>
              <a:gd name="connsiteY7" fmla="*/ 3162067 h 5133319"/>
              <a:gd name="connsiteX8" fmla="*/ 686493 w 6220343"/>
              <a:gd name="connsiteY8" fmla="*/ 1710481 h 5133319"/>
              <a:gd name="connsiteX9" fmla="*/ 1254673 w 6220343"/>
              <a:gd name="connsiteY9" fmla="*/ 1269348 h 5133319"/>
              <a:gd name="connsiteX10" fmla="*/ 3265771 w 6220343"/>
              <a:gd name="connsiteY10" fmla="*/ 265022 h 5133319"/>
              <a:gd name="connsiteX11" fmla="*/ 4889012 w 6220343"/>
              <a:gd name="connsiteY11" fmla="*/ 662 h 5133319"/>
              <a:gd name="connsiteX12" fmla="*/ 5445687 w 6220343"/>
              <a:gd name="connsiteY12" fmla="*/ 20567 h 5133319"/>
              <a:gd name="connsiteX13" fmla="*/ 6007952 w 6220343"/>
              <a:gd name="connsiteY13" fmla="*/ 99852 h 5133319"/>
              <a:gd name="connsiteX0" fmla="*/ 6243203 w 6243203"/>
              <a:gd name="connsiteY0" fmla="*/ 5137129 h 5137129"/>
              <a:gd name="connsiteX1" fmla="*/ 4906960 w 6243203"/>
              <a:gd name="connsiteY1" fmla="*/ 4685637 h 5137129"/>
              <a:gd name="connsiteX2" fmla="*/ 4226890 w 6243203"/>
              <a:gd name="connsiteY2" fmla="*/ 4354477 h 5137129"/>
              <a:gd name="connsiteX3" fmla="*/ 3327755 w 6243203"/>
              <a:gd name="connsiteY3" fmla="*/ 4156387 h 5137129"/>
              <a:gd name="connsiteX4" fmla="*/ 2255512 w 6243203"/>
              <a:gd name="connsiteY4" fmla="*/ 4368944 h 5137129"/>
              <a:gd name="connsiteX5" fmla="*/ 1772151 w 6243203"/>
              <a:gd name="connsiteY5" fmla="*/ 4527459 h 5137129"/>
              <a:gd name="connsiteX6" fmla="*/ 459735 w 6243203"/>
              <a:gd name="connsiteY6" fmla="*/ 4184363 h 5137129"/>
              <a:gd name="connsiteX7" fmla="*/ 608 w 6243203"/>
              <a:gd name="connsiteY7" fmla="*/ 3162067 h 5137129"/>
              <a:gd name="connsiteX8" fmla="*/ 686493 w 6243203"/>
              <a:gd name="connsiteY8" fmla="*/ 1710481 h 5137129"/>
              <a:gd name="connsiteX9" fmla="*/ 1254673 w 6243203"/>
              <a:gd name="connsiteY9" fmla="*/ 1269348 h 5137129"/>
              <a:gd name="connsiteX10" fmla="*/ 3265771 w 6243203"/>
              <a:gd name="connsiteY10" fmla="*/ 265022 h 5137129"/>
              <a:gd name="connsiteX11" fmla="*/ 4889012 w 6243203"/>
              <a:gd name="connsiteY11" fmla="*/ 662 h 5137129"/>
              <a:gd name="connsiteX12" fmla="*/ 5445687 w 6243203"/>
              <a:gd name="connsiteY12" fmla="*/ 20567 h 5137129"/>
              <a:gd name="connsiteX13" fmla="*/ 6007952 w 6243203"/>
              <a:gd name="connsiteY13" fmla="*/ 99852 h 5137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43203" h="5137129">
                <a:moveTo>
                  <a:pt x="6243203" y="5137129"/>
                </a:moveTo>
                <a:cubicBezTo>
                  <a:pt x="5616824" y="5044500"/>
                  <a:pt x="5243012" y="4816079"/>
                  <a:pt x="4906960" y="4685637"/>
                </a:cubicBezTo>
                <a:cubicBezTo>
                  <a:pt x="4570908" y="4555195"/>
                  <a:pt x="4545156" y="4485964"/>
                  <a:pt x="4226890" y="4354477"/>
                </a:cubicBezTo>
                <a:cubicBezTo>
                  <a:pt x="3941888" y="4236738"/>
                  <a:pt x="3645130" y="4160793"/>
                  <a:pt x="3327755" y="4156387"/>
                </a:cubicBezTo>
                <a:cubicBezTo>
                  <a:pt x="2950795" y="4151018"/>
                  <a:pt x="2597217" y="4237561"/>
                  <a:pt x="2255512" y="4368944"/>
                </a:cubicBezTo>
                <a:cubicBezTo>
                  <a:pt x="2097412" y="4429682"/>
                  <a:pt x="1941970" y="4495413"/>
                  <a:pt x="1772151" y="4527459"/>
                </a:cubicBezTo>
                <a:cubicBezTo>
                  <a:pt x="1264158" y="4623269"/>
                  <a:pt x="821661" y="4517923"/>
                  <a:pt x="459735" y="4184363"/>
                </a:cubicBezTo>
                <a:cubicBezTo>
                  <a:pt x="151042" y="3899922"/>
                  <a:pt x="10681" y="3550667"/>
                  <a:pt x="608" y="3162067"/>
                </a:cubicBezTo>
                <a:cubicBezTo>
                  <a:pt x="-14234" y="2590537"/>
                  <a:pt x="243808" y="2115100"/>
                  <a:pt x="686493" y="1710481"/>
                </a:cubicBezTo>
                <a:cubicBezTo>
                  <a:pt x="862046" y="1550006"/>
                  <a:pt x="1056985" y="1408011"/>
                  <a:pt x="1254673" y="1269348"/>
                </a:cubicBezTo>
                <a:cubicBezTo>
                  <a:pt x="1865209" y="841116"/>
                  <a:pt x="2526920" y="492284"/>
                  <a:pt x="3265771" y="265022"/>
                </a:cubicBezTo>
                <a:cubicBezTo>
                  <a:pt x="3796018" y="101956"/>
                  <a:pt x="4336451" y="9282"/>
                  <a:pt x="4889012" y="662"/>
                </a:cubicBezTo>
                <a:cubicBezTo>
                  <a:pt x="5073199" y="-2211"/>
                  <a:pt x="5258733" y="4255"/>
                  <a:pt x="5445687" y="20567"/>
                </a:cubicBezTo>
                <a:cubicBezTo>
                  <a:pt x="5637159" y="37284"/>
                  <a:pt x="5824611" y="63631"/>
                  <a:pt x="6007952" y="99852"/>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2" name="Picture Placeholder 41">
            <a:extLst>
              <a:ext uri="{FF2B5EF4-FFF2-40B4-BE49-F238E27FC236}">
                <a16:creationId xmlns:a16="http://schemas.microsoft.com/office/drawing/2014/main" id="{B453377C-B4A0-8E9A-D4DC-D42364826344}"/>
              </a:ext>
            </a:extLst>
          </p:cNvPr>
          <p:cNvSpPr>
            <a:spLocks noGrp="1"/>
          </p:cNvSpPr>
          <p:nvPr>
            <p:ph type="pic" idx="1"/>
          </p:nvPr>
        </p:nvSpPr>
        <p:spPr>
          <a:xfrm>
            <a:off x="6646264" y="0"/>
            <a:ext cx="5545736" cy="6063092"/>
          </a:xfrm>
          <a:custGeom>
            <a:avLst/>
            <a:gdLst>
              <a:gd name="connsiteX0" fmla="*/ 3355090 w 5545736"/>
              <a:gd name="connsiteY0" fmla="*/ 0 h 6063092"/>
              <a:gd name="connsiteX1" fmla="*/ 5545736 w 5545736"/>
              <a:gd name="connsiteY1" fmla="*/ 0 h 6063092"/>
              <a:gd name="connsiteX2" fmla="*/ 5545736 w 5545736"/>
              <a:gd name="connsiteY2" fmla="*/ 4499075 h 6063092"/>
              <a:gd name="connsiteX3" fmla="*/ 5430027 w 5545736"/>
              <a:gd name="connsiteY3" fmla="*/ 4628283 h 6063092"/>
              <a:gd name="connsiteX4" fmla="*/ 3848936 w 5545736"/>
              <a:gd name="connsiteY4" fmla="*/ 5737848 h 6063092"/>
              <a:gd name="connsiteX5" fmla="*/ 3426711 w 5545736"/>
              <a:gd name="connsiteY5" fmla="*/ 5893022 h 6063092"/>
              <a:gd name="connsiteX6" fmla="*/ 2357730 w 5545736"/>
              <a:gd name="connsiteY6" fmla="*/ 6062988 h 6063092"/>
              <a:gd name="connsiteX7" fmla="*/ 1112800 w 5545736"/>
              <a:gd name="connsiteY7" fmla="*/ 5667979 h 6063092"/>
              <a:gd name="connsiteX8" fmla="*/ 409218 w 5545736"/>
              <a:gd name="connsiteY8" fmla="*/ 4944615 h 6063092"/>
              <a:gd name="connsiteX9" fmla="*/ 37164 w 5545736"/>
              <a:gd name="connsiteY9" fmla="*/ 4154393 h 6063092"/>
              <a:gd name="connsiteX10" fmla="*/ 15604 w 5545736"/>
              <a:gd name="connsiteY10" fmla="*/ 3564191 h 6063092"/>
              <a:gd name="connsiteX11" fmla="*/ 1646045 w 5545736"/>
              <a:gd name="connsiteY11" fmla="*/ 1803195 h 6063092"/>
              <a:gd name="connsiteX12" fmla="*/ 2319905 w 5545736"/>
              <a:gd name="connsiteY12" fmla="*/ 1429318 h 6063092"/>
              <a:gd name="connsiteX13" fmla="*/ 2991762 w 5545736"/>
              <a:gd name="connsiteY13" fmla="*/ 821995 h 6063092"/>
              <a:gd name="connsiteX14" fmla="*/ 3323353 w 5545736"/>
              <a:gd name="connsiteY14" fmla="*/ 129929 h 606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5736" h="6063092">
                <a:moveTo>
                  <a:pt x="3355090" y="0"/>
                </a:moveTo>
                <a:lnTo>
                  <a:pt x="5545736" y="0"/>
                </a:lnTo>
                <a:lnTo>
                  <a:pt x="5545736" y="4499075"/>
                </a:lnTo>
                <a:lnTo>
                  <a:pt x="5430027" y="4628283"/>
                </a:lnTo>
                <a:cubicBezTo>
                  <a:pt x="4987448" y="5095940"/>
                  <a:pt x="4462893" y="5468472"/>
                  <a:pt x="3848936" y="5737848"/>
                </a:cubicBezTo>
                <a:cubicBezTo>
                  <a:pt x="3711095" y="5798308"/>
                  <a:pt x="3569888" y="5847831"/>
                  <a:pt x="3426711" y="5893022"/>
                </a:cubicBezTo>
                <a:cubicBezTo>
                  <a:pt x="3074611" y="6004070"/>
                  <a:pt x="2718538" y="6065996"/>
                  <a:pt x="2357730" y="6062988"/>
                </a:cubicBezTo>
                <a:cubicBezTo>
                  <a:pt x="1881699" y="6059036"/>
                  <a:pt x="1456987" y="5945780"/>
                  <a:pt x="1112800" y="5667979"/>
                </a:cubicBezTo>
                <a:cubicBezTo>
                  <a:pt x="846505" y="5453155"/>
                  <a:pt x="606021" y="5216495"/>
                  <a:pt x="409218" y="4944615"/>
                </a:cubicBezTo>
                <a:cubicBezTo>
                  <a:pt x="235425" y="4704408"/>
                  <a:pt x="99475" y="4445949"/>
                  <a:pt x="37164" y="4154393"/>
                </a:cubicBezTo>
                <a:cubicBezTo>
                  <a:pt x="23082" y="4088408"/>
                  <a:pt x="-24217" y="3835054"/>
                  <a:pt x="15604" y="3564191"/>
                </a:cubicBezTo>
                <a:cubicBezTo>
                  <a:pt x="163514" y="2558438"/>
                  <a:pt x="1432192" y="1912093"/>
                  <a:pt x="1646045" y="1803195"/>
                </a:cubicBezTo>
                <a:cubicBezTo>
                  <a:pt x="1838456" y="1705187"/>
                  <a:pt x="2026012" y="1615363"/>
                  <a:pt x="2319905" y="1429318"/>
                </a:cubicBezTo>
                <a:cubicBezTo>
                  <a:pt x="2583077" y="1262714"/>
                  <a:pt x="2814476" y="1067249"/>
                  <a:pt x="2991762" y="821995"/>
                </a:cubicBezTo>
                <a:cubicBezTo>
                  <a:pt x="3149782" y="603568"/>
                  <a:pt x="3253380" y="371021"/>
                  <a:pt x="3323353" y="129929"/>
                </a:cubicBezTo>
                <a:close/>
              </a:path>
            </a:pathLst>
          </a:custGeom>
          <a:solidFill>
            <a:srgbClr val="D1D8B7"/>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829714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BC3B985-E244-9B94-5C9B-8ED7DCD699F7}"/>
              </a:ext>
            </a:extLst>
          </p:cNvPr>
          <p:cNvSpPr/>
          <p:nvPr userDrawn="1"/>
        </p:nvSpPr>
        <p:spPr>
          <a:xfrm>
            <a:off x="0" y="2090206"/>
            <a:ext cx="5025692" cy="4767794"/>
          </a:xfrm>
          <a:custGeom>
            <a:avLst/>
            <a:gdLst>
              <a:gd name="connsiteX0" fmla="*/ 0 w 5025692"/>
              <a:gd name="connsiteY0" fmla="*/ 0 h 4767794"/>
              <a:gd name="connsiteX1" fmla="*/ 83822 w 5025692"/>
              <a:gd name="connsiteY1" fmla="*/ 8977 h 4767794"/>
              <a:gd name="connsiteX2" fmla="*/ 1007423 w 5025692"/>
              <a:gd name="connsiteY2" fmla="*/ 603530 h 4767794"/>
              <a:gd name="connsiteX3" fmla="*/ 1196014 w 5025692"/>
              <a:gd name="connsiteY3" fmla="*/ 998698 h 4767794"/>
              <a:gd name="connsiteX4" fmla="*/ 1720031 w 5025692"/>
              <a:gd name="connsiteY4" fmla="*/ 1792671 h 4767794"/>
              <a:gd name="connsiteX5" fmla="*/ 2445357 w 5025692"/>
              <a:gd name="connsiteY5" fmla="*/ 2234883 h 4767794"/>
              <a:gd name="connsiteX6" fmla="*/ 3131728 w 5025692"/>
              <a:gd name="connsiteY6" fmla="*/ 2461621 h 4767794"/>
              <a:gd name="connsiteX7" fmla="*/ 4942117 w 5025692"/>
              <a:gd name="connsiteY7" fmla="*/ 3799387 h 4767794"/>
              <a:gd name="connsiteX8" fmla="*/ 5025401 w 5025692"/>
              <a:gd name="connsiteY8" fmla="*/ 4347030 h 4767794"/>
              <a:gd name="connsiteX9" fmla="*/ 4964911 w 5025692"/>
              <a:gd name="connsiteY9" fmla="*/ 4754079 h 4767794"/>
              <a:gd name="connsiteX10" fmla="*/ 4960464 w 5025692"/>
              <a:gd name="connsiteY10" fmla="*/ 4767794 h 4767794"/>
              <a:gd name="connsiteX11" fmla="*/ 0 w 5025692"/>
              <a:gd name="connsiteY11" fmla="*/ 4767794 h 4767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25692" h="4767794">
                <a:moveTo>
                  <a:pt x="0" y="0"/>
                </a:moveTo>
                <a:lnTo>
                  <a:pt x="83822" y="8977"/>
                </a:lnTo>
                <a:cubicBezTo>
                  <a:pt x="481513" y="73066"/>
                  <a:pt x="786941" y="276937"/>
                  <a:pt x="1007423" y="603530"/>
                </a:cubicBezTo>
                <a:cubicBezTo>
                  <a:pt x="1091644" y="728317"/>
                  <a:pt x="1141084" y="864163"/>
                  <a:pt x="1196014" y="998698"/>
                </a:cubicBezTo>
                <a:cubicBezTo>
                  <a:pt x="1314658" y="1289535"/>
                  <a:pt x="1474956" y="1561126"/>
                  <a:pt x="1720031" y="1792671"/>
                </a:cubicBezTo>
                <a:cubicBezTo>
                  <a:pt x="1926283" y="1987685"/>
                  <a:pt x="2173702" y="2127358"/>
                  <a:pt x="2445357" y="2234883"/>
                </a:cubicBezTo>
                <a:cubicBezTo>
                  <a:pt x="2748724" y="2354951"/>
                  <a:pt x="2937273" y="2404939"/>
                  <a:pt x="3131728" y="2461621"/>
                </a:cubicBezTo>
                <a:cubicBezTo>
                  <a:pt x="3347847" y="2524590"/>
                  <a:pt x="4630019" y="2898435"/>
                  <a:pt x="4942117" y="3799387"/>
                </a:cubicBezTo>
                <a:cubicBezTo>
                  <a:pt x="5026156" y="4042026"/>
                  <a:pt x="5026847" y="4283761"/>
                  <a:pt x="5025401" y="4347030"/>
                </a:cubicBezTo>
                <a:cubicBezTo>
                  <a:pt x="5022168" y="4486810"/>
                  <a:pt x="5000521" y="4622184"/>
                  <a:pt x="4964911" y="4754079"/>
                </a:cubicBezTo>
                <a:lnTo>
                  <a:pt x="4960464" y="4767794"/>
                </a:lnTo>
                <a:lnTo>
                  <a:pt x="0" y="4767794"/>
                </a:ln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70432"/>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6" name="Freeform: Shape 15">
            <a:extLst>
              <a:ext uri="{FF2B5EF4-FFF2-40B4-BE49-F238E27FC236}">
                <a16:creationId xmlns:a16="http://schemas.microsoft.com/office/drawing/2014/main" id="{EA01FE67-785F-1A9A-BBBD-4F9A419AC158}"/>
              </a:ext>
            </a:extLst>
          </p:cNvPr>
          <p:cNvSpPr/>
          <p:nvPr userDrawn="1"/>
        </p:nvSpPr>
        <p:spPr>
          <a:xfrm>
            <a:off x="6173514" y="1"/>
            <a:ext cx="6018487" cy="5788889"/>
          </a:xfrm>
          <a:custGeom>
            <a:avLst/>
            <a:gdLst>
              <a:gd name="connsiteX0" fmla="*/ 156534 w 6018487"/>
              <a:gd name="connsiteY0" fmla="*/ 0 h 5788889"/>
              <a:gd name="connsiteX1" fmla="*/ 6018487 w 6018487"/>
              <a:gd name="connsiteY1" fmla="*/ 0 h 5788889"/>
              <a:gd name="connsiteX2" fmla="*/ 6018487 w 6018487"/>
              <a:gd name="connsiteY2" fmla="*/ 5323590 h 5788889"/>
              <a:gd name="connsiteX3" fmla="*/ 5932782 w 6018487"/>
              <a:gd name="connsiteY3" fmla="*/ 5397450 h 5788889"/>
              <a:gd name="connsiteX4" fmla="*/ 891863 w 6018487"/>
              <a:gd name="connsiteY4" fmla="*/ 3868392 h 5788889"/>
              <a:gd name="connsiteX5" fmla="*/ 113848 w 6018487"/>
              <a:gd name="connsiteY5" fmla="*/ 143186 h 578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18487" h="5788889">
                <a:moveTo>
                  <a:pt x="156534" y="0"/>
                </a:moveTo>
                <a:lnTo>
                  <a:pt x="6018487" y="0"/>
                </a:lnTo>
                <a:lnTo>
                  <a:pt x="6018487" y="5323590"/>
                </a:lnTo>
                <a:lnTo>
                  <a:pt x="5932782" y="5397450"/>
                </a:lnTo>
                <a:cubicBezTo>
                  <a:pt x="4753122" y="6286614"/>
                  <a:pt x="2167835" y="5612225"/>
                  <a:pt x="891863" y="3868392"/>
                </a:cubicBezTo>
                <a:cubicBezTo>
                  <a:pt x="139136" y="2839633"/>
                  <a:pt x="-193253" y="1390444"/>
                  <a:pt x="113848" y="143186"/>
                </a:cubicBez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5" name="Freeform: Shape 24">
            <a:extLst>
              <a:ext uri="{FF2B5EF4-FFF2-40B4-BE49-F238E27FC236}">
                <a16:creationId xmlns:a16="http://schemas.microsoft.com/office/drawing/2014/main" id="{BF7A62BA-11D3-585A-8CBD-5E0FB4DE522D}"/>
              </a:ext>
            </a:extLst>
          </p:cNvPr>
          <p:cNvSpPr/>
          <p:nvPr userDrawn="1"/>
        </p:nvSpPr>
        <p:spPr>
          <a:xfrm>
            <a:off x="1" y="-1"/>
            <a:ext cx="4267591" cy="2882748"/>
          </a:xfrm>
          <a:custGeom>
            <a:avLst/>
            <a:gdLst>
              <a:gd name="connsiteX0" fmla="*/ 0 w 4267591"/>
              <a:gd name="connsiteY0" fmla="*/ 2134758 h 2882748"/>
              <a:gd name="connsiteX1" fmla="*/ 135092 w 4267591"/>
              <a:gd name="connsiteY1" fmla="*/ 2175020 h 2882748"/>
              <a:gd name="connsiteX2" fmla="*/ 469981 w 4267591"/>
              <a:gd name="connsiteY2" fmla="*/ 2285030 h 2882748"/>
              <a:gd name="connsiteX3" fmla="*/ 1134527 w 4267591"/>
              <a:gd name="connsiteY3" fmla="*/ 2529385 h 2882748"/>
              <a:gd name="connsiteX4" fmla="*/ 1064635 w 4267591"/>
              <a:gd name="connsiteY4" fmla="*/ 2548225 h 2882748"/>
              <a:gd name="connsiteX5" fmla="*/ 315785 w 4267591"/>
              <a:gd name="connsiteY5" fmla="*/ 2316034 h 2882748"/>
              <a:gd name="connsiteX6" fmla="*/ 46569 w 4267591"/>
              <a:gd name="connsiteY6" fmla="*/ 2245309 h 2882748"/>
              <a:gd name="connsiteX7" fmla="*/ 0 w 4267591"/>
              <a:gd name="connsiteY7" fmla="*/ 2235619 h 2882748"/>
              <a:gd name="connsiteX8" fmla="*/ 0 w 4267591"/>
              <a:gd name="connsiteY8" fmla="*/ 1967372 h 2882748"/>
              <a:gd name="connsiteX9" fmla="*/ 232045 w 4267591"/>
              <a:gd name="connsiteY9" fmla="*/ 2009953 h 2882748"/>
              <a:gd name="connsiteX10" fmla="*/ 495583 w 4267591"/>
              <a:gd name="connsiteY10" fmla="*/ 2061706 h 2882748"/>
              <a:gd name="connsiteX11" fmla="*/ 860985 w 4267591"/>
              <a:gd name="connsiteY11" fmla="*/ 2157208 h 2882748"/>
              <a:gd name="connsiteX12" fmla="*/ 1490314 w 4267591"/>
              <a:gd name="connsiteY12" fmla="*/ 2502311 h 2882748"/>
              <a:gd name="connsiteX13" fmla="*/ 1544328 w 4267591"/>
              <a:gd name="connsiteY13" fmla="*/ 2555153 h 2882748"/>
              <a:gd name="connsiteX14" fmla="*/ 1509378 w 4267591"/>
              <a:gd name="connsiteY14" fmla="*/ 2760287 h 2882748"/>
              <a:gd name="connsiteX15" fmla="*/ 1018130 w 4267591"/>
              <a:gd name="connsiteY15" fmla="*/ 2878317 h 2882748"/>
              <a:gd name="connsiteX16" fmla="*/ 97977 w 4267591"/>
              <a:gd name="connsiteY16" fmla="*/ 2657869 h 2882748"/>
              <a:gd name="connsiteX17" fmla="*/ 0 w 4267591"/>
              <a:gd name="connsiteY17" fmla="*/ 2611661 h 2882748"/>
              <a:gd name="connsiteX18" fmla="*/ 0 w 4267591"/>
              <a:gd name="connsiteY18" fmla="*/ 2522575 h 2882748"/>
              <a:gd name="connsiteX19" fmla="*/ 36179 w 4267591"/>
              <a:gd name="connsiteY19" fmla="*/ 2540947 h 2882748"/>
              <a:gd name="connsiteX20" fmla="*/ 227168 w 4267591"/>
              <a:gd name="connsiteY20" fmla="*/ 2619861 h 2882748"/>
              <a:gd name="connsiteX21" fmla="*/ 1049720 w 4267591"/>
              <a:gd name="connsiteY21" fmla="*/ 2803693 h 2882748"/>
              <a:gd name="connsiteX22" fmla="*/ 1522759 w 4267591"/>
              <a:gd name="connsiteY22" fmla="*/ 2657300 h 2882748"/>
              <a:gd name="connsiteX23" fmla="*/ 1341031 w 4267591"/>
              <a:gd name="connsiteY23" fmla="*/ 2488140 h 2882748"/>
              <a:gd name="connsiteX24" fmla="*/ 116573 w 4267591"/>
              <a:gd name="connsiteY24" fmla="*/ 2081431 h 2882748"/>
              <a:gd name="connsiteX25" fmla="*/ 0 w 4267591"/>
              <a:gd name="connsiteY25" fmla="*/ 2071355 h 2882748"/>
              <a:gd name="connsiteX26" fmla="*/ 2401892 w 4267591"/>
              <a:gd name="connsiteY26" fmla="*/ 1751418 h 2882748"/>
              <a:gd name="connsiteX27" fmla="*/ 2313603 w 4267591"/>
              <a:gd name="connsiteY27" fmla="*/ 1773156 h 2882748"/>
              <a:gd name="connsiteX28" fmla="*/ 3736159 w 4267591"/>
              <a:gd name="connsiteY28" fmla="*/ 2098816 h 2882748"/>
              <a:gd name="connsiteX29" fmla="*/ 2421513 w 4267591"/>
              <a:gd name="connsiteY29" fmla="*/ 1752198 h 2882748"/>
              <a:gd name="connsiteX30" fmla="*/ 2401892 w 4267591"/>
              <a:gd name="connsiteY30" fmla="*/ 1751418 h 2882748"/>
              <a:gd name="connsiteX31" fmla="*/ 2910248 w 4267591"/>
              <a:gd name="connsiteY31" fmla="*/ 1665762 h 2882748"/>
              <a:gd name="connsiteX32" fmla="*/ 2693521 w 4267591"/>
              <a:gd name="connsiteY32" fmla="*/ 1712957 h 2882748"/>
              <a:gd name="connsiteX33" fmla="*/ 3841143 w 4267591"/>
              <a:gd name="connsiteY33" fmla="*/ 1959708 h 2882748"/>
              <a:gd name="connsiteX34" fmla="*/ 2910248 w 4267591"/>
              <a:gd name="connsiteY34" fmla="*/ 1665762 h 2882748"/>
              <a:gd name="connsiteX35" fmla="*/ 2919895 w 4267591"/>
              <a:gd name="connsiteY35" fmla="*/ 1115054 h 2882748"/>
              <a:gd name="connsiteX36" fmla="*/ 2125748 w 4267591"/>
              <a:gd name="connsiteY36" fmla="*/ 1202674 h 2882748"/>
              <a:gd name="connsiteX37" fmla="*/ 2007109 w 4267591"/>
              <a:gd name="connsiteY37" fmla="*/ 1223832 h 2882748"/>
              <a:gd name="connsiteX38" fmla="*/ 1247864 w 4267591"/>
              <a:gd name="connsiteY38" fmla="*/ 1530087 h 2882748"/>
              <a:gd name="connsiteX39" fmla="*/ 1226462 w 4267591"/>
              <a:gd name="connsiteY39" fmla="*/ 1563493 h 2882748"/>
              <a:gd name="connsiteX40" fmla="*/ 2881638 w 4267591"/>
              <a:gd name="connsiteY40" fmla="*/ 1311235 h 2882748"/>
              <a:gd name="connsiteX41" fmla="*/ 2936572 w 4267591"/>
              <a:gd name="connsiteY41" fmla="*/ 1351817 h 2882748"/>
              <a:gd name="connsiteX42" fmla="*/ 2102826 w 4267591"/>
              <a:gd name="connsiteY42" fmla="*/ 1509825 h 2882748"/>
              <a:gd name="connsiteX43" fmla="*/ 1245458 w 4267591"/>
              <a:gd name="connsiteY43" fmla="*/ 1667199 h 2882748"/>
              <a:gd name="connsiteX44" fmla="*/ 2186119 w 4267591"/>
              <a:gd name="connsiteY44" fmla="*/ 1681732 h 2882748"/>
              <a:gd name="connsiteX45" fmla="*/ 2756600 w 4267591"/>
              <a:gd name="connsiteY45" fmla="*/ 1558336 h 2882748"/>
              <a:gd name="connsiteX46" fmla="*/ 3162185 w 4267591"/>
              <a:gd name="connsiteY46" fmla="*/ 1256614 h 2882748"/>
              <a:gd name="connsiteX47" fmla="*/ 2919895 w 4267591"/>
              <a:gd name="connsiteY47" fmla="*/ 1115054 h 2882748"/>
              <a:gd name="connsiteX48" fmla="*/ 0 w 4267591"/>
              <a:gd name="connsiteY48" fmla="*/ 681959 h 2882748"/>
              <a:gd name="connsiteX49" fmla="*/ 28001 w 4267591"/>
              <a:gd name="connsiteY49" fmla="*/ 697524 h 2882748"/>
              <a:gd name="connsiteX50" fmla="*/ 66082 w 4267591"/>
              <a:gd name="connsiteY50" fmla="*/ 776244 h 2882748"/>
              <a:gd name="connsiteX51" fmla="*/ 13562 w 4267591"/>
              <a:gd name="connsiteY51" fmla="*/ 1111244 h 2882748"/>
              <a:gd name="connsiteX52" fmla="*/ 0 w 4267591"/>
              <a:gd name="connsiteY52" fmla="*/ 1128554 h 2882748"/>
              <a:gd name="connsiteX53" fmla="*/ 2203267 w 4267591"/>
              <a:gd name="connsiteY53" fmla="*/ 26463 h 2882748"/>
              <a:gd name="connsiteX54" fmla="*/ 2047374 w 4267591"/>
              <a:gd name="connsiteY54" fmla="*/ 86186 h 2882748"/>
              <a:gd name="connsiteX55" fmla="*/ 1322563 w 4267591"/>
              <a:gd name="connsiteY55" fmla="*/ 668412 h 2882748"/>
              <a:gd name="connsiteX56" fmla="*/ 701249 w 4267591"/>
              <a:gd name="connsiteY56" fmla="*/ 1348218 h 2882748"/>
              <a:gd name="connsiteX57" fmla="*/ 386156 w 4267591"/>
              <a:gd name="connsiteY57" fmla="*/ 1624759 h 2882748"/>
              <a:gd name="connsiteX58" fmla="*/ 1967804 w 4267591"/>
              <a:gd name="connsiteY58" fmla="*/ 396793 h 2882748"/>
              <a:gd name="connsiteX59" fmla="*/ 1984442 w 4267591"/>
              <a:gd name="connsiteY59" fmla="*/ 498145 h 2882748"/>
              <a:gd name="connsiteX60" fmla="*/ 1156574 w 4267591"/>
              <a:gd name="connsiteY60" fmla="*/ 1246824 h 2882748"/>
              <a:gd name="connsiteX61" fmla="*/ 530122 w 4267591"/>
              <a:gd name="connsiteY61" fmla="*/ 1667318 h 2882748"/>
              <a:gd name="connsiteX62" fmla="*/ 463307 w 4267591"/>
              <a:gd name="connsiteY62" fmla="*/ 1726138 h 2882748"/>
              <a:gd name="connsiteX63" fmla="*/ 590405 w 4267591"/>
              <a:gd name="connsiteY63" fmla="*/ 1698370 h 2882748"/>
              <a:gd name="connsiteX64" fmla="*/ 809789 w 4267591"/>
              <a:gd name="connsiteY64" fmla="*/ 1592612 h 2882748"/>
              <a:gd name="connsiteX65" fmla="*/ 2068235 w 4267591"/>
              <a:gd name="connsiteY65" fmla="*/ 631578 h 2882748"/>
              <a:gd name="connsiteX66" fmla="*/ 2262105 w 4267591"/>
              <a:gd name="connsiteY66" fmla="*/ 125274 h 2882748"/>
              <a:gd name="connsiteX67" fmla="*/ 2265630 w 4267591"/>
              <a:gd name="connsiteY67" fmla="*/ 37856 h 2882748"/>
              <a:gd name="connsiteX68" fmla="*/ 2203267 w 4267591"/>
              <a:gd name="connsiteY68" fmla="*/ 26463 h 2882748"/>
              <a:gd name="connsiteX69" fmla="*/ 2051856 w 4267591"/>
              <a:gd name="connsiteY69" fmla="*/ 0 h 2882748"/>
              <a:gd name="connsiteX70" fmla="*/ 2335286 w 4267591"/>
              <a:gd name="connsiteY70" fmla="*/ 0 h 2882748"/>
              <a:gd name="connsiteX71" fmla="*/ 2350174 w 4267591"/>
              <a:gd name="connsiteY71" fmla="*/ 20880 h 2882748"/>
              <a:gd name="connsiteX72" fmla="*/ 2331394 w 4267591"/>
              <a:gd name="connsiteY72" fmla="*/ 195450 h 2882748"/>
              <a:gd name="connsiteX73" fmla="*/ 2063312 w 4267591"/>
              <a:gd name="connsiteY73" fmla="*/ 783873 h 2882748"/>
              <a:gd name="connsiteX74" fmla="*/ 1769279 w 4267591"/>
              <a:gd name="connsiteY74" fmla="*/ 1159780 h 2882748"/>
              <a:gd name="connsiteX75" fmla="*/ 2107521 w 4267591"/>
              <a:gd name="connsiteY75" fmla="*/ 1108963 h 2882748"/>
              <a:gd name="connsiteX76" fmla="*/ 2430619 w 4267591"/>
              <a:gd name="connsiteY76" fmla="*/ 948494 h 2882748"/>
              <a:gd name="connsiteX77" fmla="*/ 2496219 w 4267591"/>
              <a:gd name="connsiteY77" fmla="*/ 895238 h 2882748"/>
              <a:gd name="connsiteX78" fmla="*/ 2669192 w 4267591"/>
              <a:gd name="connsiteY78" fmla="*/ 724088 h 2882748"/>
              <a:gd name="connsiteX79" fmla="*/ 2929776 w 4267591"/>
              <a:gd name="connsiteY79" fmla="*/ 549732 h 2882748"/>
              <a:gd name="connsiteX80" fmla="*/ 3210049 w 4267591"/>
              <a:gd name="connsiteY80" fmla="*/ 274173 h 2882748"/>
              <a:gd name="connsiteX81" fmla="*/ 3383761 w 4267591"/>
              <a:gd name="connsiteY81" fmla="*/ 99928 h 2882748"/>
              <a:gd name="connsiteX82" fmla="*/ 3490563 w 4267591"/>
              <a:gd name="connsiteY82" fmla="*/ 0 h 2882748"/>
              <a:gd name="connsiteX83" fmla="*/ 3605978 w 4267591"/>
              <a:gd name="connsiteY83" fmla="*/ 0 h 2882748"/>
              <a:gd name="connsiteX84" fmla="*/ 3458563 w 4267591"/>
              <a:gd name="connsiteY84" fmla="*/ 137538 h 2882748"/>
              <a:gd name="connsiteX85" fmla="*/ 3304191 w 4267591"/>
              <a:gd name="connsiteY85" fmla="*/ 292930 h 2882748"/>
              <a:gd name="connsiteX86" fmla="*/ 2897104 w 4267591"/>
              <a:gd name="connsiteY86" fmla="*/ 710073 h 2882748"/>
              <a:gd name="connsiteX87" fmla="*/ 3766184 w 4267591"/>
              <a:gd name="connsiteY87" fmla="*/ 69979 h 2882748"/>
              <a:gd name="connsiteX88" fmla="*/ 3750328 w 4267591"/>
              <a:gd name="connsiteY88" fmla="*/ 211725 h 2882748"/>
              <a:gd name="connsiteX89" fmla="*/ 3318080 w 4267591"/>
              <a:gd name="connsiteY89" fmla="*/ 608245 h 2882748"/>
              <a:gd name="connsiteX90" fmla="*/ 3254471 w 4267591"/>
              <a:gd name="connsiteY90" fmla="*/ 670645 h 2882748"/>
              <a:gd name="connsiteX91" fmla="*/ 4175741 w 4267591"/>
              <a:gd name="connsiteY91" fmla="*/ 5506 h 2882748"/>
              <a:gd name="connsiteX92" fmla="*/ 4178513 w 4267591"/>
              <a:gd name="connsiteY92" fmla="*/ 0 h 2882748"/>
              <a:gd name="connsiteX93" fmla="*/ 4267591 w 4267591"/>
              <a:gd name="connsiteY93" fmla="*/ 0 h 2882748"/>
              <a:gd name="connsiteX94" fmla="*/ 4196883 w 4267591"/>
              <a:gd name="connsiteY94" fmla="*/ 117608 h 2882748"/>
              <a:gd name="connsiteX95" fmla="*/ 3716201 w 4267591"/>
              <a:gd name="connsiteY95" fmla="*/ 571695 h 2882748"/>
              <a:gd name="connsiteX96" fmla="*/ 2777805 w 4267591"/>
              <a:gd name="connsiteY96" fmla="*/ 899081 h 2882748"/>
              <a:gd name="connsiteX97" fmla="*/ 2446797 w 4267591"/>
              <a:gd name="connsiteY97" fmla="*/ 1055975 h 2882748"/>
              <a:gd name="connsiteX98" fmla="*/ 2900281 w 4267591"/>
              <a:gd name="connsiteY98" fmla="*/ 1035018 h 2882748"/>
              <a:gd name="connsiteX99" fmla="*/ 3146182 w 4267591"/>
              <a:gd name="connsiteY99" fmla="*/ 1085105 h 2882748"/>
              <a:gd name="connsiteX100" fmla="*/ 3214189 w 4267591"/>
              <a:gd name="connsiteY100" fmla="*/ 1402718 h 2882748"/>
              <a:gd name="connsiteX101" fmla="*/ 3086344 w 4267591"/>
              <a:gd name="connsiteY101" fmla="*/ 1546472 h 2882748"/>
              <a:gd name="connsiteX102" fmla="*/ 3211267 w 4267591"/>
              <a:gd name="connsiteY102" fmla="*/ 1568873 h 2882748"/>
              <a:gd name="connsiteX103" fmla="*/ 3927914 w 4267591"/>
              <a:gd name="connsiteY103" fmla="*/ 1904073 h 2882748"/>
              <a:gd name="connsiteX104" fmla="*/ 4063227 w 4267591"/>
              <a:gd name="connsiteY104" fmla="*/ 2175596 h 2882748"/>
              <a:gd name="connsiteX105" fmla="*/ 2394808 w 4267591"/>
              <a:gd name="connsiteY105" fmla="*/ 1935259 h 2882748"/>
              <a:gd name="connsiteX106" fmla="*/ 2062377 w 4267591"/>
              <a:gd name="connsiteY106" fmla="*/ 1802662 h 2882748"/>
              <a:gd name="connsiteX107" fmla="*/ 1716334 w 4267591"/>
              <a:gd name="connsiteY107" fmla="*/ 1804077 h 2882748"/>
              <a:gd name="connsiteX108" fmla="*/ 983200 w 4267591"/>
              <a:gd name="connsiteY108" fmla="*/ 1741413 h 2882748"/>
              <a:gd name="connsiteX109" fmla="*/ 804660 w 4267591"/>
              <a:gd name="connsiteY109" fmla="*/ 1734159 h 2882748"/>
              <a:gd name="connsiteX110" fmla="*/ 55558 w 4267591"/>
              <a:gd name="connsiteY110" fmla="*/ 1914988 h 2882748"/>
              <a:gd name="connsiteX111" fmla="*/ 8924 w 4267591"/>
              <a:gd name="connsiteY111" fmla="*/ 1934264 h 2882748"/>
              <a:gd name="connsiteX112" fmla="*/ 0 w 4267591"/>
              <a:gd name="connsiteY112" fmla="*/ 1939129 h 2882748"/>
              <a:gd name="connsiteX113" fmla="*/ 0 w 4267591"/>
              <a:gd name="connsiteY113" fmla="*/ 1841344 h 2882748"/>
              <a:gd name="connsiteX114" fmla="*/ 9691 w 4267591"/>
              <a:gd name="connsiteY114" fmla="*/ 1837644 h 2882748"/>
              <a:gd name="connsiteX115" fmla="*/ 51235 w 4267591"/>
              <a:gd name="connsiteY115" fmla="*/ 1805797 h 2882748"/>
              <a:gd name="connsiteX116" fmla="*/ 167264 w 4267591"/>
              <a:gd name="connsiteY116" fmla="*/ 1687327 h 2882748"/>
              <a:gd name="connsiteX117" fmla="*/ 314090 w 4267591"/>
              <a:gd name="connsiteY117" fmla="*/ 1581932 h 2882748"/>
              <a:gd name="connsiteX118" fmla="*/ 1249671 w 4267591"/>
              <a:gd name="connsiteY118" fmla="*/ 638506 h 2882748"/>
              <a:gd name="connsiteX119" fmla="*/ 1837405 w 4267591"/>
              <a:gd name="connsiteY119" fmla="*/ 113171 h 288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4267591" h="2882748">
                <a:moveTo>
                  <a:pt x="0" y="2134758"/>
                </a:moveTo>
                <a:lnTo>
                  <a:pt x="135092" y="2175020"/>
                </a:lnTo>
                <a:cubicBezTo>
                  <a:pt x="247893" y="2208938"/>
                  <a:pt x="359897" y="2244319"/>
                  <a:pt x="469981" y="2285030"/>
                </a:cubicBezTo>
                <a:cubicBezTo>
                  <a:pt x="688734" y="2365982"/>
                  <a:pt x="926780" y="2389580"/>
                  <a:pt x="1134527" y="2529385"/>
                </a:cubicBezTo>
                <a:cubicBezTo>
                  <a:pt x="1111293" y="2536105"/>
                  <a:pt x="1084314" y="2554145"/>
                  <a:pt x="1064635" y="2548225"/>
                </a:cubicBezTo>
                <a:cubicBezTo>
                  <a:pt x="814362" y="2472495"/>
                  <a:pt x="566898" y="2388275"/>
                  <a:pt x="315785" y="2316034"/>
                </a:cubicBezTo>
                <a:cubicBezTo>
                  <a:pt x="226713" y="2290482"/>
                  <a:pt x="136892" y="2266722"/>
                  <a:pt x="46569" y="2245309"/>
                </a:cubicBezTo>
                <a:lnTo>
                  <a:pt x="0" y="2235619"/>
                </a:lnTo>
                <a:close/>
                <a:moveTo>
                  <a:pt x="0" y="1967372"/>
                </a:moveTo>
                <a:lnTo>
                  <a:pt x="232045" y="2009953"/>
                </a:lnTo>
                <a:cubicBezTo>
                  <a:pt x="320878" y="2026276"/>
                  <a:pt x="408499" y="2042942"/>
                  <a:pt x="495583" y="2061706"/>
                </a:cubicBezTo>
                <a:cubicBezTo>
                  <a:pt x="618442" y="2088448"/>
                  <a:pt x="738499" y="2128393"/>
                  <a:pt x="860985" y="2157208"/>
                </a:cubicBezTo>
                <a:cubicBezTo>
                  <a:pt x="1103133" y="2213900"/>
                  <a:pt x="1297707" y="2355605"/>
                  <a:pt x="1490314" y="2502311"/>
                </a:cubicBezTo>
                <a:cubicBezTo>
                  <a:pt x="1510009" y="2517660"/>
                  <a:pt x="1528110" y="2535934"/>
                  <a:pt x="1544328" y="2555153"/>
                </a:cubicBezTo>
                <a:cubicBezTo>
                  <a:pt x="1619298" y="2646068"/>
                  <a:pt x="1613092" y="2705575"/>
                  <a:pt x="1509378" y="2760287"/>
                </a:cubicBezTo>
                <a:cubicBezTo>
                  <a:pt x="1356960" y="2840889"/>
                  <a:pt x="1196693" y="2899717"/>
                  <a:pt x="1018130" y="2878317"/>
                </a:cubicBezTo>
                <a:cubicBezTo>
                  <a:pt x="700936" y="2839694"/>
                  <a:pt x="389321" y="2782077"/>
                  <a:pt x="97977" y="2657869"/>
                </a:cubicBezTo>
                <a:lnTo>
                  <a:pt x="0" y="2611661"/>
                </a:lnTo>
                <a:lnTo>
                  <a:pt x="0" y="2522575"/>
                </a:lnTo>
                <a:lnTo>
                  <a:pt x="36179" y="2540947"/>
                </a:lnTo>
                <a:cubicBezTo>
                  <a:pt x="98865" y="2569652"/>
                  <a:pt x="162521" y="2595839"/>
                  <a:pt x="227168" y="2619861"/>
                </a:cubicBezTo>
                <a:cubicBezTo>
                  <a:pt x="491407" y="2717831"/>
                  <a:pt x="766881" y="2781841"/>
                  <a:pt x="1049720" y="2803693"/>
                </a:cubicBezTo>
                <a:cubicBezTo>
                  <a:pt x="1216976" y="2816618"/>
                  <a:pt x="1364079" y="2764406"/>
                  <a:pt x="1522759" y="2657300"/>
                </a:cubicBezTo>
                <a:cubicBezTo>
                  <a:pt x="1454327" y="2593064"/>
                  <a:pt x="1404813" y="2529467"/>
                  <a:pt x="1341031" y="2488140"/>
                </a:cubicBezTo>
                <a:cubicBezTo>
                  <a:pt x="965455" y="2245805"/>
                  <a:pt x="550818" y="2128773"/>
                  <a:pt x="116573" y="2081431"/>
                </a:cubicBezTo>
                <a:lnTo>
                  <a:pt x="0" y="2071355"/>
                </a:lnTo>
                <a:close/>
                <a:moveTo>
                  <a:pt x="2401892" y="1751418"/>
                </a:moveTo>
                <a:cubicBezTo>
                  <a:pt x="2380659" y="1753882"/>
                  <a:pt x="2353750" y="1764838"/>
                  <a:pt x="2313603" y="1773156"/>
                </a:cubicBezTo>
                <a:cubicBezTo>
                  <a:pt x="2752497" y="2089138"/>
                  <a:pt x="3685183" y="2174215"/>
                  <a:pt x="3736159" y="2098816"/>
                </a:cubicBezTo>
                <a:cubicBezTo>
                  <a:pt x="3681320" y="2058894"/>
                  <a:pt x="2852539" y="1864508"/>
                  <a:pt x="2421513" y="1752198"/>
                </a:cubicBezTo>
                <a:cubicBezTo>
                  <a:pt x="2415417" y="1750720"/>
                  <a:pt x="2408970" y="1750597"/>
                  <a:pt x="2401892" y="1751418"/>
                </a:cubicBezTo>
                <a:close/>
                <a:moveTo>
                  <a:pt x="2910248" y="1665762"/>
                </a:moveTo>
                <a:cubicBezTo>
                  <a:pt x="2826286" y="1667679"/>
                  <a:pt x="2751312" y="1681882"/>
                  <a:pt x="2693521" y="1712957"/>
                </a:cubicBezTo>
                <a:cubicBezTo>
                  <a:pt x="3023533" y="1861399"/>
                  <a:pt x="3770067" y="2002973"/>
                  <a:pt x="3841143" y="1959708"/>
                </a:cubicBezTo>
                <a:cubicBezTo>
                  <a:pt x="3806676" y="1879835"/>
                  <a:pt x="3274081" y="1657452"/>
                  <a:pt x="2910248" y="1665762"/>
                </a:cubicBezTo>
                <a:close/>
                <a:moveTo>
                  <a:pt x="2919895" y="1115054"/>
                </a:moveTo>
                <a:cubicBezTo>
                  <a:pt x="2655211" y="1144481"/>
                  <a:pt x="2390336" y="1172588"/>
                  <a:pt x="2125748" y="1202674"/>
                </a:cubicBezTo>
                <a:cubicBezTo>
                  <a:pt x="2086040" y="1207055"/>
                  <a:pt x="2046728" y="1223505"/>
                  <a:pt x="2007109" y="1223832"/>
                </a:cubicBezTo>
                <a:cubicBezTo>
                  <a:pt x="1713676" y="1226414"/>
                  <a:pt x="1486960" y="1393190"/>
                  <a:pt x="1247864" y="1530087"/>
                </a:cubicBezTo>
                <a:cubicBezTo>
                  <a:pt x="1241000" y="1533773"/>
                  <a:pt x="1237913" y="1544997"/>
                  <a:pt x="1226462" y="1563493"/>
                </a:cubicBezTo>
                <a:cubicBezTo>
                  <a:pt x="1789476" y="1476879"/>
                  <a:pt x="2803826" y="1321787"/>
                  <a:pt x="2881638" y="1311235"/>
                </a:cubicBezTo>
                <a:cubicBezTo>
                  <a:pt x="2904030" y="1308005"/>
                  <a:pt x="2936572" y="1351817"/>
                  <a:pt x="2936572" y="1351817"/>
                </a:cubicBezTo>
                <a:cubicBezTo>
                  <a:pt x="2648787" y="1412198"/>
                  <a:pt x="2378604" y="1473408"/>
                  <a:pt x="2102826" y="1509825"/>
                </a:cubicBezTo>
                <a:cubicBezTo>
                  <a:pt x="1825072" y="1546526"/>
                  <a:pt x="1544201" y="1575593"/>
                  <a:pt x="1245458" y="1667199"/>
                </a:cubicBezTo>
                <a:cubicBezTo>
                  <a:pt x="1578446" y="1738407"/>
                  <a:pt x="1883155" y="1725439"/>
                  <a:pt x="2186119" y="1681732"/>
                </a:cubicBezTo>
                <a:cubicBezTo>
                  <a:pt x="2378435" y="1653988"/>
                  <a:pt x="2572052" y="1616623"/>
                  <a:pt x="2756600" y="1558336"/>
                </a:cubicBezTo>
                <a:cubicBezTo>
                  <a:pt x="2920548" y="1506387"/>
                  <a:pt x="3093043" y="1443775"/>
                  <a:pt x="3162185" y="1256614"/>
                </a:cubicBezTo>
                <a:cubicBezTo>
                  <a:pt x="3114378" y="1144263"/>
                  <a:pt x="3033091" y="1102767"/>
                  <a:pt x="2919895" y="1115054"/>
                </a:cubicBezTo>
                <a:close/>
                <a:moveTo>
                  <a:pt x="0" y="681959"/>
                </a:moveTo>
                <a:lnTo>
                  <a:pt x="28001" y="697524"/>
                </a:lnTo>
                <a:cubicBezTo>
                  <a:pt x="49725" y="716454"/>
                  <a:pt x="63111" y="743997"/>
                  <a:pt x="66082" y="776244"/>
                </a:cubicBezTo>
                <a:cubicBezTo>
                  <a:pt x="77189" y="890520"/>
                  <a:pt x="87170" y="1006306"/>
                  <a:pt x="13562" y="1111244"/>
                </a:cubicBezTo>
                <a:lnTo>
                  <a:pt x="0" y="1128554"/>
                </a:lnTo>
                <a:close/>
                <a:moveTo>
                  <a:pt x="2203267" y="26463"/>
                </a:moveTo>
                <a:cubicBezTo>
                  <a:pt x="2144469" y="27840"/>
                  <a:pt x="2095401" y="62583"/>
                  <a:pt x="2047374" y="86186"/>
                </a:cubicBezTo>
                <a:cubicBezTo>
                  <a:pt x="1763675" y="226150"/>
                  <a:pt x="1528451" y="427164"/>
                  <a:pt x="1322563" y="668412"/>
                </a:cubicBezTo>
                <a:cubicBezTo>
                  <a:pt x="1122967" y="902015"/>
                  <a:pt x="913285" y="1126294"/>
                  <a:pt x="701249" y="1348218"/>
                </a:cubicBezTo>
                <a:cubicBezTo>
                  <a:pt x="604859" y="1449032"/>
                  <a:pt x="491877" y="1532703"/>
                  <a:pt x="386156" y="1624759"/>
                </a:cubicBezTo>
                <a:cubicBezTo>
                  <a:pt x="1010012" y="1340055"/>
                  <a:pt x="1511447" y="896500"/>
                  <a:pt x="1967804" y="396793"/>
                </a:cubicBezTo>
                <a:cubicBezTo>
                  <a:pt x="2030450" y="434916"/>
                  <a:pt x="2018270" y="466990"/>
                  <a:pt x="1984442" y="498145"/>
                </a:cubicBezTo>
                <a:cubicBezTo>
                  <a:pt x="1710906" y="750499"/>
                  <a:pt x="1470182" y="1039217"/>
                  <a:pt x="1156574" y="1246824"/>
                </a:cubicBezTo>
                <a:cubicBezTo>
                  <a:pt x="946657" y="1385576"/>
                  <a:pt x="738437" y="1526777"/>
                  <a:pt x="530122" y="1667318"/>
                </a:cubicBezTo>
                <a:cubicBezTo>
                  <a:pt x="514799" y="1677613"/>
                  <a:pt x="502024" y="1691583"/>
                  <a:pt x="463307" y="1726138"/>
                </a:cubicBezTo>
                <a:cubicBezTo>
                  <a:pt x="528693" y="1713337"/>
                  <a:pt x="579708" y="1717430"/>
                  <a:pt x="590405" y="1698370"/>
                </a:cubicBezTo>
                <a:cubicBezTo>
                  <a:pt x="641358" y="1608827"/>
                  <a:pt x="733516" y="1623154"/>
                  <a:pt x="809789" y="1592612"/>
                </a:cubicBezTo>
                <a:cubicBezTo>
                  <a:pt x="1317648" y="1389320"/>
                  <a:pt x="1783816" y="1130061"/>
                  <a:pt x="2068235" y="631578"/>
                </a:cubicBezTo>
                <a:cubicBezTo>
                  <a:pt x="2158880" y="472306"/>
                  <a:pt x="2229752" y="306454"/>
                  <a:pt x="2262105" y="125274"/>
                </a:cubicBezTo>
                <a:cubicBezTo>
                  <a:pt x="2267422" y="96885"/>
                  <a:pt x="2264455" y="66995"/>
                  <a:pt x="2265630" y="37856"/>
                </a:cubicBezTo>
                <a:cubicBezTo>
                  <a:pt x="2243547" y="29252"/>
                  <a:pt x="2222866" y="26004"/>
                  <a:pt x="2203267" y="26463"/>
                </a:cubicBezTo>
                <a:close/>
                <a:moveTo>
                  <a:pt x="2051856" y="0"/>
                </a:moveTo>
                <a:lnTo>
                  <a:pt x="2335286" y="0"/>
                </a:lnTo>
                <a:lnTo>
                  <a:pt x="2350174" y="20880"/>
                </a:lnTo>
                <a:cubicBezTo>
                  <a:pt x="2370139" y="76045"/>
                  <a:pt x="2344286" y="138009"/>
                  <a:pt x="2331394" y="195450"/>
                </a:cubicBezTo>
                <a:cubicBezTo>
                  <a:pt x="2283002" y="409934"/>
                  <a:pt x="2191666" y="606360"/>
                  <a:pt x="2063312" y="783873"/>
                </a:cubicBezTo>
                <a:cubicBezTo>
                  <a:pt x="1973739" y="908633"/>
                  <a:pt x="1874460" y="1026706"/>
                  <a:pt x="1769279" y="1159780"/>
                </a:cubicBezTo>
                <a:cubicBezTo>
                  <a:pt x="1892535" y="1142673"/>
                  <a:pt x="2006127" y="1142454"/>
                  <a:pt x="2107521" y="1108963"/>
                </a:cubicBezTo>
                <a:cubicBezTo>
                  <a:pt x="2220487" y="1071780"/>
                  <a:pt x="2323708" y="1004339"/>
                  <a:pt x="2430619" y="948494"/>
                </a:cubicBezTo>
                <a:cubicBezTo>
                  <a:pt x="2455631" y="935453"/>
                  <a:pt x="2494465" y="915702"/>
                  <a:pt x="2496219" y="895238"/>
                </a:cubicBezTo>
                <a:cubicBezTo>
                  <a:pt x="2508370" y="788386"/>
                  <a:pt x="2598965" y="768580"/>
                  <a:pt x="2669192" y="724088"/>
                </a:cubicBezTo>
                <a:cubicBezTo>
                  <a:pt x="2757939" y="668169"/>
                  <a:pt x="2850741" y="617052"/>
                  <a:pt x="2929776" y="549732"/>
                </a:cubicBezTo>
                <a:cubicBezTo>
                  <a:pt x="3029863" y="465227"/>
                  <a:pt x="3118730" y="368193"/>
                  <a:pt x="3210049" y="274173"/>
                </a:cubicBezTo>
                <a:cubicBezTo>
                  <a:pt x="3267476" y="215529"/>
                  <a:pt x="3325157" y="157184"/>
                  <a:pt x="3383761" y="99928"/>
                </a:cubicBezTo>
                <a:lnTo>
                  <a:pt x="3490563" y="0"/>
                </a:lnTo>
                <a:lnTo>
                  <a:pt x="3605978" y="0"/>
                </a:lnTo>
                <a:lnTo>
                  <a:pt x="3458563" y="137538"/>
                </a:lnTo>
                <a:cubicBezTo>
                  <a:pt x="3406397" y="188455"/>
                  <a:pt x="3355111" y="240446"/>
                  <a:pt x="3304191" y="292930"/>
                </a:cubicBezTo>
                <a:cubicBezTo>
                  <a:pt x="3168997" y="432355"/>
                  <a:pt x="3033051" y="571214"/>
                  <a:pt x="2897104" y="710073"/>
                </a:cubicBezTo>
                <a:cubicBezTo>
                  <a:pt x="3271787" y="613576"/>
                  <a:pt x="3532055" y="362462"/>
                  <a:pt x="3766184" y="69979"/>
                </a:cubicBezTo>
                <a:cubicBezTo>
                  <a:pt x="3828419" y="142521"/>
                  <a:pt x="3781712" y="182271"/>
                  <a:pt x="3750328" y="211725"/>
                </a:cubicBezTo>
                <a:cubicBezTo>
                  <a:pt x="3608446" y="346725"/>
                  <a:pt x="3462414" y="476260"/>
                  <a:pt x="3318080" y="608245"/>
                </a:cubicBezTo>
                <a:cubicBezTo>
                  <a:pt x="3301448" y="623445"/>
                  <a:pt x="3286323" y="639775"/>
                  <a:pt x="3254471" y="670645"/>
                </a:cubicBezTo>
                <a:cubicBezTo>
                  <a:pt x="3655467" y="551487"/>
                  <a:pt x="3975215" y="358490"/>
                  <a:pt x="4175741" y="5506"/>
                </a:cubicBezTo>
                <a:lnTo>
                  <a:pt x="4178513" y="0"/>
                </a:lnTo>
                <a:lnTo>
                  <a:pt x="4267591" y="0"/>
                </a:lnTo>
                <a:lnTo>
                  <a:pt x="4196883" y="117608"/>
                </a:lnTo>
                <a:cubicBezTo>
                  <a:pt x="4072919" y="301445"/>
                  <a:pt x="3920352" y="459377"/>
                  <a:pt x="3716201" y="571695"/>
                </a:cubicBezTo>
                <a:cubicBezTo>
                  <a:pt x="3420870" y="733548"/>
                  <a:pt x="3099527" y="817634"/>
                  <a:pt x="2777805" y="899081"/>
                </a:cubicBezTo>
                <a:cubicBezTo>
                  <a:pt x="2654572" y="930333"/>
                  <a:pt x="2549256" y="983254"/>
                  <a:pt x="2446797" y="1055975"/>
                </a:cubicBezTo>
                <a:cubicBezTo>
                  <a:pt x="2599913" y="1054771"/>
                  <a:pt x="2749800" y="1035842"/>
                  <a:pt x="2900281" y="1035018"/>
                </a:cubicBezTo>
                <a:cubicBezTo>
                  <a:pt x="2982910" y="1034551"/>
                  <a:pt x="3071966" y="1050673"/>
                  <a:pt x="3146182" y="1085105"/>
                </a:cubicBezTo>
                <a:cubicBezTo>
                  <a:pt x="3273707" y="1144184"/>
                  <a:pt x="3299549" y="1290694"/>
                  <a:pt x="3214189" y="1402718"/>
                </a:cubicBezTo>
                <a:cubicBezTo>
                  <a:pt x="3177941" y="1449717"/>
                  <a:pt x="3135567" y="1491537"/>
                  <a:pt x="3086344" y="1546472"/>
                </a:cubicBezTo>
                <a:cubicBezTo>
                  <a:pt x="3135391" y="1555565"/>
                  <a:pt x="3172956" y="1564294"/>
                  <a:pt x="3211267" y="1568873"/>
                </a:cubicBezTo>
                <a:cubicBezTo>
                  <a:pt x="3486503" y="1603274"/>
                  <a:pt x="3709787" y="1748249"/>
                  <a:pt x="3927914" y="1904073"/>
                </a:cubicBezTo>
                <a:cubicBezTo>
                  <a:pt x="4026847" y="1974687"/>
                  <a:pt x="4088431" y="2052038"/>
                  <a:pt x="4063227" y="2175596"/>
                </a:cubicBezTo>
                <a:cubicBezTo>
                  <a:pt x="4040888" y="2267748"/>
                  <a:pt x="2840535" y="2228697"/>
                  <a:pt x="2394808" y="1935259"/>
                </a:cubicBezTo>
                <a:cubicBezTo>
                  <a:pt x="2296731" y="1870583"/>
                  <a:pt x="2177887" y="1825072"/>
                  <a:pt x="2062377" y="1802662"/>
                </a:cubicBezTo>
                <a:cubicBezTo>
                  <a:pt x="1951103" y="1781660"/>
                  <a:pt x="1831900" y="1803573"/>
                  <a:pt x="1716334" y="1804077"/>
                </a:cubicBezTo>
                <a:cubicBezTo>
                  <a:pt x="1470424" y="1805193"/>
                  <a:pt x="1224054" y="1812439"/>
                  <a:pt x="983200" y="1741413"/>
                </a:cubicBezTo>
                <a:cubicBezTo>
                  <a:pt x="927742" y="1725160"/>
                  <a:pt x="861293" y="1721272"/>
                  <a:pt x="804660" y="1734159"/>
                </a:cubicBezTo>
                <a:cubicBezTo>
                  <a:pt x="553854" y="1789879"/>
                  <a:pt x="304754" y="1852763"/>
                  <a:pt x="55558" y="1914988"/>
                </a:cubicBezTo>
                <a:cubicBezTo>
                  <a:pt x="39661" y="1918966"/>
                  <a:pt x="24379" y="1926055"/>
                  <a:pt x="8924" y="1934264"/>
                </a:cubicBezTo>
                <a:lnTo>
                  <a:pt x="0" y="1939129"/>
                </a:lnTo>
                <a:lnTo>
                  <a:pt x="0" y="1841344"/>
                </a:lnTo>
                <a:lnTo>
                  <a:pt x="9691" y="1837644"/>
                </a:lnTo>
                <a:cubicBezTo>
                  <a:pt x="33131" y="1827104"/>
                  <a:pt x="51251" y="1815227"/>
                  <a:pt x="51235" y="1805797"/>
                </a:cubicBezTo>
                <a:cubicBezTo>
                  <a:pt x="50054" y="1718385"/>
                  <a:pt x="125065" y="1721037"/>
                  <a:pt x="167264" y="1687327"/>
                </a:cubicBezTo>
                <a:cubicBezTo>
                  <a:pt x="214257" y="1649558"/>
                  <a:pt x="268700" y="1621492"/>
                  <a:pt x="314090" y="1581932"/>
                </a:cubicBezTo>
                <a:cubicBezTo>
                  <a:pt x="649297" y="1291036"/>
                  <a:pt x="976586" y="991852"/>
                  <a:pt x="1249671" y="638506"/>
                </a:cubicBezTo>
                <a:cubicBezTo>
                  <a:pt x="1414550" y="425238"/>
                  <a:pt x="1611414" y="250178"/>
                  <a:pt x="1837405" y="113171"/>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3" name="Freeform: Shape 12">
            <a:extLst>
              <a:ext uri="{FF2B5EF4-FFF2-40B4-BE49-F238E27FC236}">
                <a16:creationId xmlns:a16="http://schemas.microsoft.com/office/drawing/2014/main" id="{8E1AE81E-772F-B009-AF15-C0FC060518A7}"/>
              </a:ext>
            </a:extLst>
          </p:cNvPr>
          <p:cNvSpPr/>
          <p:nvPr userDrawn="1"/>
        </p:nvSpPr>
        <p:spPr>
          <a:xfrm>
            <a:off x="10530567" y="1187801"/>
            <a:ext cx="1678579" cy="5460561"/>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41513493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D2FAB7-6DDF-86AA-6FF5-4EBD6234F2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F36D92-E9A2-BC35-2CA0-2DC56E32DC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5D755DEF-097E-EE27-F5A1-F531067296BF}"/>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9" name="Freeform: Shape 8">
            <a:extLst>
              <a:ext uri="{FF2B5EF4-FFF2-40B4-BE49-F238E27FC236}">
                <a16:creationId xmlns:a16="http://schemas.microsoft.com/office/drawing/2014/main" id="{30B88804-97CC-BE78-8D40-672973E4CD32}"/>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77FB28C4-D7BE-9D2F-25D0-06D2480EA06A}"/>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Title 1">
            <a:extLst>
              <a:ext uri="{FF2B5EF4-FFF2-40B4-BE49-F238E27FC236}">
                <a16:creationId xmlns:a16="http://schemas.microsoft.com/office/drawing/2014/main" id="{694847DB-2FD4-A0B7-D27C-B0D097130852}"/>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20527839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78415A3A-F1FD-1C49-5759-DC4DDE2A64CB}"/>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7" name="Freeform: Shape 6">
            <a:extLst>
              <a:ext uri="{FF2B5EF4-FFF2-40B4-BE49-F238E27FC236}">
                <a16:creationId xmlns:a16="http://schemas.microsoft.com/office/drawing/2014/main" id="{2650F58D-9D24-3618-E478-ACD38F3FA018}"/>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 name="Slide Number Placeholder 3">
            <a:extLst>
              <a:ext uri="{FF2B5EF4-FFF2-40B4-BE49-F238E27FC236}">
                <a16:creationId xmlns:a16="http://schemas.microsoft.com/office/drawing/2014/main" id="{67D06A95-0E6D-275E-B1C2-0EC7757BDC6B}"/>
              </a:ext>
            </a:extLst>
          </p:cNvPr>
          <p:cNvSpPr>
            <a:spLocks noGrp="1"/>
          </p:cNvSpPr>
          <p:nvPr>
            <p:ph type="sldNum" sz="quarter" idx="12"/>
          </p:nvPr>
        </p:nvSpPr>
        <p:spPr/>
        <p:txBody>
          <a:bodyPr/>
          <a:lstStyle/>
          <a:p>
            <a:fld id="{58FB4751-880F-D840-AAA9-3A15815CC996}" type="slidenum">
              <a:rPr lang="en-US" smtClean="0"/>
              <a:t>‹#›</a:t>
            </a:fld>
            <a:endParaRPr lang="en-US" dirty="0"/>
          </a:p>
        </p:txBody>
      </p:sp>
      <p:sp>
        <p:nvSpPr>
          <p:cNvPr id="5" name="Title 1">
            <a:extLst>
              <a:ext uri="{FF2B5EF4-FFF2-40B4-BE49-F238E27FC236}">
                <a16:creationId xmlns:a16="http://schemas.microsoft.com/office/drawing/2014/main" id="{8FFCE30D-675C-0B6D-9F98-1DF1C118CAFA}"/>
              </a:ext>
            </a:extLst>
          </p:cNvPr>
          <p:cNvSpPr>
            <a:spLocks noGrp="1"/>
          </p:cNvSpPr>
          <p:nvPr>
            <p:ph type="title" hasCustomPrompt="1"/>
          </p:nvPr>
        </p:nvSpPr>
        <p:spPr>
          <a:xfrm>
            <a:off x="576071" y="704088"/>
            <a:ext cx="9144000" cy="676656"/>
          </a:xfrm>
        </p:spPr>
        <p:txBody>
          <a:bodyPr anchor="b"/>
          <a:lstStyle>
            <a:lvl1pPr>
              <a:defRPr sz="4800"/>
            </a:lvl1pPr>
          </a:lstStyle>
          <a:p>
            <a:r>
              <a:rPr lang="en-US" dirty="0"/>
              <a:t>click to edit master title style</a:t>
            </a:r>
          </a:p>
        </p:txBody>
      </p:sp>
    </p:spTree>
    <p:extLst>
      <p:ext uri="{BB962C8B-B14F-4D97-AF65-F5344CB8AC3E}">
        <p14:creationId xmlns:p14="http://schemas.microsoft.com/office/powerpoint/2010/main" val="410111881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1E289D-5AB0-EF69-573E-509925B56AD3}"/>
              </a:ext>
            </a:extLst>
          </p:cNvPr>
          <p:cNvSpPr/>
          <p:nvPr userDrawn="1"/>
        </p:nvSpPr>
        <p:spPr>
          <a:xfrm>
            <a:off x="1" y="1"/>
            <a:ext cx="3097831" cy="2532431"/>
          </a:xfrm>
          <a:custGeom>
            <a:avLst/>
            <a:gdLst>
              <a:gd name="connsiteX0" fmla="*/ 177065 w 3097831"/>
              <a:gd name="connsiteY0" fmla="*/ 2339513 h 2532431"/>
              <a:gd name="connsiteX1" fmla="*/ 254598 w 3097831"/>
              <a:gd name="connsiteY1" fmla="*/ 2356846 h 2532431"/>
              <a:gd name="connsiteX2" fmla="*/ 184928 w 3097831"/>
              <a:gd name="connsiteY2" fmla="*/ 2423626 h 2532431"/>
              <a:gd name="connsiteX3" fmla="*/ 5587 w 3097831"/>
              <a:gd name="connsiteY3" fmla="*/ 2530140 h 2532431"/>
              <a:gd name="connsiteX4" fmla="*/ 0 w 3097831"/>
              <a:gd name="connsiteY4" fmla="*/ 2532431 h 2532431"/>
              <a:gd name="connsiteX5" fmla="*/ 0 w 3097831"/>
              <a:gd name="connsiteY5" fmla="*/ 2381588 h 2532431"/>
              <a:gd name="connsiteX6" fmla="*/ 23582 w 3097831"/>
              <a:gd name="connsiteY6" fmla="*/ 2378908 h 2532431"/>
              <a:gd name="connsiteX7" fmla="*/ 177065 w 3097831"/>
              <a:gd name="connsiteY7" fmla="*/ 2339513 h 2532431"/>
              <a:gd name="connsiteX8" fmla="*/ 515105 w 3097831"/>
              <a:gd name="connsiteY8" fmla="*/ 2041082 h 2532431"/>
              <a:gd name="connsiteX9" fmla="*/ 544953 w 3097831"/>
              <a:gd name="connsiteY9" fmla="*/ 2044795 h 2532431"/>
              <a:gd name="connsiteX10" fmla="*/ 554530 w 3097831"/>
              <a:gd name="connsiteY10" fmla="*/ 2065819 h 2532431"/>
              <a:gd name="connsiteX11" fmla="*/ 466801 w 3097831"/>
              <a:gd name="connsiteY11" fmla="*/ 2136482 h 2532431"/>
              <a:gd name="connsiteX12" fmla="*/ 80640 w 3097831"/>
              <a:gd name="connsiteY12" fmla="*/ 2269208 h 2532431"/>
              <a:gd name="connsiteX13" fmla="*/ 4467 w 3097831"/>
              <a:gd name="connsiteY13" fmla="*/ 2284674 h 2532431"/>
              <a:gd name="connsiteX14" fmla="*/ 0 w 3097831"/>
              <a:gd name="connsiteY14" fmla="*/ 2284999 h 2532431"/>
              <a:gd name="connsiteX15" fmla="*/ 0 w 3097831"/>
              <a:gd name="connsiteY15" fmla="*/ 2070368 h 2532431"/>
              <a:gd name="connsiteX16" fmla="*/ 122464 w 3097831"/>
              <a:gd name="connsiteY16" fmla="*/ 2093200 h 2532431"/>
              <a:gd name="connsiteX17" fmla="*/ 488631 w 3097831"/>
              <a:gd name="connsiteY17" fmla="*/ 2043490 h 2532431"/>
              <a:gd name="connsiteX18" fmla="*/ 515105 w 3097831"/>
              <a:gd name="connsiteY18" fmla="*/ 2041082 h 2532431"/>
              <a:gd name="connsiteX19" fmla="*/ 0 w 3097831"/>
              <a:gd name="connsiteY19" fmla="*/ 1575747 h 2532431"/>
              <a:gd name="connsiteX20" fmla="*/ 30326 w 3097831"/>
              <a:gd name="connsiteY20" fmla="*/ 1578492 h 2532431"/>
              <a:gd name="connsiteX21" fmla="*/ 134013 w 3097831"/>
              <a:gd name="connsiteY21" fmla="*/ 1600874 h 2532431"/>
              <a:gd name="connsiteX22" fmla="*/ 546960 w 3097831"/>
              <a:gd name="connsiteY22" fmla="*/ 1673430 h 2532431"/>
              <a:gd name="connsiteX23" fmla="*/ 902901 w 3097831"/>
              <a:gd name="connsiteY23" fmla="*/ 1616488 h 2532431"/>
              <a:gd name="connsiteX24" fmla="*/ 981963 w 3097831"/>
              <a:gd name="connsiteY24" fmla="*/ 1600906 h 2532431"/>
              <a:gd name="connsiteX25" fmla="*/ 980602 w 3097831"/>
              <a:gd name="connsiteY25" fmla="*/ 1637984 h 2532431"/>
              <a:gd name="connsiteX26" fmla="*/ 951630 w 3097831"/>
              <a:gd name="connsiteY26" fmla="*/ 1670341 h 2532431"/>
              <a:gd name="connsiteX27" fmla="*/ 428358 w 3097831"/>
              <a:gd name="connsiteY27" fmla="*/ 1896744 h 2532431"/>
              <a:gd name="connsiteX28" fmla="*/ 62362 w 3097831"/>
              <a:gd name="connsiteY28" fmla="*/ 1844923 h 2532431"/>
              <a:gd name="connsiteX29" fmla="*/ 0 w 3097831"/>
              <a:gd name="connsiteY29" fmla="*/ 1817067 h 2532431"/>
              <a:gd name="connsiteX30" fmla="*/ 2392663 w 3097831"/>
              <a:gd name="connsiteY30" fmla="*/ 0 h 2532431"/>
              <a:gd name="connsiteX31" fmla="*/ 2887521 w 3097831"/>
              <a:gd name="connsiteY31" fmla="*/ 0 h 2532431"/>
              <a:gd name="connsiteX32" fmla="*/ 2970795 w 3097831"/>
              <a:gd name="connsiteY32" fmla="*/ 34444 h 2532431"/>
              <a:gd name="connsiteX33" fmla="*/ 3097831 w 3097831"/>
              <a:gd name="connsiteY33" fmla="*/ 71279 h 2532431"/>
              <a:gd name="connsiteX34" fmla="*/ 2863239 w 3097831"/>
              <a:gd name="connsiteY34" fmla="*/ 172683 h 2532431"/>
              <a:gd name="connsiteX35" fmla="*/ 2407524 w 3097831"/>
              <a:gd name="connsiteY35" fmla="*/ 16854 h 2532431"/>
              <a:gd name="connsiteX36" fmla="*/ 605964 w 3097831"/>
              <a:gd name="connsiteY36" fmla="*/ 0 h 2532431"/>
              <a:gd name="connsiteX37" fmla="*/ 747628 w 3097831"/>
              <a:gd name="connsiteY37" fmla="*/ 0 h 2532431"/>
              <a:gd name="connsiteX38" fmla="*/ 724307 w 3097831"/>
              <a:gd name="connsiteY38" fmla="*/ 81673 h 2532431"/>
              <a:gd name="connsiteX39" fmla="*/ 692486 w 3097831"/>
              <a:gd name="connsiteY39" fmla="*/ 210269 h 2532431"/>
              <a:gd name="connsiteX40" fmla="*/ 526415 w 3097831"/>
              <a:gd name="connsiteY40" fmla="*/ 804384 h 2532431"/>
              <a:gd name="connsiteX41" fmla="*/ 536624 w 3097831"/>
              <a:gd name="connsiteY41" fmla="*/ 827931 h 2532431"/>
              <a:gd name="connsiteX42" fmla="*/ 641647 w 3097831"/>
              <a:gd name="connsiteY42" fmla="*/ 769841 h 2532431"/>
              <a:gd name="connsiteX43" fmla="*/ 943988 w 3097831"/>
              <a:gd name="connsiteY43" fmla="*/ 325957 h 2532431"/>
              <a:gd name="connsiteX44" fmla="*/ 983823 w 3097831"/>
              <a:gd name="connsiteY44" fmla="*/ 130441 h 2532431"/>
              <a:gd name="connsiteX45" fmla="*/ 1018176 w 3097831"/>
              <a:gd name="connsiteY45" fmla="*/ 0 h 2532431"/>
              <a:gd name="connsiteX46" fmla="*/ 1245150 w 3097831"/>
              <a:gd name="connsiteY46" fmla="*/ 0 h 2532431"/>
              <a:gd name="connsiteX47" fmla="*/ 1215445 w 3097831"/>
              <a:gd name="connsiteY47" fmla="*/ 85044 h 2532431"/>
              <a:gd name="connsiteX48" fmla="*/ 1037154 w 3097831"/>
              <a:gd name="connsiteY48" fmla="*/ 517590 h 2532431"/>
              <a:gd name="connsiteX49" fmla="*/ 1405473 w 3097831"/>
              <a:gd name="connsiteY49" fmla="*/ 180067 h 2532431"/>
              <a:gd name="connsiteX50" fmla="*/ 1485372 w 3097831"/>
              <a:gd name="connsiteY50" fmla="*/ 2313 h 2532431"/>
              <a:gd name="connsiteX51" fmla="*/ 1486481 w 3097831"/>
              <a:gd name="connsiteY51" fmla="*/ 0 h 2532431"/>
              <a:gd name="connsiteX52" fmla="*/ 1767143 w 3097831"/>
              <a:gd name="connsiteY52" fmla="*/ 0 h 2532431"/>
              <a:gd name="connsiteX53" fmla="*/ 1720915 w 3097831"/>
              <a:gd name="connsiteY53" fmla="*/ 86701 h 2532431"/>
              <a:gd name="connsiteX54" fmla="*/ 1659572 w 3097831"/>
              <a:gd name="connsiteY54" fmla="*/ 177506 h 2532431"/>
              <a:gd name="connsiteX55" fmla="*/ 1944334 w 3097831"/>
              <a:gd name="connsiteY55" fmla="*/ 44335 h 2532431"/>
              <a:gd name="connsiteX56" fmla="*/ 1997754 w 3097831"/>
              <a:gd name="connsiteY56" fmla="*/ 0 h 2532431"/>
              <a:gd name="connsiteX57" fmla="*/ 2262240 w 3097831"/>
              <a:gd name="connsiteY57" fmla="*/ 0 h 2532431"/>
              <a:gd name="connsiteX58" fmla="*/ 2121733 w 3097831"/>
              <a:gd name="connsiteY58" fmla="*/ 60384 h 2532431"/>
              <a:gd name="connsiteX59" fmla="*/ 1880826 w 3097831"/>
              <a:gd name="connsiteY59" fmla="*/ 163915 h 2532431"/>
              <a:gd name="connsiteX60" fmla="*/ 2245700 w 3097831"/>
              <a:gd name="connsiteY60" fmla="*/ 343440 h 2532431"/>
              <a:gd name="connsiteX61" fmla="*/ 2434618 w 3097831"/>
              <a:gd name="connsiteY61" fmla="*/ 387079 h 2532431"/>
              <a:gd name="connsiteX62" fmla="*/ 2512614 w 3097831"/>
              <a:gd name="connsiteY62" fmla="*/ 411781 h 2532431"/>
              <a:gd name="connsiteX63" fmla="*/ 2208593 w 3097831"/>
              <a:gd name="connsiteY63" fmla="*/ 529585 h 2532431"/>
              <a:gd name="connsiteX64" fmla="*/ 1625861 w 3097831"/>
              <a:gd name="connsiteY64" fmla="*/ 279117 h 2532431"/>
              <a:gd name="connsiteX65" fmla="*/ 1249141 w 3097831"/>
              <a:gd name="connsiteY65" fmla="*/ 487887 h 2532431"/>
              <a:gd name="connsiteX66" fmla="*/ 1489817 w 3097831"/>
              <a:gd name="connsiteY66" fmla="*/ 543171 h 2532431"/>
              <a:gd name="connsiteX67" fmla="*/ 2017586 w 3097831"/>
              <a:gd name="connsiteY67" fmla="*/ 654434 h 2532431"/>
              <a:gd name="connsiteX68" fmla="*/ 2090269 w 3097831"/>
              <a:gd name="connsiteY68" fmla="*/ 689617 h 2532431"/>
              <a:gd name="connsiteX69" fmla="*/ 1865658 w 3097831"/>
              <a:gd name="connsiteY69" fmla="*/ 783850 h 2532431"/>
              <a:gd name="connsiteX70" fmla="*/ 1168690 w 3097831"/>
              <a:gd name="connsiteY70" fmla="*/ 673999 h 2532431"/>
              <a:gd name="connsiteX71" fmla="*/ 1097817 w 3097831"/>
              <a:gd name="connsiteY71" fmla="*/ 643444 h 2532431"/>
              <a:gd name="connsiteX72" fmla="*/ 990410 w 3097831"/>
              <a:gd name="connsiteY72" fmla="*/ 638134 h 2532431"/>
              <a:gd name="connsiteX73" fmla="*/ 736992 w 3097831"/>
              <a:gd name="connsiteY73" fmla="*/ 786910 h 2532431"/>
              <a:gd name="connsiteX74" fmla="*/ 992677 w 3097831"/>
              <a:gd name="connsiteY74" fmla="*/ 823042 h 2532431"/>
              <a:gd name="connsiteX75" fmla="*/ 1650715 w 3097831"/>
              <a:gd name="connsiteY75" fmla="*/ 884022 h 2532431"/>
              <a:gd name="connsiteX76" fmla="*/ 1721679 w 3097831"/>
              <a:gd name="connsiteY76" fmla="*/ 908500 h 2532431"/>
              <a:gd name="connsiteX77" fmla="*/ 1683851 w 3097831"/>
              <a:gd name="connsiteY77" fmla="*/ 952322 h 2532431"/>
              <a:gd name="connsiteX78" fmla="*/ 897899 w 3097831"/>
              <a:gd name="connsiteY78" fmla="*/ 1046664 h 2532431"/>
              <a:gd name="connsiteX79" fmla="*/ 509734 w 3097831"/>
              <a:gd name="connsiteY79" fmla="*/ 965536 h 2532431"/>
              <a:gd name="connsiteX80" fmla="*/ 445191 w 3097831"/>
              <a:gd name="connsiteY80" fmla="*/ 969204 h 2532431"/>
              <a:gd name="connsiteX81" fmla="*/ 133050 w 3097831"/>
              <a:gd name="connsiteY81" fmla="*/ 1206458 h 2532431"/>
              <a:gd name="connsiteX82" fmla="*/ 747077 w 3097831"/>
              <a:gd name="connsiteY82" fmla="*/ 1223721 h 2532431"/>
              <a:gd name="connsiteX83" fmla="*/ 1246838 w 3097831"/>
              <a:gd name="connsiteY83" fmla="*/ 1194561 h 2532431"/>
              <a:gd name="connsiteX84" fmla="*/ 1295481 w 3097831"/>
              <a:gd name="connsiteY84" fmla="*/ 1191416 h 2532431"/>
              <a:gd name="connsiteX85" fmla="*/ 1157573 w 3097831"/>
              <a:gd name="connsiteY85" fmla="*/ 1361213 h 2532431"/>
              <a:gd name="connsiteX86" fmla="*/ 989171 w 3097831"/>
              <a:gd name="connsiteY86" fmla="*/ 1414361 h 2532431"/>
              <a:gd name="connsiteX87" fmla="*/ 353864 w 3097831"/>
              <a:gd name="connsiteY87" fmla="*/ 1426601 h 2532431"/>
              <a:gd name="connsiteX88" fmla="*/ 48450 w 3097831"/>
              <a:gd name="connsiteY88" fmla="*/ 1385431 h 2532431"/>
              <a:gd name="connsiteX89" fmla="*/ 0 w 3097831"/>
              <a:gd name="connsiteY89" fmla="*/ 1383095 h 2532431"/>
              <a:gd name="connsiteX90" fmla="*/ 0 w 3097831"/>
              <a:gd name="connsiteY90" fmla="*/ 442797 h 2532431"/>
              <a:gd name="connsiteX91" fmla="*/ 10908 w 3097831"/>
              <a:gd name="connsiteY91" fmla="*/ 416103 h 2532431"/>
              <a:gd name="connsiteX92" fmla="*/ 176820 w 3097831"/>
              <a:gd name="connsiteY92" fmla="*/ 175170 h 2532431"/>
              <a:gd name="connsiteX93" fmla="*/ 260099 w 3097831"/>
              <a:gd name="connsiteY93" fmla="*/ 130205 h 2532431"/>
              <a:gd name="connsiteX94" fmla="*/ 260495 w 3097831"/>
              <a:gd name="connsiteY94" fmla="*/ 174096 h 2532431"/>
              <a:gd name="connsiteX95" fmla="*/ 174574 w 3097831"/>
              <a:gd name="connsiteY95" fmla="*/ 605925 h 2532431"/>
              <a:gd name="connsiteX96" fmla="*/ 85341 w 3097831"/>
              <a:gd name="connsiteY96" fmla="*/ 1060441 h 2532431"/>
              <a:gd name="connsiteX97" fmla="*/ 45643 w 3097831"/>
              <a:gd name="connsiteY97" fmla="*/ 1173905 h 2532431"/>
              <a:gd name="connsiteX98" fmla="*/ 288222 w 3097831"/>
              <a:gd name="connsiteY98" fmla="*/ 862194 h 2532431"/>
              <a:gd name="connsiteX99" fmla="*/ 370923 w 3097831"/>
              <a:gd name="connsiteY99" fmla="*/ 437965 h 2532431"/>
              <a:gd name="connsiteX100" fmla="*/ 600507 w 3097831"/>
              <a:gd name="connsiteY100" fmla="*/ 5216 h 2532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097831" h="2532431">
                <a:moveTo>
                  <a:pt x="177065" y="2339513"/>
                </a:moveTo>
                <a:cubicBezTo>
                  <a:pt x="194155" y="2333794"/>
                  <a:pt x="217330" y="2347896"/>
                  <a:pt x="254598" y="2356846"/>
                </a:cubicBezTo>
                <a:cubicBezTo>
                  <a:pt x="220984" y="2389305"/>
                  <a:pt x="204889" y="2409285"/>
                  <a:pt x="184928" y="2423626"/>
                </a:cubicBezTo>
                <a:cubicBezTo>
                  <a:pt x="126472" y="2465563"/>
                  <a:pt x="66758" y="2501272"/>
                  <a:pt x="5587" y="2530140"/>
                </a:cubicBezTo>
                <a:lnTo>
                  <a:pt x="0" y="2532431"/>
                </a:lnTo>
                <a:lnTo>
                  <a:pt x="0" y="2381588"/>
                </a:lnTo>
                <a:lnTo>
                  <a:pt x="23582" y="2378908"/>
                </a:lnTo>
                <a:cubicBezTo>
                  <a:pt x="74831" y="2369442"/>
                  <a:pt x="125964" y="2356329"/>
                  <a:pt x="177065" y="2339513"/>
                </a:cubicBezTo>
                <a:close/>
                <a:moveTo>
                  <a:pt x="515105" y="2041082"/>
                </a:moveTo>
                <a:cubicBezTo>
                  <a:pt x="525020" y="2042275"/>
                  <a:pt x="535497" y="2044487"/>
                  <a:pt x="544953" y="2044795"/>
                </a:cubicBezTo>
                <a:cubicBezTo>
                  <a:pt x="548144" y="2051803"/>
                  <a:pt x="551336" y="2058812"/>
                  <a:pt x="554530" y="2065819"/>
                </a:cubicBezTo>
                <a:cubicBezTo>
                  <a:pt x="525428" y="2090123"/>
                  <a:pt x="499946" y="2123686"/>
                  <a:pt x="466801" y="2136482"/>
                </a:cubicBezTo>
                <a:cubicBezTo>
                  <a:pt x="339661" y="2185241"/>
                  <a:pt x="212186" y="2234684"/>
                  <a:pt x="80640" y="2269208"/>
                </a:cubicBezTo>
                <a:cubicBezTo>
                  <a:pt x="55707" y="2275751"/>
                  <a:pt x="30214" y="2281031"/>
                  <a:pt x="4467" y="2284674"/>
                </a:cubicBezTo>
                <a:lnTo>
                  <a:pt x="0" y="2284999"/>
                </a:lnTo>
                <a:lnTo>
                  <a:pt x="0" y="2070368"/>
                </a:lnTo>
                <a:lnTo>
                  <a:pt x="122464" y="2093200"/>
                </a:lnTo>
                <a:cubicBezTo>
                  <a:pt x="248407" y="2112713"/>
                  <a:pt x="372168" y="2105142"/>
                  <a:pt x="488631" y="2043490"/>
                </a:cubicBezTo>
                <a:cubicBezTo>
                  <a:pt x="495838" y="2039718"/>
                  <a:pt x="505191" y="2039890"/>
                  <a:pt x="515105" y="2041082"/>
                </a:cubicBezTo>
                <a:close/>
                <a:moveTo>
                  <a:pt x="0" y="1575747"/>
                </a:moveTo>
                <a:lnTo>
                  <a:pt x="30326" y="1578492"/>
                </a:lnTo>
                <a:cubicBezTo>
                  <a:pt x="65045" y="1583805"/>
                  <a:pt x="99455" y="1591256"/>
                  <a:pt x="134013" y="1600874"/>
                </a:cubicBezTo>
                <a:cubicBezTo>
                  <a:pt x="268006" y="1638282"/>
                  <a:pt x="408089" y="1659470"/>
                  <a:pt x="546960" y="1673430"/>
                </a:cubicBezTo>
                <a:cubicBezTo>
                  <a:pt x="668003" y="1685947"/>
                  <a:pt x="790523" y="1676746"/>
                  <a:pt x="902901" y="1616488"/>
                </a:cubicBezTo>
                <a:cubicBezTo>
                  <a:pt x="924452" y="1604798"/>
                  <a:pt x="953472" y="1606297"/>
                  <a:pt x="981963" y="1600906"/>
                </a:cubicBezTo>
                <a:cubicBezTo>
                  <a:pt x="981521" y="1623983"/>
                  <a:pt x="984183" y="1633111"/>
                  <a:pt x="980602" y="1637984"/>
                </a:cubicBezTo>
                <a:cubicBezTo>
                  <a:pt x="972430" y="1649782"/>
                  <a:pt x="963031" y="1661659"/>
                  <a:pt x="951630" y="1670341"/>
                </a:cubicBezTo>
                <a:cubicBezTo>
                  <a:pt x="795656" y="1788250"/>
                  <a:pt x="620439" y="1861176"/>
                  <a:pt x="428358" y="1896744"/>
                </a:cubicBezTo>
                <a:cubicBezTo>
                  <a:pt x="297589" y="1921022"/>
                  <a:pt x="177399" y="1891390"/>
                  <a:pt x="62362" y="1844923"/>
                </a:cubicBezTo>
                <a:lnTo>
                  <a:pt x="0" y="1817067"/>
                </a:lnTo>
                <a:close/>
                <a:moveTo>
                  <a:pt x="2392663" y="0"/>
                </a:moveTo>
                <a:lnTo>
                  <a:pt x="2887521" y="0"/>
                </a:lnTo>
                <a:lnTo>
                  <a:pt x="2970795" y="34444"/>
                </a:lnTo>
                <a:cubicBezTo>
                  <a:pt x="3012007" y="48971"/>
                  <a:pt x="3054191" y="61282"/>
                  <a:pt x="3097831" y="71279"/>
                </a:cubicBezTo>
                <a:cubicBezTo>
                  <a:pt x="3050254" y="125956"/>
                  <a:pt x="2955769" y="160146"/>
                  <a:pt x="2863239" y="172683"/>
                </a:cubicBezTo>
                <a:cubicBezTo>
                  <a:pt x="2680068" y="197283"/>
                  <a:pt x="2529795" y="141319"/>
                  <a:pt x="2407524" y="16854"/>
                </a:cubicBezTo>
                <a:close/>
                <a:moveTo>
                  <a:pt x="605964" y="0"/>
                </a:moveTo>
                <a:lnTo>
                  <a:pt x="747628" y="0"/>
                </a:lnTo>
                <a:lnTo>
                  <a:pt x="724307" y="81673"/>
                </a:lnTo>
                <a:cubicBezTo>
                  <a:pt x="712100" y="124220"/>
                  <a:pt x="700661" y="166932"/>
                  <a:pt x="692486" y="210269"/>
                </a:cubicBezTo>
                <a:cubicBezTo>
                  <a:pt x="654756" y="413620"/>
                  <a:pt x="626527" y="618747"/>
                  <a:pt x="526415" y="804384"/>
                </a:cubicBezTo>
                <a:cubicBezTo>
                  <a:pt x="524462" y="808016"/>
                  <a:pt x="531145" y="816228"/>
                  <a:pt x="536624" y="827931"/>
                </a:cubicBezTo>
                <a:cubicBezTo>
                  <a:pt x="571904" y="808361"/>
                  <a:pt x="605528" y="786618"/>
                  <a:pt x="641647" y="769841"/>
                </a:cubicBezTo>
                <a:cubicBezTo>
                  <a:pt x="830399" y="681460"/>
                  <a:pt x="917077" y="524931"/>
                  <a:pt x="943988" y="325957"/>
                </a:cubicBezTo>
                <a:cubicBezTo>
                  <a:pt x="953121" y="260223"/>
                  <a:pt x="966831" y="194866"/>
                  <a:pt x="983823" y="130441"/>
                </a:cubicBezTo>
                <a:lnTo>
                  <a:pt x="1018176" y="0"/>
                </a:lnTo>
                <a:lnTo>
                  <a:pt x="1245150" y="0"/>
                </a:lnTo>
                <a:lnTo>
                  <a:pt x="1215445" y="85044"/>
                </a:lnTo>
                <a:cubicBezTo>
                  <a:pt x="1172858" y="235346"/>
                  <a:pt x="1145665" y="391844"/>
                  <a:pt x="1037154" y="517590"/>
                </a:cubicBezTo>
                <a:cubicBezTo>
                  <a:pt x="1215367" y="462120"/>
                  <a:pt x="1324379" y="334920"/>
                  <a:pt x="1405473" y="180067"/>
                </a:cubicBezTo>
                <a:cubicBezTo>
                  <a:pt x="1435353" y="122991"/>
                  <a:pt x="1459280" y="61760"/>
                  <a:pt x="1485372" y="2313"/>
                </a:cubicBezTo>
                <a:lnTo>
                  <a:pt x="1486481" y="0"/>
                </a:lnTo>
                <a:lnTo>
                  <a:pt x="1767143" y="0"/>
                </a:lnTo>
                <a:lnTo>
                  <a:pt x="1720915" y="86701"/>
                </a:lnTo>
                <a:cubicBezTo>
                  <a:pt x="1702464" y="117768"/>
                  <a:pt x="1682236" y="148127"/>
                  <a:pt x="1659572" y="177506"/>
                </a:cubicBezTo>
                <a:cubicBezTo>
                  <a:pt x="1752607" y="159436"/>
                  <a:pt x="1856210" y="110043"/>
                  <a:pt x="1944334" y="44335"/>
                </a:cubicBezTo>
                <a:lnTo>
                  <a:pt x="1997754" y="0"/>
                </a:lnTo>
                <a:lnTo>
                  <a:pt x="2262240" y="0"/>
                </a:lnTo>
                <a:lnTo>
                  <a:pt x="2121733" y="60384"/>
                </a:lnTo>
                <a:cubicBezTo>
                  <a:pt x="2043455" y="94032"/>
                  <a:pt x="1964207" y="128097"/>
                  <a:pt x="1880826" y="163915"/>
                </a:cubicBezTo>
                <a:cubicBezTo>
                  <a:pt x="2016471" y="230529"/>
                  <a:pt x="2132159" y="284451"/>
                  <a:pt x="2245700" y="343440"/>
                </a:cubicBezTo>
                <a:cubicBezTo>
                  <a:pt x="2305999" y="374753"/>
                  <a:pt x="2363067" y="402948"/>
                  <a:pt x="2434618" y="387079"/>
                </a:cubicBezTo>
                <a:cubicBezTo>
                  <a:pt x="2453698" y="382847"/>
                  <a:pt x="2477235" y="399677"/>
                  <a:pt x="2512614" y="411781"/>
                </a:cubicBezTo>
                <a:cubicBezTo>
                  <a:pt x="2420100" y="508828"/>
                  <a:pt x="2312511" y="515670"/>
                  <a:pt x="2208593" y="529585"/>
                </a:cubicBezTo>
                <a:cubicBezTo>
                  <a:pt x="1968980" y="561874"/>
                  <a:pt x="1774391" y="480935"/>
                  <a:pt x="1625861" y="279117"/>
                </a:cubicBezTo>
                <a:cubicBezTo>
                  <a:pt x="1501602" y="347992"/>
                  <a:pt x="1385771" y="412165"/>
                  <a:pt x="1249141" y="487887"/>
                </a:cubicBezTo>
                <a:cubicBezTo>
                  <a:pt x="1347937" y="510051"/>
                  <a:pt x="1420506" y="520865"/>
                  <a:pt x="1489817" y="543171"/>
                </a:cubicBezTo>
                <a:cubicBezTo>
                  <a:pt x="1662032" y="598671"/>
                  <a:pt x="1832774" y="657866"/>
                  <a:pt x="2017586" y="654434"/>
                </a:cubicBezTo>
                <a:cubicBezTo>
                  <a:pt x="2037106" y="654158"/>
                  <a:pt x="2056972" y="672925"/>
                  <a:pt x="2090269" y="689617"/>
                </a:cubicBezTo>
                <a:cubicBezTo>
                  <a:pt x="2014771" y="752684"/>
                  <a:pt x="1942857" y="774836"/>
                  <a:pt x="1865658" y="783850"/>
                </a:cubicBezTo>
                <a:cubicBezTo>
                  <a:pt x="1623085" y="812816"/>
                  <a:pt x="1385662" y="809115"/>
                  <a:pt x="1168690" y="673999"/>
                </a:cubicBezTo>
                <a:cubicBezTo>
                  <a:pt x="1146885" y="660570"/>
                  <a:pt x="1122765" y="648045"/>
                  <a:pt x="1097817" y="643444"/>
                </a:cubicBezTo>
                <a:cubicBezTo>
                  <a:pt x="1062411" y="636939"/>
                  <a:pt x="1020764" y="626176"/>
                  <a:pt x="990410" y="638134"/>
                </a:cubicBezTo>
                <a:cubicBezTo>
                  <a:pt x="903436" y="672612"/>
                  <a:pt x="823401" y="722400"/>
                  <a:pt x="736992" y="786910"/>
                </a:cubicBezTo>
                <a:cubicBezTo>
                  <a:pt x="833539" y="800489"/>
                  <a:pt x="913270" y="810570"/>
                  <a:pt x="992677" y="823042"/>
                </a:cubicBezTo>
                <a:cubicBezTo>
                  <a:pt x="1210604" y="857464"/>
                  <a:pt x="1426175" y="914702"/>
                  <a:pt x="1650715" y="884022"/>
                </a:cubicBezTo>
                <a:cubicBezTo>
                  <a:pt x="1670079" y="881290"/>
                  <a:pt x="1692181" y="897925"/>
                  <a:pt x="1721679" y="908500"/>
                </a:cubicBezTo>
                <a:cubicBezTo>
                  <a:pt x="1702532" y="931232"/>
                  <a:pt x="1695409" y="946096"/>
                  <a:pt x="1683851" y="952322"/>
                </a:cubicBezTo>
                <a:cubicBezTo>
                  <a:pt x="1434339" y="1084824"/>
                  <a:pt x="1174944" y="1155344"/>
                  <a:pt x="897899" y="1046664"/>
                </a:cubicBezTo>
                <a:cubicBezTo>
                  <a:pt x="771870" y="997184"/>
                  <a:pt x="642761" y="974076"/>
                  <a:pt x="509734" y="965536"/>
                </a:cubicBezTo>
                <a:cubicBezTo>
                  <a:pt x="488017" y="964052"/>
                  <a:pt x="461157" y="959192"/>
                  <a:pt x="445191" y="969204"/>
                </a:cubicBezTo>
                <a:cubicBezTo>
                  <a:pt x="333897" y="1037646"/>
                  <a:pt x="225641" y="1110639"/>
                  <a:pt x="133050" y="1206458"/>
                </a:cubicBezTo>
                <a:cubicBezTo>
                  <a:pt x="341357" y="1149953"/>
                  <a:pt x="544404" y="1184550"/>
                  <a:pt x="747077" y="1223721"/>
                </a:cubicBezTo>
                <a:cubicBezTo>
                  <a:pt x="916050" y="1256376"/>
                  <a:pt x="1083927" y="1270129"/>
                  <a:pt x="1246838" y="1194561"/>
                </a:cubicBezTo>
                <a:cubicBezTo>
                  <a:pt x="1258266" y="1189292"/>
                  <a:pt x="1273919" y="1192389"/>
                  <a:pt x="1295481" y="1191416"/>
                </a:cubicBezTo>
                <a:cubicBezTo>
                  <a:pt x="1295482" y="1292240"/>
                  <a:pt x="1223193" y="1327979"/>
                  <a:pt x="1157573" y="1361213"/>
                </a:cubicBezTo>
                <a:cubicBezTo>
                  <a:pt x="1105553" y="1387523"/>
                  <a:pt x="1045986" y="1399416"/>
                  <a:pt x="989171" y="1414361"/>
                </a:cubicBezTo>
                <a:cubicBezTo>
                  <a:pt x="778473" y="1470541"/>
                  <a:pt x="567742" y="1476548"/>
                  <a:pt x="353864" y="1426601"/>
                </a:cubicBezTo>
                <a:cubicBezTo>
                  <a:pt x="254241" y="1403352"/>
                  <a:pt x="150259" y="1399724"/>
                  <a:pt x="48450" y="1385431"/>
                </a:cubicBezTo>
                <a:lnTo>
                  <a:pt x="0" y="1383095"/>
                </a:lnTo>
                <a:lnTo>
                  <a:pt x="0" y="442797"/>
                </a:lnTo>
                <a:lnTo>
                  <a:pt x="10908" y="416103"/>
                </a:lnTo>
                <a:cubicBezTo>
                  <a:pt x="51257" y="330271"/>
                  <a:pt x="105655" y="249632"/>
                  <a:pt x="176820" y="175170"/>
                </a:cubicBezTo>
                <a:cubicBezTo>
                  <a:pt x="198630" y="152556"/>
                  <a:pt x="214572" y="121109"/>
                  <a:pt x="260099" y="130205"/>
                </a:cubicBezTo>
                <a:cubicBezTo>
                  <a:pt x="260498" y="147064"/>
                  <a:pt x="265873" y="163135"/>
                  <a:pt x="260495" y="174096"/>
                </a:cubicBezTo>
                <a:cubicBezTo>
                  <a:pt x="193118" y="310351"/>
                  <a:pt x="184260" y="458681"/>
                  <a:pt x="174574" y="605925"/>
                </a:cubicBezTo>
                <a:cubicBezTo>
                  <a:pt x="164473" y="761636"/>
                  <a:pt x="140011" y="913697"/>
                  <a:pt x="85341" y="1060441"/>
                </a:cubicBezTo>
                <a:cubicBezTo>
                  <a:pt x="72759" y="1094049"/>
                  <a:pt x="61613" y="1127849"/>
                  <a:pt x="45643" y="1173905"/>
                </a:cubicBezTo>
                <a:cubicBezTo>
                  <a:pt x="182365" y="1101118"/>
                  <a:pt x="259625" y="999811"/>
                  <a:pt x="288222" y="862194"/>
                </a:cubicBezTo>
                <a:cubicBezTo>
                  <a:pt x="317271" y="721228"/>
                  <a:pt x="343722" y="579667"/>
                  <a:pt x="370923" y="437965"/>
                </a:cubicBezTo>
                <a:cubicBezTo>
                  <a:pt x="404041" y="266013"/>
                  <a:pt x="488120" y="126452"/>
                  <a:pt x="600507" y="5216"/>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1" name="Freeform: Shape 10">
            <a:extLst>
              <a:ext uri="{FF2B5EF4-FFF2-40B4-BE49-F238E27FC236}">
                <a16:creationId xmlns:a16="http://schemas.microsoft.com/office/drawing/2014/main" id="{46B8D33D-94BC-23EE-0691-9CC4E4CFE33B}"/>
              </a:ext>
            </a:extLst>
          </p:cNvPr>
          <p:cNvSpPr/>
          <p:nvPr userDrawn="1"/>
        </p:nvSpPr>
        <p:spPr>
          <a:xfrm>
            <a:off x="9164166" y="2461367"/>
            <a:ext cx="3027835" cy="4339045"/>
          </a:xfrm>
          <a:custGeom>
            <a:avLst/>
            <a:gdLst>
              <a:gd name="connsiteX0" fmla="*/ 3027835 w 3027835"/>
              <a:gd name="connsiteY0" fmla="*/ 1577904 h 4339045"/>
              <a:gd name="connsiteX1" fmla="*/ 3027835 w 3027835"/>
              <a:gd name="connsiteY1" fmla="*/ 1756157 h 4339045"/>
              <a:gd name="connsiteX2" fmla="*/ 2987665 w 3027835"/>
              <a:gd name="connsiteY2" fmla="*/ 1796827 h 4339045"/>
              <a:gd name="connsiteX3" fmla="*/ 2823016 w 3027835"/>
              <a:gd name="connsiteY3" fmla="*/ 2308034 h 4339045"/>
              <a:gd name="connsiteX4" fmla="*/ 2840027 w 3027835"/>
              <a:gd name="connsiteY4" fmla="*/ 2506841 h 4339045"/>
              <a:gd name="connsiteX5" fmla="*/ 2810869 w 3027835"/>
              <a:gd name="connsiteY5" fmla="*/ 2812303 h 4339045"/>
              <a:gd name="connsiteX6" fmla="*/ 2677151 w 3027835"/>
              <a:gd name="connsiteY6" fmla="*/ 3079052 h 4339045"/>
              <a:gd name="connsiteX7" fmla="*/ 2603769 w 3027835"/>
              <a:gd name="connsiteY7" fmla="*/ 3161057 h 4339045"/>
              <a:gd name="connsiteX8" fmla="*/ 2588720 w 3027835"/>
              <a:gd name="connsiteY8" fmla="*/ 3089875 h 4339045"/>
              <a:gd name="connsiteX9" fmla="*/ 2622934 w 3027835"/>
              <a:gd name="connsiteY9" fmla="*/ 2771189 h 4339045"/>
              <a:gd name="connsiteX10" fmla="*/ 2679515 w 3027835"/>
              <a:gd name="connsiteY10" fmla="*/ 2150521 h 4339045"/>
              <a:gd name="connsiteX11" fmla="*/ 2421531 w 3027835"/>
              <a:gd name="connsiteY11" fmla="*/ 2578333 h 4339045"/>
              <a:gd name="connsiteX12" fmla="*/ 2353181 w 3027835"/>
              <a:gd name="connsiteY12" fmla="*/ 2957894 h 4339045"/>
              <a:gd name="connsiteX13" fmla="*/ 2109552 w 3027835"/>
              <a:gd name="connsiteY13" fmla="*/ 3428433 h 4339045"/>
              <a:gd name="connsiteX14" fmla="*/ 1994623 w 3027835"/>
              <a:gd name="connsiteY14" fmla="*/ 3492617 h 4339045"/>
              <a:gd name="connsiteX15" fmla="*/ 2178503 w 3027835"/>
              <a:gd name="connsiteY15" fmla="*/ 2652563 h 4339045"/>
              <a:gd name="connsiteX16" fmla="*/ 1824147 w 3027835"/>
              <a:gd name="connsiteY16" fmla="*/ 3136598 h 4339045"/>
              <a:gd name="connsiteX17" fmla="*/ 1658324 w 3027835"/>
              <a:gd name="connsiteY17" fmla="*/ 3673617 h 4339045"/>
              <a:gd name="connsiteX18" fmla="*/ 1554071 w 3027835"/>
              <a:gd name="connsiteY18" fmla="*/ 3767662 h 4339045"/>
              <a:gd name="connsiteX19" fmla="*/ 1578226 w 3027835"/>
              <a:gd name="connsiteY19" fmla="*/ 3453444 h 4339045"/>
              <a:gd name="connsiteX20" fmla="*/ 1610923 w 3027835"/>
              <a:gd name="connsiteY20" fmla="*/ 3126446 h 4339045"/>
              <a:gd name="connsiteX21" fmla="*/ 1536984 w 3027835"/>
              <a:gd name="connsiteY21" fmla="*/ 3193645 h 4339045"/>
              <a:gd name="connsiteX22" fmla="*/ 1400754 w 3027835"/>
              <a:gd name="connsiteY22" fmla="*/ 3407314 h 4339045"/>
              <a:gd name="connsiteX23" fmla="*/ 1379062 w 3027835"/>
              <a:gd name="connsiteY23" fmla="*/ 3538306 h 4339045"/>
              <a:gd name="connsiteX24" fmla="*/ 1121611 w 3027835"/>
              <a:gd name="connsiteY24" fmla="*/ 3964817 h 4339045"/>
              <a:gd name="connsiteX25" fmla="*/ 1086825 w 3027835"/>
              <a:gd name="connsiteY25" fmla="*/ 3960854 h 4339045"/>
              <a:gd name="connsiteX26" fmla="*/ 1151742 w 3027835"/>
              <a:gd name="connsiteY26" fmla="*/ 3735862 h 4339045"/>
              <a:gd name="connsiteX27" fmla="*/ 1198823 w 3027835"/>
              <a:gd name="connsiteY27" fmla="*/ 3461351 h 4339045"/>
              <a:gd name="connsiteX28" fmla="*/ 1036110 w 3027835"/>
              <a:gd name="connsiteY28" fmla="*/ 3607292 h 4339045"/>
              <a:gd name="connsiteX29" fmla="*/ 835057 w 3027835"/>
              <a:gd name="connsiteY29" fmla="*/ 3891895 h 4339045"/>
              <a:gd name="connsiteX30" fmla="*/ 643745 w 3027835"/>
              <a:gd name="connsiteY30" fmla="*/ 4154015 h 4339045"/>
              <a:gd name="connsiteX31" fmla="*/ 645644 w 3027835"/>
              <a:gd name="connsiteY31" fmla="*/ 3839533 h 4339045"/>
              <a:gd name="connsiteX32" fmla="*/ 369474 w 3027835"/>
              <a:gd name="connsiteY32" fmla="*/ 4094353 h 4339045"/>
              <a:gd name="connsiteX33" fmla="*/ 131407 w 3027835"/>
              <a:gd name="connsiteY33" fmla="*/ 4309419 h 4339045"/>
              <a:gd name="connsiteX34" fmla="*/ 0 w 3027835"/>
              <a:gd name="connsiteY34" fmla="*/ 4275538 h 4339045"/>
              <a:gd name="connsiteX35" fmla="*/ 220770 w 3027835"/>
              <a:gd name="connsiteY35" fmla="*/ 3976206 h 4339045"/>
              <a:gd name="connsiteX36" fmla="*/ 552175 w 3027835"/>
              <a:gd name="connsiteY36" fmla="*/ 3763240 h 4339045"/>
              <a:gd name="connsiteX37" fmla="*/ 799546 w 3027835"/>
              <a:gd name="connsiteY37" fmla="*/ 3672723 h 4339045"/>
              <a:gd name="connsiteX38" fmla="*/ 929004 w 3027835"/>
              <a:gd name="connsiteY38" fmla="*/ 3587034 h 4339045"/>
              <a:gd name="connsiteX39" fmla="*/ 467968 w 3027835"/>
              <a:gd name="connsiteY39" fmla="*/ 3466793 h 4339045"/>
              <a:gd name="connsiteX40" fmla="*/ 1175697 w 3027835"/>
              <a:gd name="connsiteY40" fmla="*/ 3394819 h 4339045"/>
              <a:gd name="connsiteX41" fmla="*/ 1357224 w 3027835"/>
              <a:gd name="connsiteY41" fmla="*/ 3239412 h 4339045"/>
              <a:gd name="connsiteX42" fmla="*/ 828818 w 3027835"/>
              <a:gd name="connsiteY42" fmla="*/ 3160711 h 4339045"/>
              <a:gd name="connsiteX43" fmla="*/ 1025214 w 3027835"/>
              <a:gd name="connsiteY43" fmla="*/ 2997175 h 4339045"/>
              <a:gd name="connsiteX44" fmla="*/ 1571266 w 3027835"/>
              <a:gd name="connsiteY44" fmla="*/ 3058777 h 4339045"/>
              <a:gd name="connsiteX45" fmla="*/ 1970097 w 3027835"/>
              <a:gd name="connsiteY45" fmla="*/ 2728096 h 4339045"/>
              <a:gd name="connsiteX46" fmla="*/ 1569373 w 3027835"/>
              <a:gd name="connsiteY46" fmla="*/ 2658942 h 4339045"/>
              <a:gd name="connsiteX47" fmla="*/ 1375822 w 3027835"/>
              <a:gd name="connsiteY47" fmla="*/ 2670442 h 4339045"/>
              <a:gd name="connsiteX48" fmla="*/ 1294025 w 3027835"/>
              <a:gd name="connsiteY48" fmla="*/ 2668776 h 4339045"/>
              <a:gd name="connsiteX49" fmla="*/ 1552392 w 3027835"/>
              <a:gd name="connsiteY49" fmla="*/ 2469896 h 4339045"/>
              <a:gd name="connsiteX50" fmla="*/ 2182140 w 3027835"/>
              <a:gd name="connsiteY50" fmla="*/ 2545568 h 4339045"/>
              <a:gd name="connsiteX51" fmla="*/ 2484550 w 3027835"/>
              <a:gd name="connsiteY51" fmla="*/ 2238892 h 4339045"/>
              <a:gd name="connsiteX52" fmla="*/ 2238060 w 3027835"/>
              <a:gd name="connsiteY52" fmla="*/ 2253839 h 4339045"/>
              <a:gd name="connsiteX53" fmla="*/ 1700354 w 3027835"/>
              <a:gd name="connsiteY53" fmla="*/ 2296180 h 4339045"/>
              <a:gd name="connsiteX54" fmla="*/ 1620694 w 3027835"/>
              <a:gd name="connsiteY54" fmla="*/ 2282960 h 4339045"/>
              <a:gd name="connsiteX55" fmla="*/ 1809541 w 3027835"/>
              <a:gd name="connsiteY55" fmla="*/ 2129120 h 4339045"/>
              <a:gd name="connsiteX56" fmla="*/ 2509155 w 3027835"/>
              <a:gd name="connsiteY56" fmla="*/ 2037634 h 4339045"/>
              <a:gd name="connsiteX57" fmla="*/ 2585773 w 3027835"/>
              <a:gd name="connsiteY57" fmla="*/ 2046926 h 4339045"/>
              <a:gd name="connsiteX58" fmla="*/ 2690306 w 3027835"/>
              <a:gd name="connsiteY58" fmla="*/ 2021682 h 4339045"/>
              <a:gd name="connsiteX59" fmla="*/ 2891381 w 3027835"/>
              <a:gd name="connsiteY59" fmla="*/ 1807385 h 4339045"/>
              <a:gd name="connsiteX60" fmla="*/ 2635902 w 3027835"/>
              <a:gd name="connsiteY60" fmla="*/ 1844944 h 4339045"/>
              <a:gd name="connsiteX61" fmla="*/ 1987437 w 3027835"/>
              <a:gd name="connsiteY61" fmla="*/ 1972315 h 4339045"/>
              <a:gd name="connsiteX62" fmla="*/ 1912448 w 3027835"/>
              <a:gd name="connsiteY62" fmla="*/ 1968878 h 4339045"/>
              <a:gd name="connsiteX63" fmla="*/ 1936357 w 3027835"/>
              <a:gd name="connsiteY63" fmla="*/ 1916156 h 4339045"/>
              <a:gd name="connsiteX64" fmla="*/ 2663656 w 3027835"/>
              <a:gd name="connsiteY64" fmla="*/ 1603657 h 4339045"/>
              <a:gd name="connsiteX65" fmla="*/ 2961282 w 3027835"/>
              <a:gd name="connsiteY65" fmla="*/ 1590878 h 4339045"/>
              <a:gd name="connsiteX66" fmla="*/ 3027835 w 3027835"/>
              <a:gd name="connsiteY66" fmla="*/ 1091533 h 4339045"/>
              <a:gd name="connsiteX67" fmla="*/ 3027835 w 3027835"/>
              <a:gd name="connsiteY67" fmla="*/ 1354009 h 4339045"/>
              <a:gd name="connsiteX68" fmla="*/ 2911954 w 3027835"/>
              <a:gd name="connsiteY68" fmla="*/ 1374296 h 4339045"/>
              <a:gd name="connsiteX69" fmla="*/ 2758325 w 3027835"/>
              <a:gd name="connsiteY69" fmla="*/ 1391210 h 4339045"/>
              <a:gd name="connsiteX70" fmla="*/ 2287151 w 3027835"/>
              <a:gd name="connsiteY70" fmla="*/ 1560344 h 4339045"/>
              <a:gd name="connsiteX71" fmla="*/ 2241378 w 3027835"/>
              <a:gd name="connsiteY71" fmla="*/ 1577101 h 4339045"/>
              <a:gd name="connsiteX72" fmla="*/ 2325709 w 3027835"/>
              <a:gd name="connsiteY72" fmla="*/ 1375265 h 4339045"/>
              <a:gd name="connsiteX73" fmla="*/ 2472240 w 3027835"/>
              <a:gd name="connsiteY73" fmla="*/ 1276715 h 4339045"/>
              <a:gd name="connsiteX74" fmla="*/ 2917220 w 3027835"/>
              <a:gd name="connsiteY74" fmla="*/ 1104724 h 4339045"/>
              <a:gd name="connsiteX75" fmla="*/ 3027835 w 3027835"/>
              <a:gd name="connsiteY75" fmla="*/ 608020 h 4339045"/>
              <a:gd name="connsiteX76" fmla="*/ 3027835 w 3027835"/>
              <a:gd name="connsiteY76" fmla="*/ 871290 h 4339045"/>
              <a:gd name="connsiteX77" fmla="*/ 2823268 w 3027835"/>
              <a:gd name="connsiteY77" fmla="*/ 903289 h 4339045"/>
              <a:gd name="connsiteX78" fmla="*/ 2497904 w 3027835"/>
              <a:gd name="connsiteY78" fmla="*/ 1058451 h 4339045"/>
              <a:gd name="connsiteX79" fmla="*/ 2426464 w 3027835"/>
              <a:gd name="connsiteY79" fmla="*/ 1095730 h 4339045"/>
              <a:gd name="connsiteX80" fmla="*/ 2417297 w 3027835"/>
              <a:gd name="connsiteY80" fmla="*/ 1059778 h 4339045"/>
              <a:gd name="connsiteX81" fmla="*/ 2435949 w 3027835"/>
              <a:gd name="connsiteY81" fmla="*/ 1020554 h 4339045"/>
              <a:gd name="connsiteX82" fmla="*/ 2873962 w 3027835"/>
              <a:gd name="connsiteY82" fmla="*/ 655569 h 4339045"/>
              <a:gd name="connsiteX83" fmla="*/ 2994046 w 3027835"/>
              <a:gd name="connsiteY83" fmla="*/ 612203 h 4339045"/>
              <a:gd name="connsiteX84" fmla="*/ 3027835 w 3027835"/>
              <a:gd name="connsiteY84" fmla="*/ 249929 h 4339045"/>
              <a:gd name="connsiteX85" fmla="*/ 3027835 w 3027835"/>
              <a:gd name="connsiteY85" fmla="*/ 396832 h 4339045"/>
              <a:gd name="connsiteX86" fmla="*/ 3019187 w 3027835"/>
              <a:gd name="connsiteY86" fmla="*/ 398490 h 4339045"/>
              <a:gd name="connsiteX87" fmla="*/ 2774694 w 3027835"/>
              <a:gd name="connsiteY87" fmla="*/ 531824 h 4339045"/>
              <a:gd name="connsiteX88" fmla="*/ 2720297 w 3027835"/>
              <a:gd name="connsiteY88" fmla="*/ 546480 h 4339045"/>
              <a:gd name="connsiteX89" fmla="*/ 2705172 w 3027835"/>
              <a:gd name="connsiteY89" fmla="*/ 529016 h 4339045"/>
              <a:gd name="connsiteX90" fmla="*/ 2769368 w 3027835"/>
              <a:gd name="connsiteY90" fmla="*/ 436451 h 4339045"/>
              <a:gd name="connsiteX91" fmla="*/ 2932748 w 3027835"/>
              <a:gd name="connsiteY91" fmla="*/ 313600 h 4339045"/>
              <a:gd name="connsiteX92" fmla="*/ 3027835 w 3027835"/>
              <a:gd name="connsiteY92" fmla="*/ 0 h 4339045"/>
              <a:gd name="connsiteX93" fmla="*/ 3027835 w 3027835"/>
              <a:gd name="connsiteY93" fmla="*/ 137269 h 4339045"/>
              <a:gd name="connsiteX94" fmla="*/ 2989957 w 3027835"/>
              <a:gd name="connsiteY94" fmla="*/ 159851 h 4339045"/>
              <a:gd name="connsiteX95" fmla="*/ 2910686 w 3027835"/>
              <a:gd name="connsiteY95" fmla="*/ 165123 h 4339045"/>
              <a:gd name="connsiteX96" fmla="*/ 2958656 w 3027835"/>
              <a:gd name="connsiteY96" fmla="*/ 81384 h 4339045"/>
              <a:gd name="connsiteX97" fmla="*/ 3027271 w 3027835"/>
              <a:gd name="connsiteY97" fmla="*/ 554 h 433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3027835" h="4339045">
                <a:moveTo>
                  <a:pt x="3027835" y="1577904"/>
                </a:moveTo>
                <a:lnTo>
                  <a:pt x="3027835" y="1756157"/>
                </a:lnTo>
                <a:lnTo>
                  <a:pt x="2987665" y="1796827"/>
                </a:lnTo>
                <a:cubicBezTo>
                  <a:pt x="2831563" y="1934924"/>
                  <a:pt x="2792628" y="2109562"/>
                  <a:pt x="2823016" y="2308034"/>
                </a:cubicBezTo>
                <a:cubicBezTo>
                  <a:pt x="2832822" y="2373671"/>
                  <a:pt x="2838131" y="2440239"/>
                  <a:pt x="2840027" y="2506841"/>
                </a:cubicBezTo>
                <a:cubicBezTo>
                  <a:pt x="2843035" y="2609402"/>
                  <a:pt x="2858629" y="2714436"/>
                  <a:pt x="2810869" y="2812303"/>
                </a:cubicBezTo>
                <a:cubicBezTo>
                  <a:pt x="2767189" y="2901734"/>
                  <a:pt x="2724261" y="2991295"/>
                  <a:pt x="2677151" y="3079052"/>
                </a:cubicBezTo>
                <a:cubicBezTo>
                  <a:pt x="2663279" y="3104851"/>
                  <a:pt x="2637466" y="3124418"/>
                  <a:pt x="2603769" y="3161057"/>
                </a:cubicBezTo>
                <a:cubicBezTo>
                  <a:pt x="2595321" y="3121823"/>
                  <a:pt x="2587443" y="3105450"/>
                  <a:pt x="2588720" y="3089875"/>
                </a:cubicBezTo>
                <a:cubicBezTo>
                  <a:pt x="2599055" y="2983565"/>
                  <a:pt x="2608636" y="2877127"/>
                  <a:pt x="2622934" y="2771189"/>
                </a:cubicBezTo>
                <a:cubicBezTo>
                  <a:pt x="2650772" y="2565532"/>
                  <a:pt x="2588082" y="2352220"/>
                  <a:pt x="2679515" y="2150521"/>
                </a:cubicBezTo>
                <a:cubicBezTo>
                  <a:pt x="2524227" y="2254069"/>
                  <a:pt x="2455583" y="2406881"/>
                  <a:pt x="2421531" y="2578333"/>
                </a:cubicBezTo>
                <a:cubicBezTo>
                  <a:pt x="2396448" y="2704716"/>
                  <a:pt x="2398900" y="2840320"/>
                  <a:pt x="2353181" y="2957894"/>
                </a:cubicBezTo>
                <a:cubicBezTo>
                  <a:pt x="2289630" y="3121645"/>
                  <a:pt x="2193666" y="3273015"/>
                  <a:pt x="2109552" y="3428433"/>
                </a:cubicBezTo>
                <a:cubicBezTo>
                  <a:pt x="2090719" y="3463290"/>
                  <a:pt x="2060534" y="3489384"/>
                  <a:pt x="1994623" y="3492617"/>
                </a:cubicBezTo>
                <a:cubicBezTo>
                  <a:pt x="2130693" y="3222090"/>
                  <a:pt x="2070961" y="2929230"/>
                  <a:pt x="2178503" y="2652563"/>
                </a:cubicBezTo>
                <a:cubicBezTo>
                  <a:pt x="2010218" y="2739788"/>
                  <a:pt x="1836772" y="2959143"/>
                  <a:pt x="1824147" y="3136598"/>
                </a:cubicBezTo>
                <a:cubicBezTo>
                  <a:pt x="1810688" y="3326144"/>
                  <a:pt x="1736468" y="3501534"/>
                  <a:pt x="1658324" y="3673617"/>
                </a:cubicBezTo>
                <a:cubicBezTo>
                  <a:pt x="1642628" y="3708239"/>
                  <a:pt x="1630836" y="3750810"/>
                  <a:pt x="1554071" y="3767662"/>
                </a:cubicBezTo>
                <a:cubicBezTo>
                  <a:pt x="1566611" y="3656622"/>
                  <a:pt x="1578354" y="3554737"/>
                  <a:pt x="1578226" y="3453444"/>
                </a:cubicBezTo>
                <a:cubicBezTo>
                  <a:pt x="1578103" y="3345803"/>
                  <a:pt x="1598732" y="3238165"/>
                  <a:pt x="1610923" y="3126446"/>
                </a:cubicBezTo>
                <a:cubicBezTo>
                  <a:pt x="1585291" y="3150379"/>
                  <a:pt x="1565121" y="3181290"/>
                  <a:pt x="1536984" y="3193645"/>
                </a:cubicBezTo>
                <a:cubicBezTo>
                  <a:pt x="1442310" y="3235448"/>
                  <a:pt x="1422835" y="3321914"/>
                  <a:pt x="1400754" y="3407314"/>
                </a:cubicBezTo>
                <a:cubicBezTo>
                  <a:pt x="1389714" y="3450014"/>
                  <a:pt x="1385791" y="3494556"/>
                  <a:pt x="1379062" y="3538306"/>
                </a:cubicBezTo>
                <a:cubicBezTo>
                  <a:pt x="1351281" y="3715636"/>
                  <a:pt x="1249734" y="3848084"/>
                  <a:pt x="1121611" y="3964817"/>
                </a:cubicBezTo>
                <a:cubicBezTo>
                  <a:pt x="1118160" y="3967785"/>
                  <a:pt x="1108219" y="3963445"/>
                  <a:pt x="1086825" y="3960854"/>
                </a:cubicBezTo>
                <a:cubicBezTo>
                  <a:pt x="1109340" y="3884664"/>
                  <a:pt x="1134952" y="3811176"/>
                  <a:pt x="1151742" y="3735862"/>
                </a:cubicBezTo>
                <a:cubicBezTo>
                  <a:pt x="1170039" y="3654458"/>
                  <a:pt x="1180468" y="3571082"/>
                  <a:pt x="1198823" y="3461351"/>
                </a:cubicBezTo>
                <a:cubicBezTo>
                  <a:pt x="1131843" y="3521384"/>
                  <a:pt x="1085389" y="3565587"/>
                  <a:pt x="1036110" y="3607292"/>
                </a:cubicBezTo>
                <a:cubicBezTo>
                  <a:pt x="944254" y="3685041"/>
                  <a:pt x="873950" y="3774388"/>
                  <a:pt x="835057" y="3891895"/>
                </a:cubicBezTo>
                <a:cubicBezTo>
                  <a:pt x="801460" y="3992969"/>
                  <a:pt x="734225" y="4075256"/>
                  <a:pt x="643745" y="4154015"/>
                </a:cubicBezTo>
                <a:cubicBezTo>
                  <a:pt x="604980" y="4045929"/>
                  <a:pt x="660132" y="3950107"/>
                  <a:pt x="645644" y="3839533"/>
                </a:cubicBezTo>
                <a:cubicBezTo>
                  <a:pt x="546824" y="3930796"/>
                  <a:pt x="458287" y="4012675"/>
                  <a:pt x="369474" y="4094353"/>
                </a:cubicBezTo>
                <a:cubicBezTo>
                  <a:pt x="290467" y="4166721"/>
                  <a:pt x="213733" y="4241183"/>
                  <a:pt x="131407" y="4309419"/>
                </a:cubicBezTo>
                <a:cubicBezTo>
                  <a:pt x="74675" y="4356657"/>
                  <a:pt x="55414" y="4348857"/>
                  <a:pt x="0" y="4275538"/>
                </a:cubicBezTo>
                <a:cubicBezTo>
                  <a:pt x="56778" y="4164821"/>
                  <a:pt x="128046" y="4062631"/>
                  <a:pt x="220770" y="3976206"/>
                </a:cubicBezTo>
                <a:cubicBezTo>
                  <a:pt x="318433" y="3885365"/>
                  <a:pt x="417231" y="3798745"/>
                  <a:pt x="552175" y="3763240"/>
                </a:cubicBezTo>
                <a:cubicBezTo>
                  <a:pt x="636669" y="3741057"/>
                  <a:pt x="719208" y="3707698"/>
                  <a:pt x="799546" y="3672723"/>
                </a:cubicBezTo>
                <a:cubicBezTo>
                  <a:pt x="841009" y="3654916"/>
                  <a:pt x="876116" y="3622699"/>
                  <a:pt x="929004" y="3587034"/>
                </a:cubicBezTo>
                <a:cubicBezTo>
                  <a:pt x="640504" y="3565188"/>
                  <a:pt x="517224" y="3531776"/>
                  <a:pt x="467968" y="3466793"/>
                </a:cubicBezTo>
                <a:cubicBezTo>
                  <a:pt x="682592" y="3269225"/>
                  <a:pt x="921368" y="3288413"/>
                  <a:pt x="1175697" y="3394819"/>
                </a:cubicBezTo>
                <a:cubicBezTo>
                  <a:pt x="1231806" y="3346700"/>
                  <a:pt x="1288593" y="3298233"/>
                  <a:pt x="1357224" y="3239412"/>
                </a:cubicBezTo>
                <a:cubicBezTo>
                  <a:pt x="1174440" y="3180912"/>
                  <a:pt x="1007562" y="3149765"/>
                  <a:pt x="828818" y="3160711"/>
                </a:cubicBezTo>
                <a:cubicBezTo>
                  <a:pt x="859013" y="3094823"/>
                  <a:pt x="939993" y="3035337"/>
                  <a:pt x="1025214" y="2997175"/>
                </a:cubicBezTo>
                <a:cubicBezTo>
                  <a:pt x="1218086" y="2911077"/>
                  <a:pt x="1399463" y="2938056"/>
                  <a:pt x="1571266" y="3058777"/>
                </a:cubicBezTo>
                <a:cubicBezTo>
                  <a:pt x="1704503" y="2948342"/>
                  <a:pt x="1830361" y="2843917"/>
                  <a:pt x="1970097" y="2728096"/>
                </a:cubicBezTo>
                <a:cubicBezTo>
                  <a:pt x="1821161" y="2702508"/>
                  <a:pt x="1694953" y="2683458"/>
                  <a:pt x="1569373" y="2658942"/>
                </a:cubicBezTo>
                <a:cubicBezTo>
                  <a:pt x="1502685" y="2645936"/>
                  <a:pt x="1439977" y="2635009"/>
                  <a:pt x="1375822" y="2670442"/>
                </a:cubicBezTo>
                <a:cubicBezTo>
                  <a:pt x="1358714" y="2679891"/>
                  <a:pt x="1331381" y="2670395"/>
                  <a:pt x="1294025" y="2668776"/>
                </a:cubicBezTo>
                <a:cubicBezTo>
                  <a:pt x="1355359" y="2549551"/>
                  <a:pt x="1456635" y="2512597"/>
                  <a:pt x="1552392" y="2469896"/>
                </a:cubicBezTo>
                <a:cubicBezTo>
                  <a:pt x="1773126" y="2371242"/>
                  <a:pt x="1982653" y="2393921"/>
                  <a:pt x="2182140" y="2545568"/>
                </a:cubicBezTo>
                <a:cubicBezTo>
                  <a:pt x="2281884" y="2444400"/>
                  <a:pt x="2374872" y="2350123"/>
                  <a:pt x="2484550" y="2238892"/>
                </a:cubicBezTo>
                <a:cubicBezTo>
                  <a:pt x="2383516" y="2245536"/>
                  <a:pt x="2310848" y="2255660"/>
                  <a:pt x="2238060" y="2253839"/>
                </a:cubicBezTo>
                <a:cubicBezTo>
                  <a:pt x="2057181" y="2249243"/>
                  <a:pt x="1876671" y="2240686"/>
                  <a:pt x="1700354" y="2296180"/>
                </a:cubicBezTo>
                <a:cubicBezTo>
                  <a:pt x="1681708" y="2301958"/>
                  <a:pt x="1657350" y="2289567"/>
                  <a:pt x="1620694" y="2282960"/>
                </a:cubicBezTo>
                <a:cubicBezTo>
                  <a:pt x="1675304" y="2201136"/>
                  <a:pt x="1738031" y="2159573"/>
                  <a:pt x="1809541" y="2129120"/>
                </a:cubicBezTo>
                <a:cubicBezTo>
                  <a:pt x="2034053" y="2032818"/>
                  <a:pt x="2262854" y="1969306"/>
                  <a:pt x="2509155" y="2037634"/>
                </a:cubicBezTo>
                <a:cubicBezTo>
                  <a:pt x="2533866" y="2044357"/>
                  <a:pt x="2560542" y="2049560"/>
                  <a:pt x="2585773" y="2046926"/>
                </a:cubicBezTo>
                <a:cubicBezTo>
                  <a:pt x="2621574" y="2043167"/>
                  <a:pt x="2664566" y="2041726"/>
                  <a:pt x="2690306" y="2021682"/>
                </a:cubicBezTo>
                <a:cubicBezTo>
                  <a:pt x="2764000" y="1964041"/>
                  <a:pt x="2826712" y="1893675"/>
                  <a:pt x="2891381" y="1807385"/>
                </a:cubicBezTo>
                <a:cubicBezTo>
                  <a:pt x="2794930" y="1821629"/>
                  <a:pt x="2715598" y="1834480"/>
                  <a:pt x="2635902" y="1844944"/>
                </a:cubicBezTo>
                <a:cubicBezTo>
                  <a:pt x="2417127" y="1873479"/>
                  <a:pt x="2194167" y="1879462"/>
                  <a:pt x="1987437" y="1972315"/>
                </a:cubicBezTo>
                <a:cubicBezTo>
                  <a:pt x="1969632" y="1980406"/>
                  <a:pt x="1943731" y="1970692"/>
                  <a:pt x="1912448" y="1968878"/>
                </a:cubicBezTo>
                <a:cubicBezTo>
                  <a:pt x="1924394" y="1941664"/>
                  <a:pt x="1927029" y="1925393"/>
                  <a:pt x="1936357" y="1916156"/>
                </a:cubicBezTo>
                <a:cubicBezTo>
                  <a:pt x="2138283" y="1718573"/>
                  <a:pt x="2367195" y="1577657"/>
                  <a:pt x="2663656" y="1603657"/>
                </a:cubicBezTo>
                <a:cubicBezTo>
                  <a:pt x="2764811" y="1612557"/>
                  <a:pt x="2863437" y="1606739"/>
                  <a:pt x="2961282" y="1590878"/>
                </a:cubicBezTo>
                <a:close/>
                <a:moveTo>
                  <a:pt x="3027835" y="1091533"/>
                </a:moveTo>
                <a:lnTo>
                  <a:pt x="3027835" y="1354009"/>
                </a:lnTo>
                <a:lnTo>
                  <a:pt x="2911954" y="1374296"/>
                </a:lnTo>
                <a:cubicBezTo>
                  <a:pt x="2861009" y="1381094"/>
                  <a:pt x="2809696" y="1386292"/>
                  <a:pt x="2758325" y="1391210"/>
                </a:cubicBezTo>
                <a:cubicBezTo>
                  <a:pt x="2587009" y="1407613"/>
                  <a:pt x="2422083" y="1441838"/>
                  <a:pt x="2287151" y="1560344"/>
                </a:cubicBezTo>
                <a:cubicBezTo>
                  <a:pt x="2277677" y="1568626"/>
                  <a:pt x="2261786" y="1570077"/>
                  <a:pt x="2241378" y="1577101"/>
                </a:cubicBezTo>
                <a:cubicBezTo>
                  <a:pt x="2212898" y="1480383"/>
                  <a:pt x="2272148" y="1425680"/>
                  <a:pt x="2325709" y="1375265"/>
                </a:cubicBezTo>
                <a:cubicBezTo>
                  <a:pt x="2368179" y="1335333"/>
                  <a:pt x="2421961" y="1307099"/>
                  <a:pt x="2472240" y="1276715"/>
                </a:cubicBezTo>
                <a:cubicBezTo>
                  <a:pt x="2611928" y="1191660"/>
                  <a:pt x="2759604" y="1133674"/>
                  <a:pt x="2917220" y="1104724"/>
                </a:cubicBezTo>
                <a:close/>
                <a:moveTo>
                  <a:pt x="3027835" y="608020"/>
                </a:moveTo>
                <a:lnTo>
                  <a:pt x="3027835" y="871290"/>
                </a:lnTo>
                <a:lnTo>
                  <a:pt x="2823268" y="903289"/>
                </a:lnTo>
                <a:cubicBezTo>
                  <a:pt x="2703617" y="925472"/>
                  <a:pt x="2588686" y="968905"/>
                  <a:pt x="2497904" y="1058451"/>
                </a:cubicBezTo>
                <a:cubicBezTo>
                  <a:pt x="2480533" y="1075752"/>
                  <a:pt x="2452271" y="1082511"/>
                  <a:pt x="2426464" y="1095730"/>
                </a:cubicBezTo>
                <a:cubicBezTo>
                  <a:pt x="2420370" y="1073468"/>
                  <a:pt x="2415238" y="1065463"/>
                  <a:pt x="2417297" y="1059778"/>
                </a:cubicBezTo>
                <a:cubicBezTo>
                  <a:pt x="2421803" y="1046151"/>
                  <a:pt x="2427464" y="1032103"/>
                  <a:pt x="2435949" y="1020554"/>
                </a:cubicBezTo>
                <a:cubicBezTo>
                  <a:pt x="2552267" y="863390"/>
                  <a:pt x="2699750" y="743944"/>
                  <a:pt x="2873962" y="655569"/>
                </a:cubicBezTo>
                <a:cubicBezTo>
                  <a:pt x="2913491" y="635494"/>
                  <a:pt x="2953584" y="621497"/>
                  <a:pt x="2994046" y="612203"/>
                </a:cubicBezTo>
                <a:close/>
                <a:moveTo>
                  <a:pt x="3027835" y="249929"/>
                </a:moveTo>
                <a:lnTo>
                  <a:pt x="3027835" y="396832"/>
                </a:lnTo>
                <a:lnTo>
                  <a:pt x="3019187" y="398490"/>
                </a:lnTo>
                <a:cubicBezTo>
                  <a:pt x="2928684" y="421789"/>
                  <a:pt x="2845424" y="462795"/>
                  <a:pt x="2774694" y="531824"/>
                </a:cubicBezTo>
                <a:cubicBezTo>
                  <a:pt x="2762998" y="543131"/>
                  <a:pt x="2738612" y="541729"/>
                  <a:pt x="2720297" y="546480"/>
                </a:cubicBezTo>
                <a:cubicBezTo>
                  <a:pt x="2715256" y="540659"/>
                  <a:pt x="2710214" y="534838"/>
                  <a:pt x="2705172" y="529016"/>
                </a:cubicBezTo>
                <a:cubicBezTo>
                  <a:pt x="2726223" y="497482"/>
                  <a:pt x="2741187" y="458089"/>
                  <a:pt x="2769368" y="436451"/>
                </a:cubicBezTo>
                <a:cubicBezTo>
                  <a:pt x="2823463" y="395109"/>
                  <a:pt x="2877590" y="353579"/>
                  <a:pt x="2932748" y="313600"/>
                </a:cubicBezTo>
                <a:close/>
                <a:moveTo>
                  <a:pt x="3027835" y="0"/>
                </a:moveTo>
                <a:lnTo>
                  <a:pt x="3027835" y="137269"/>
                </a:lnTo>
                <a:lnTo>
                  <a:pt x="2989957" y="159851"/>
                </a:lnTo>
                <a:cubicBezTo>
                  <a:pt x="2975179" y="170164"/>
                  <a:pt x="2948964" y="163183"/>
                  <a:pt x="2910686" y="165123"/>
                </a:cubicBezTo>
                <a:cubicBezTo>
                  <a:pt x="2933762" y="124491"/>
                  <a:pt x="2943559" y="100779"/>
                  <a:pt x="2958656" y="81384"/>
                </a:cubicBezTo>
                <a:cubicBezTo>
                  <a:pt x="2980771" y="53014"/>
                  <a:pt x="3003627" y="26048"/>
                  <a:pt x="3027271" y="554"/>
                </a:cubicBezTo>
                <a:close/>
              </a:path>
            </a:pathLst>
          </a:custGeom>
          <a:solidFill>
            <a:schemeClr val="tx2">
              <a:alpha val="10000"/>
            </a:schemeClr>
          </a:solidFill>
          <a:ln w="340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6CE7DD89-FEA2-9BBA-778E-4E9F25BE143B}"/>
              </a:ext>
            </a:extLst>
          </p:cNvPr>
          <p:cNvSpPr>
            <a:spLocks noGrp="1"/>
          </p:cNvSpPr>
          <p:nvPr>
            <p:ph type="title" hasCustomPrompt="1"/>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54D77E-556E-0A77-D94A-FEE6C44930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964CE25-BC90-F218-081D-1F318A66E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AE7B19B5-A87D-987E-D2A1-00BF3335EF8E}"/>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25778901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1_Title and content">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7"/>
          <p:cNvSpPr txBox="1">
            <a:spLocks noGrp="1"/>
          </p:cNvSpPr>
          <p:nvPr>
            <p:ph type="title"/>
          </p:nvPr>
        </p:nvSpPr>
        <p:spPr>
          <a:xfrm>
            <a:off x="2792627" y="681037"/>
            <a:ext cx="8674443" cy="78126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2D2C5A"/>
              </a:buClr>
              <a:buSzPts val="3200"/>
              <a:buFont typeface="Calibri"/>
              <a:buNone/>
              <a:defRPr sz="32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 name="Google Shape;17;p7"/>
          <p:cNvSpPr txBox="1">
            <a:spLocks noGrp="1"/>
          </p:cNvSpPr>
          <p:nvPr>
            <p:ph type="body" idx="2"/>
          </p:nvPr>
        </p:nvSpPr>
        <p:spPr>
          <a:xfrm>
            <a:off x="8497887"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7"/>
          <p:cNvSpPr txBox="1">
            <a:spLocks noGrp="1"/>
          </p:cNvSpPr>
          <p:nvPr>
            <p:ph type="body" idx="3"/>
          </p:nvPr>
        </p:nvSpPr>
        <p:spPr>
          <a:xfrm>
            <a:off x="5081827"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7"/>
          <p:cNvSpPr txBox="1">
            <a:spLocks noGrp="1"/>
          </p:cNvSpPr>
          <p:nvPr>
            <p:ph type="body" idx="4"/>
          </p:nvPr>
        </p:nvSpPr>
        <p:spPr>
          <a:xfrm>
            <a:off x="849132" y="6535645"/>
            <a:ext cx="2855913" cy="27838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200"/>
              <a:buFont typeface="Arial"/>
              <a:buNone/>
              <a:defRPr sz="1200">
                <a:solidFill>
                  <a:schemeClr val="lt1"/>
                </a:solidFill>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8145954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matchingName="Only Title">
  <p:cSld name="Only Title">
    <p:spTree>
      <p:nvGrpSpPr>
        <p:cNvPr id="1" name="Shape 32"/>
        <p:cNvGrpSpPr/>
        <p:nvPr/>
      </p:nvGrpSpPr>
      <p:grpSpPr>
        <a:xfrm>
          <a:off x="0" y="0"/>
          <a:ext cx="0" cy="0"/>
          <a:chOff x="0" y="0"/>
          <a:chExt cx="0" cy="0"/>
        </a:xfrm>
      </p:grpSpPr>
      <p:sp>
        <p:nvSpPr>
          <p:cNvPr id="33" name="Google Shape;33;p26"/>
          <p:cNvSpPr txBox="1">
            <a:spLocks noGrp="1"/>
          </p:cNvSpPr>
          <p:nvPr>
            <p:ph type="title"/>
          </p:nvPr>
        </p:nvSpPr>
        <p:spPr>
          <a:xfrm>
            <a:off x="658799" y="201601"/>
            <a:ext cx="9954583" cy="1036668"/>
          </a:xfrm>
          <a:prstGeom prst="rect">
            <a:avLst/>
          </a:prstGeom>
          <a:noFill/>
          <a:ln>
            <a:noFill/>
          </a:ln>
        </p:spPr>
        <p:txBody>
          <a:bodyPr spcFirstLastPara="1" wrap="square" lIns="68550" tIns="34275" rIns="68550" bIns="34275" anchor="t" anchorCtr="0">
            <a:noAutofit/>
          </a:bodyPr>
          <a:lstStyle>
            <a:lvl1pPr lvl="0" algn="l">
              <a:lnSpc>
                <a:spcPct val="84000"/>
              </a:lnSpc>
              <a:spcBef>
                <a:spcPts val="0"/>
              </a:spcBef>
              <a:spcAft>
                <a:spcPts val="0"/>
              </a:spcAft>
              <a:buClr>
                <a:srgbClr val="1E4E79"/>
              </a:buClr>
              <a:buSzPts val="2500"/>
              <a:buFont typeface="Calibri"/>
              <a:buNone/>
              <a:defRPr>
                <a:solidFill>
                  <a:srgbClr val="1E4E79"/>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4" name="Google Shape;34;p26"/>
          <p:cNvPicPr preferRelativeResize="0"/>
          <p:nvPr/>
        </p:nvPicPr>
        <p:blipFill rotWithShape="1">
          <a:blip r:embed="rId2">
            <a:alphaModFix/>
          </a:blip>
          <a:srcRect t="91686" r="43359"/>
          <a:stretch/>
        </p:blipFill>
        <p:spPr>
          <a:xfrm>
            <a:off x="1" y="6287845"/>
            <a:ext cx="6905625" cy="570155"/>
          </a:xfrm>
          <a:prstGeom prst="rect">
            <a:avLst/>
          </a:prstGeom>
          <a:noFill/>
          <a:ln>
            <a:noFill/>
          </a:ln>
        </p:spPr>
      </p:pic>
      <p:sp>
        <p:nvSpPr>
          <p:cNvPr id="35" name="Google Shape;35;p26"/>
          <p:cNvSpPr txBox="1">
            <a:spLocks noGrp="1"/>
          </p:cNvSpPr>
          <p:nvPr>
            <p:ph type="body" idx="1"/>
          </p:nvPr>
        </p:nvSpPr>
        <p:spPr>
          <a:xfrm>
            <a:off x="626172" y="1381092"/>
            <a:ext cx="11150033" cy="4757192"/>
          </a:xfrm>
          <a:prstGeom prst="rect">
            <a:avLst/>
          </a:prstGeom>
          <a:noFill/>
          <a:ln>
            <a:noFill/>
          </a:ln>
        </p:spPr>
        <p:txBody>
          <a:bodyPr spcFirstLastPara="1" wrap="square" lIns="68550" tIns="34275" rIns="68550" bIns="34275" anchor="t" anchorCtr="0">
            <a:noAutofit/>
          </a:bodyPr>
          <a:lstStyle>
            <a:lvl1pPr marL="457200" marR="0" lvl="0" indent="-355600" algn="l">
              <a:lnSpc>
                <a:spcPct val="120000"/>
              </a:lnSpc>
              <a:spcBef>
                <a:spcPts val="0"/>
              </a:spcBef>
              <a:spcAft>
                <a:spcPts val="0"/>
              </a:spcAft>
              <a:buClr>
                <a:srgbClr val="1F8787"/>
              </a:buClr>
              <a:buSzPts val="2000"/>
              <a:buFont typeface="Arial"/>
              <a:buChar char="•"/>
              <a:defRPr sz="2667" b="0" i="0" u="none" strike="noStrike" cap="none">
                <a:solidFill>
                  <a:srgbClr val="1F8787"/>
                </a:solidFill>
                <a:latin typeface="Calibri"/>
                <a:ea typeface="Calibri"/>
                <a:cs typeface="Calibri"/>
                <a:sym typeface="Calibri"/>
              </a:defRPr>
            </a:lvl1pPr>
            <a:lvl2pPr marL="914400" marR="0" lvl="1" indent="-355600" algn="l">
              <a:lnSpc>
                <a:spcPct val="120000"/>
              </a:lnSpc>
              <a:spcBef>
                <a:spcPts val="2000"/>
              </a:spcBef>
              <a:spcAft>
                <a:spcPts val="0"/>
              </a:spcAft>
              <a:buClr>
                <a:srgbClr val="1F8787"/>
              </a:buClr>
              <a:buSzPts val="2000"/>
              <a:buFont typeface="Arial"/>
              <a:buChar char="•"/>
              <a:defRPr sz="2667" b="0" i="0" u="none" strike="noStrike" cap="none">
                <a:solidFill>
                  <a:srgbClr val="1F8787"/>
                </a:solidFill>
                <a:latin typeface="Calibri"/>
                <a:ea typeface="Calibri"/>
                <a:cs typeface="Calibri"/>
                <a:sym typeface="Calibri"/>
              </a:defRPr>
            </a:lvl2pPr>
            <a:lvl3pPr marL="1371600" marR="0" lvl="2" indent="-355600" algn="l">
              <a:lnSpc>
                <a:spcPct val="90000"/>
              </a:lnSpc>
              <a:spcBef>
                <a:spcPts val="2000"/>
              </a:spcBef>
              <a:spcAft>
                <a:spcPts val="0"/>
              </a:spcAft>
              <a:buClr>
                <a:schemeClr val="dk1"/>
              </a:buClr>
              <a:buSzPts val="2000"/>
              <a:buFont typeface="Arial"/>
              <a:buChar char="•"/>
              <a:defRPr sz="2667" b="0" i="0" u="none" strike="noStrike" cap="none">
                <a:solidFill>
                  <a:schemeClr val="dk1"/>
                </a:solidFill>
                <a:latin typeface="Calibri"/>
                <a:ea typeface="Calibri"/>
                <a:cs typeface="Calibri"/>
                <a:sym typeface="Calibri"/>
              </a:defRPr>
            </a:lvl3pPr>
            <a:lvl4pPr marL="1828800" marR="0" lvl="3"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667"/>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9pPr>
          </a:lstStyle>
          <a:p>
            <a:endParaRPr/>
          </a:p>
        </p:txBody>
      </p:sp>
      <p:pic>
        <p:nvPicPr>
          <p:cNvPr id="36" name="Google Shape;36;p26" descr="Image result for eosclife"/>
          <p:cNvPicPr preferRelativeResize="0"/>
          <p:nvPr/>
        </p:nvPicPr>
        <p:blipFill rotWithShape="1">
          <a:blip r:embed="rId3">
            <a:alphaModFix/>
          </a:blip>
          <a:srcRect b="34212"/>
          <a:stretch/>
        </p:blipFill>
        <p:spPr>
          <a:xfrm>
            <a:off x="10715950" y="56544"/>
            <a:ext cx="1409279" cy="937139"/>
          </a:xfrm>
          <a:prstGeom prst="rect">
            <a:avLst/>
          </a:prstGeom>
          <a:noFill/>
          <a:ln>
            <a:noFill/>
          </a:ln>
        </p:spPr>
      </p:pic>
    </p:spTree>
    <p:extLst>
      <p:ext uri="{BB962C8B-B14F-4D97-AF65-F5344CB8AC3E}">
        <p14:creationId xmlns:p14="http://schemas.microsoft.com/office/powerpoint/2010/main" val="21207240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8"/>
        <p:cNvGrpSpPr/>
        <p:nvPr/>
      </p:nvGrpSpPr>
      <p:grpSpPr>
        <a:xfrm>
          <a:off x="0" y="0"/>
          <a:ext cx="0" cy="0"/>
          <a:chOff x="0" y="0"/>
          <a:chExt cx="0" cy="0"/>
        </a:xfrm>
      </p:grpSpPr>
      <p:sp>
        <p:nvSpPr>
          <p:cNvPr id="209" name="Google Shape;209;p39"/>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10" name="Google Shape;210;p39"/>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211" name="Google Shape;211;p3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702121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3D0CF-08A0-59E9-BBD0-2C9C37229746}"/>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07580405-8590-75C8-E14C-850145A532E4}"/>
              </a:ext>
            </a:extLst>
          </p:cNvPr>
          <p:cNvSpPr>
            <a:spLocks noGrp="1"/>
          </p:cNvSpPr>
          <p:nvPr>
            <p:ph type="dt" sz="half" idx="10"/>
          </p:nvPr>
        </p:nvSpPr>
        <p:spPr/>
        <p:txBody>
          <a:bodyPr/>
          <a:lstStyle/>
          <a:p>
            <a:fld id="{77A647E7-3480-49C0-A134-CE6735CA488A}" type="datetimeFigureOut">
              <a:rPr lang="en-GB" smtClean="0"/>
              <a:t>12/08/2025</a:t>
            </a:fld>
            <a:endParaRPr lang="en-GB"/>
          </a:p>
        </p:txBody>
      </p:sp>
      <p:sp>
        <p:nvSpPr>
          <p:cNvPr id="4" name="Footer Placeholder 3">
            <a:extLst>
              <a:ext uri="{FF2B5EF4-FFF2-40B4-BE49-F238E27FC236}">
                <a16:creationId xmlns:a16="http://schemas.microsoft.com/office/drawing/2014/main" id="{949A3B8C-09BC-F7BC-D8B0-B885CB8A3724}"/>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190F31B-BD8D-1B9C-A816-1F93C9EBAA61}"/>
              </a:ext>
            </a:extLst>
          </p:cNvPr>
          <p:cNvSpPr>
            <a:spLocks noGrp="1"/>
          </p:cNvSpPr>
          <p:nvPr>
            <p:ph type="sldNum" sz="quarter" idx="12"/>
          </p:nvPr>
        </p:nvSpPr>
        <p:spPr/>
        <p:txBody>
          <a:bodyPr/>
          <a:lstStyle/>
          <a:p>
            <a:fld id="{B7EC0D62-8E5E-4165-B185-113B8E41755C}" type="slidenum">
              <a:rPr lang="en-GB" smtClean="0"/>
              <a:t>‹#›</a:t>
            </a:fld>
            <a:endParaRPr lang="en-GB"/>
          </a:p>
        </p:txBody>
      </p:sp>
    </p:spTree>
    <p:extLst>
      <p:ext uri="{BB962C8B-B14F-4D97-AF65-F5344CB8AC3E}">
        <p14:creationId xmlns:p14="http://schemas.microsoft.com/office/powerpoint/2010/main" val="4947959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7"/>
        <p:cNvGrpSpPr/>
        <p:nvPr/>
      </p:nvGrpSpPr>
      <p:grpSpPr>
        <a:xfrm>
          <a:off x="0" y="0"/>
          <a:ext cx="0" cy="0"/>
          <a:chOff x="0" y="0"/>
          <a:chExt cx="0" cy="0"/>
        </a:xfrm>
      </p:grpSpPr>
      <p:sp>
        <p:nvSpPr>
          <p:cNvPr id="38" name="Google Shape;38;p27"/>
          <p:cNvSpPr txBox="1">
            <a:spLocks noGrp="1"/>
          </p:cNvSpPr>
          <p:nvPr>
            <p:ph type="title"/>
          </p:nvPr>
        </p:nvSpPr>
        <p:spPr>
          <a:xfrm>
            <a:off x="542925" y="273861"/>
            <a:ext cx="11072813" cy="926326"/>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27"/>
          <p:cNvSpPr txBox="1">
            <a:spLocks noGrp="1"/>
          </p:cNvSpPr>
          <p:nvPr>
            <p:ph type="sldNum" idx="12"/>
          </p:nvPr>
        </p:nvSpPr>
        <p:spPr>
          <a:xfrm>
            <a:off x="11441858" y="6244536"/>
            <a:ext cx="432000" cy="288000"/>
          </a:xfrm>
          <a:prstGeom prst="rect">
            <a:avLst/>
          </a:prstGeom>
          <a:noFill/>
          <a:ln w="9525" cap="flat" cmpd="sng">
            <a:solidFill>
              <a:srgbClr val="F29A42"/>
            </a:solidFill>
            <a:prstDash val="solid"/>
            <a:round/>
            <a:headEnd type="none" w="sm" len="sm"/>
            <a:tailEnd type="none" w="sm" len="sm"/>
          </a:ln>
        </p:spPr>
        <p:txBody>
          <a:bodyPr spcFirstLastPara="1" wrap="square" lIns="91425" tIns="45700" rIns="91425" bIns="45700" anchor="ctr" anchorCtr="0">
            <a:noAutofit/>
          </a:bodyPr>
          <a:lstStyle>
            <a:lvl1pPr marL="0" lvl="0" indent="0" algn="ctr">
              <a:spcBef>
                <a:spcPts val="0"/>
              </a:spcBef>
              <a:buNone/>
              <a:defRPr sz="1600" b="0" i="0">
                <a:solidFill>
                  <a:srgbClr val="DA9A36"/>
                </a:solidFill>
                <a:latin typeface="Calibri"/>
                <a:ea typeface="Calibri"/>
                <a:cs typeface="Calibri"/>
                <a:sym typeface="Calibri"/>
              </a:defRPr>
            </a:lvl1pPr>
            <a:lvl2pPr marL="0" lvl="1" indent="0" algn="ctr">
              <a:spcBef>
                <a:spcPts val="0"/>
              </a:spcBef>
              <a:buNone/>
              <a:defRPr sz="1600" b="0" i="0">
                <a:solidFill>
                  <a:srgbClr val="DA9A36"/>
                </a:solidFill>
                <a:latin typeface="Calibri"/>
                <a:ea typeface="Calibri"/>
                <a:cs typeface="Calibri"/>
                <a:sym typeface="Calibri"/>
              </a:defRPr>
            </a:lvl2pPr>
            <a:lvl3pPr marL="0" lvl="2" indent="0" algn="ctr">
              <a:spcBef>
                <a:spcPts val="0"/>
              </a:spcBef>
              <a:buNone/>
              <a:defRPr sz="1600" b="0" i="0">
                <a:solidFill>
                  <a:srgbClr val="DA9A36"/>
                </a:solidFill>
                <a:latin typeface="Calibri"/>
                <a:ea typeface="Calibri"/>
                <a:cs typeface="Calibri"/>
                <a:sym typeface="Calibri"/>
              </a:defRPr>
            </a:lvl3pPr>
            <a:lvl4pPr marL="0" lvl="3" indent="0" algn="ctr">
              <a:spcBef>
                <a:spcPts val="0"/>
              </a:spcBef>
              <a:buNone/>
              <a:defRPr sz="1600" b="0" i="0">
                <a:solidFill>
                  <a:srgbClr val="DA9A36"/>
                </a:solidFill>
                <a:latin typeface="Calibri"/>
                <a:ea typeface="Calibri"/>
                <a:cs typeface="Calibri"/>
                <a:sym typeface="Calibri"/>
              </a:defRPr>
            </a:lvl4pPr>
            <a:lvl5pPr marL="0" lvl="4" indent="0" algn="ctr">
              <a:spcBef>
                <a:spcPts val="0"/>
              </a:spcBef>
              <a:buNone/>
              <a:defRPr sz="1600" b="0" i="0">
                <a:solidFill>
                  <a:srgbClr val="DA9A36"/>
                </a:solidFill>
                <a:latin typeface="Calibri"/>
                <a:ea typeface="Calibri"/>
                <a:cs typeface="Calibri"/>
                <a:sym typeface="Calibri"/>
              </a:defRPr>
            </a:lvl5pPr>
            <a:lvl6pPr marL="0" lvl="5" indent="0" algn="ctr">
              <a:spcBef>
                <a:spcPts val="0"/>
              </a:spcBef>
              <a:buNone/>
              <a:defRPr sz="1600" b="0" i="0">
                <a:solidFill>
                  <a:srgbClr val="DA9A36"/>
                </a:solidFill>
                <a:latin typeface="Calibri"/>
                <a:ea typeface="Calibri"/>
                <a:cs typeface="Calibri"/>
                <a:sym typeface="Calibri"/>
              </a:defRPr>
            </a:lvl6pPr>
            <a:lvl7pPr marL="0" lvl="6" indent="0" algn="ctr">
              <a:spcBef>
                <a:spcPts val="0"/>
              </a:spcBef>
              <a:buNone/>
              <a:defRPr sz="1600" b="0" i="0">
                <a:solidFill>
                  <a:srgbClr val="DA9A36"/>
                </a:solidFill>
                <a:latin typeface="Calibri"/>
                <a:ea typeface="Calibri"/>
                <a:cs typeface="Calibri"/>
                <a:sym typeface="Calibri"/>
              </a:defRPr>
            </a:lvl7pPr>
            <a:lvl8pPr marL="0" lvl="7" indent="0" algn="ctr">
              <a:spcBef>
                <a:spcPts val="0"/>
              </a:spcBef>
              <a:buNone/>
              <a:defRPr sz="1600" b="0" i="0">
                <a:solidFill>
                  <a:srgbClr val="DA9A36"/>
                </a:solidFill>
                <a:latin typeface="Calibri"/>
                <a:ea typeface="Calibri"/>
                <a:cs typeface="Calibri"/>
                <a:sym typeface="Calibri"/>
              </a:defRPr>
            </a:lvl8pPr>
            <a:lvl9pPr marL="0" lvl="8" indent="0" algn="ctr">
              <a:spcBef>
                <a:spcPts val="0"/>
              </a:spcBef>
              <a:buNone/>
              <a:defRPr sz="1600" b="0" i="0">
                <a:solidFill>
                  <a:srgbClr val="DA9A36"/>
                </a:solidFill>
                <a:latin typeface="Calibri"/>
                <a:ea typeface="Calibri"/>
                <a:cs typeface="Calibri"/>
                <a:sym typeface="Calibri"/>
              </a:defRPr>
            </a:lvl9pPr>
          </a:lstStyle>
          <a:p>
            <a:pPr marL="0" lvl="0" indent="0" algn="ct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286952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7819"/>
            <a:ext cx="5829300" cy="1102519"/>
          </a:xfrm>
        </p:spPr>
        <p:txBody>
          <a:bodyPr/>
          <a:lstStyle/>
          <a:p>
            <a:r>
              <a:rPr lang="en-US"/>
              <a:t>Click to edit Master title style</a:t>
            </a:r>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2543531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285346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6"/>
            <a:ext cx="58293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541735" y="2180035"/>
            <a:ext cx="58293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7481509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1200151"/>
            <a:ext cx="302895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11482453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1151335"/>
            <a:ext cx="303014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42900" y="1631156"/>
            <a:ext cx="303014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1151335"/>
            <a:ext cx="3031331"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83769" y="1631156"/>
            <a:ext cx="3031331"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307468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00127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802467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204787"/>
            <a:ext cx="2256235"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2681287" y="204788"/>
            <a:ext cx="3833813"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076326"/>
            <a:ext cx="2256235"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9180318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344216" y="459581"/>
            <a:ext cx="41148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344216" y="4025503"/>
            <a:ext cx="41148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632173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876072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42"/>
        <p:cNvGrpSpPr/>
        <p:nvPr/>
      </p:nvGrpSpPr>
      <p:grpSpPr>
        <a:xfrm>
          <a:off x="0" y="0"/>
          <a:ext cx="0" cy="0"/>
          <a:chOff x="0" y="0"/>
          <a:chExt cx="0" cy="0"/>
        </a:xfrm>
      </p:grpSpPr>
      <p:sp>
        <p:nvSpPr>
          <p:cNvPr id="43" name="Google Shape;43;p29"/>
          <p:cNvSpPr txBox="1">
            <a:spLocks noGrp="1"/>
          </p:cNvSpPr>
          <p:nvPr>
            <p:ph type="title"/>
          </p:nvPr>
        </p:nvSpPr>
        <p:spPr>
          <a:xfrm>
            <a:off x="719403" y="332656"/>
            <a:ext cx="10871200" cy="576064"/>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2700"/>
              <a:buFont typeface="Calibri"/>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4" name="Google Shape;44;p29"/>
          <p:cNvSpPr txBox="1">
            <a:spLocks noGrp="1"/>
          </p:cNvSpPr>
          <p:nvPr>
            <p:ph type="body" idx="1"/>
          </p:nvPr>
        </p:nvSpPr>
        <p:spPr>
          <a:xfrm>
            <a:off x="711200" y="1219200"/>
            <a:ext cx="5334000" cy="4351339"/>
          </a:xfrm>
          <a:prstGeom prst="rect">
            <a:avLst/>
          </a:prstGeom>
          <a:noFill/>
          <a:ln>
            <a:noFill/>
          </a:ln>
        </p:spPr>
        <p:txBody>
          <a:bodyPr spcFirstLastPara="1" wrap="square" lIns="0" tIns="0" rIns="0" bIns="0" anchor="t" anchorCtr="0">
            <a:noAutofit/>
          </a:bodyPr>
          <a:lstStyle>
            <a:lvl1pPr marL="457200" lvl="0" indent="-361950" algn="l">
              <a:lnSpc>
                <a:spcPct val="100000"/>
              </a:lnSpc>
              <a:spcBef>
                <a:spcPts val="533"/>
              </a:spcBef>
              <a:spcAft>
                <a:spcPts val="0"/>
              </a:spcAft>
              <a:buClr>
                <a:schemeClr val="dk1"/>
              </a:buClr>
              <a:buSzPts val="2100"/>
              <a:buFont typeface="Corbel"/>
              <a:buChar char="•"/>
              <a:defRPr sz="2800"/>
            </a:lvl1pPr>
            <a:lvl2pPr marL="914400" lvl="1" indent="-342900" algn="l">
              <a:lnSpc>
                <a:spcPct val="100000"/>
              </a:lnSpc>
              <a:spcBef>
                <a:spcPts val="667"/>
              </a:spcBef>
              <a:spcAft>
                <a:spcPts val="0"/>
              </a:spcAft>
              <a:buClr>
                <a:schemeClr val="dk1"/>
              </a:buClr>
              <a:buSzPts val="1800"/>
              <a:buChar char="•"/>
              <a:defRPr sz="2400"/>
            </a:lvl2pPr>
            <a:lvl3pPr marL="1371600" lvl="2" indent="-323850" algn="l">
              <a:lnSpc>
                <a:spcPct val="100000"/>
              </a:lnSpc>
              <a:spcBef>
                <a:spcPts val="667"/>
              </a:spcBef>
              <a:spcAft>
                <a:spcPts val="0"/>
              </a:spcAft>
              <a:buClr>
                <a:schemeClr val="dk1"/>
              </a:buClr>
              <a:buSzPts val="1500"/>
              <a:buChar char="•"/>
              <a:defRPr sz="2000"/>
            </a:lvl3pPr>
            <a:lvl4pPr marL="1828800" lvl="3" indent="-317500" algn="l">
              <a:lnSpc>
                <a:spcPct val="100000"/>
              </a:lnSpc>
              <a:spcBef>
                <a:spcPts val="667"/>
              </a:spcBef>
              <a:spcAft>
                <a:spcPts val="0"/>
              </a:spcAft>
              <a:buClr>
                <a:schemeClr val="dk1"/>
              </a:buClr>
              <a:buSzPts val="1400"/>
              <a:buChar char="•"/>
              <a:defRPr sz="1867"/>
            </a:lvl4pPr>
            <a:lvl5pPr marL="2286000" lvl="4" indent="-317500" algn="l">
              <a:lnSpc>
                <a:spcPct val="100000"/>
              </a:lnSpc>
              <a:spcBef>
                <a:spcPts val="667"/>
              </a:spcBef>
              <a:spcAft>
                <a:spcPts val="0"/>
              </a:spcAft>
              <a:buClr>
                <a:schemeClr val="dk1"/>
              </a:buClr>
              <a:buSzPts val="1400"/>
              <a:buChar char="•"/>
              <a:defRPr sz="1867"/>
            </a:lvl5pPr>
            <a:lvl6pPr marL="2743200" lvl="5" indent="-317500" algn="l">
              <a:lnSpc>
                <a:spcPct val="90000"/>
              </a:lnSpc>
              <a:spcBef>
                <a:spcPts val="667"/>
              </a:spcBef>
              <a:spcAft>
                <a:spcPts val="0"/>
              </a:spcAft>
              <a:buClr>
                <a:schemeClr val="dk1"/>
              </a:buClr>
              <a:buSzPts val="1400"/>
              <a:buChar char="•"/>
              <a:defRPr sz="1867"/>
            </a:lvl6pPr>
            <a:lvl7pPr marL="3200400" lvl="6" indent="-317500" algn="l">
              <a:lnSpc>
                <a:spcPct val="90000"/>
              </a:lnSpc>
              <a:spcBef>
                <a:spcPts val="400"/>
              </a:spcBef>
              <a:spcAft>
                <a:spcPts val="0"/>
              </a:spcAft>
              <a:buClr>
                <a:schemeClr val="dk1"/>
              </a:buClr>
              <a:buSzPts val="1400"/>
              <a:buChar char="•"/>
              <a:defRPr sz="1867"/>
            </a:lvl7pPr>
            <a:lvl8pPr marL="3657600" lvl="7" indent="-317500" algn="l">
              <a:lnSpc>
                <a:spcPct val="90000"/>
              </a:lnSpc>
              <a:spcBef>
                <a:spcPts val="400"/>
              </a:spcBef>
              <a:spcAft>
                <a:spcPts val="0"/>
              </a:spcAft>
              <a:buClr>
                <a:schemeClr val="dk1"/>
              </a:buClr>
              <a:buSzPts val="1400"/>
              <a:buChar char="•"/>
              <a:defRPr sz="1867"/>
            </a:lvl8pPr>
            <a:lvl9pPr marL="4114800" lvl="8" indent="-317500" algn="l">
              <a:lnSpc>
                <a:spcPct val="90000"/>
              </a:lnSpc>
              <a:spcBef>
                <a:spcPts val="400"/>
              </a:spcBef>
              <a:spcAft>
                <a:spcPts val="0"/>
              </a:spcAft>
              <a:buClr>
                <a:schemeClr val="dk1"/>
              </a:buClr>
              <a:buSzPts val="1400"/>
              <a:buChar char="•"/>
              <a:defRPr sz="1867"/>
            </a:lvl9pPr>
          </a:lstStyle>
          <a:p>
            <a:endParaRPr/>
          </a:p>
        </p:txBody>
      </p:sp>
      <p:sp>
        <p:nvSpPr>
          <p:cNvPr id="45" name="Google Shape;45;p29"/>
          <p:cNvSpPr txBox="1">
            <a:spLocks noGrp="1"/>
          </p:cNvSpPr>
          <p:nvPr>
            <p:ph type="body" idx="2"/>
          </p:nvPr>
        </p:nvSpPr>
        <p:spPr>
          <a:xfrm>
            <a:off x="6248400" y="1219200"/>
            <a:ext cx="5334000" cy="4351339"/>
          </a:xfrm>
          <a:prstGeom prst="rect">
            <a:avLst/>
          </a:prstGeom>
          <a:noFill/>
          <a:ln>
            <a:noFill/>
          </a:ln>
        </p:spPr>
        <p:txBody>
          <a:bodyPr spcFirstLastPara="1" wrap="square" lIns="0" tIns="0" rIns="0" bIns="0" anchor="t" anchorCtr="0">
            <a:noAutofit/>
          </a:bodyPr>
          <a:lstStyle>
            <a:lvl1pPr marL="457200" lvl="0" indent="-361950" algn="l">
              <a:lnSpc>
                <a:spcPct val="100000"/>
              </a:lnSpc>
              <a:spcBef>
                <a:spcPts val="533"/>
              </a:spcBef>
              <a:spcAft>
                <a:spcPts val="0"/>
              </a:spcAft>
              <a:buClr>
                <a:schemeClr val="dk1"/>
              </a:buClr>
              <a:buSzPts val="2100"/>
              <a:buFont typeface="Corbel"/>
              <a:buChar char="•"/>
              <a:defRPr sz="2800"/>
            </a:lvl1pPr>
            <a:lvl2pPr marL="914400" lvl="1" indent="-342900" algn="l">
              <a:lnSpc>
                <a:spcPct val="100000"/>
              </a:lnSpc>
              <a:spcBef>
                <a:spcPts val="667"/>
              </a:spcBef>
              <a:spcAft>
                <a:spcPts val="0"/>
              </a:spcAft>
              <a:buClr>
                <a:schemeClr val="dk1"/>
              </a:buClr>
              <a:buSzPts val="1800"/>
              <a:buChar char="•"/>
              <a:defRPr sz="2400"/>
            </a:lvl2pPr>
            <a:lvl3pPr marL="1371600" lvl="2" indent="-323850" algn="l">
              <a:lnSpc>
                <a:spcPct val="100000"/>
              </a:lnSpc>
              <a:spcBef>
                <a:spcPts val="667"/>
              </a:spcBef>
              <a:spcAft>
                <a:spcPts val="0"/>
              </a:spcAft>
              <a:buClr>
                <a:schemeClr val="dk1"/>
              </a:buClr>
              <a:buSzPts val="1500"/>
              <a:buChar char="•"/>
              <a:defRPr sz="2000"/>
            </a:lvl3pPr>
            <a:lvl4pPr marL="1828800" lvl="3" indent="-317500" algn="l">
              <a:lnSpc>
                <a:spcPct val="100000"/>
              </a:lnSpc>
              <a:spcBef>
                <a:spcPts val="667"/>
              </a:spcBef>
              <a:spcAft>
                <a:spcPts val="0"/>
              </a:spcAft>
              <a:buClr>
                <a:schemeClr val="dk1"/>
              </a:buClr>
              <a:buSzPts val="1400"/>
              <a:buChar char="•"/>
              <a:defRPr sz="1867"/>
            </a:lvl4pPr>
            <a:lvl5pPr marL="2286000" lvl="4" indent="-317500" algn="l">
              <a:lnSpc>
                <a:spcPct val="100000"/>
              </a:lnSpc>
              <a:spcBef>
                <a:spcPts val="667"/>
              </a:spcBef>
              <a:spcAft>
                <a:spcPts val="0"/>
              </a:spcAft>
              <a:buClr>
                <a:schemeClr val="dk1"/>
              </a:buClr>
              <a:buSzPts val="1400"/>
              <a:buChar char="•"/>
              <a:defRPr sz="1867"/>
            </a:lvl5pPr>
            <a:lvl6pPr marL="2743200" lvl="5" indent="-317500" algn="l">
              <a:lnSpc>
                <a:spcPct val="90000"/>
              </a:lnSpc>
              <a:spcBef>
                <a:spcPts val="667"/>
              </a:spcBef>
              <a:spcAft>
                <a:spcPts val="0"/>
              </a:spcAft>
              <a:buClr>
                <a:schemeClr val="dk1"/>
              </a:buClr>
              <a:buSzPts val="1400"/>
              <a:buChar char="•"/>
              <a:defRPr sz="1867"/>
            </a:lvl6pPr>
            <a:lvl7pPr marL="3200400" lvl="6" indent="-317500" algn="l">
              <a:lnSpc>
                <a:spcPct val="90000"/>
              </a:lnSpc>
              <a:spcBef>
                <a:spcPts val="400"/>
              </a:spcBef>
              <a:spcAft>
                <a:spcPts val="0"/>
              </a:spcAft>
              <a:buClr>
                <a:schemeClr val="dk1"/>
              </a:buClr>
              <a:buSzPts val="1400"/>
              <a:buChar char="•"/>
              <a:defRPr sz="1867"/>
            </a:lvl7pPr>
            <a:lvl8pPr marL="3657600" lvl="7" indent="-317500" algn="l">
              <a:lnSpc>
                <a:spcPct val="90000"/>
              </a:lnSpc>
              <a:spcBef>
                <a:spcPts val="400"/>
              </a:spcBef>
              <a:spcAft>
                <a:spcPts val="0"/>
              </a:spcAft>
              <a:buClr>
                <a:schemeClr val="dk1"/>
              </a:buClr>
              <a:buSzPts val="1400"/>
              <a:buChar char="•"/>
              <a:defRPr sz="1867"/>
            </a:lvl8pPr>
            <a:lvl9pPr marL="4114800" lvl="8" indent="-317500" algn="l">
              <a:lnSpc>
                <a:spcPct val="90000"/>
              </a:lnSpc>
              <a:spcBef>
                <a:spcPts val="400"/>
              </a:spcBef>
              <a:spcAft>
                <a:spcPts val="0"/>
              </a:spcAft>
              <a:buClr>
                <a:schemeClr val="dk1"/>
              </a:buClr>
              <a:buSzPts val="1400"/>
              <a:buChar char="•"/>
              <a:defRPr sz="1867"/>
            </a:lvl9pPr>
          </a:lstStyle>
          <a:p>
            <a:endParaRPr/>
          </a:p>
        </p:txBody>
      </p:sp>
    </p:spTree>
    <p:extLst>
      <p:ext uri="{BB962C8B-B14F-4D97-AF65-F5344CB8AC3E}">
        <p14:creationId xmlns:p14="http://schemas.microsoft.com/office/powerpoint/2010/main" val="16463320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5979"/>
            <a:ext cx="154305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205979"/>
            <a:ext cx="451485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60283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46"/>
        <p:cNvGrpSpPr/>
        <p:nvPr/>
      </p:nvGrpSpPr>
      <p:grpSpPr>
        <a:xfrm>
          <a:off x="0" y="0"/>
          <a:ext cx="0" cy="0"/>
          <a:chOff x="0" y="0"/>
          <a:chExt cx="0" cy="0"/>
        </a:xfrm>
      </p:grpSpPr>
      <p:sp>
        <p:nvSpPr>
          <p:cNvPr id="47" name="Google Shape;47;p30"/>
          <p:cNvSpPr txBox="1">
            <a:spLocks noGrp="1"/>
          </p:cNvSpPr>
          <p:nvPr>
            <p:ph type="title"/>
          </p:nvPr>
        </p:nvSpPr>
        <p:spPr>
          <a:xfrm>
            <a:off x="415601" y="593367"/>
            <a:ext cx="11360800" cy="763600"/>
          </a:xfrm>
          <a:prstGeom prst="rect">
            <a:avLst/>
          </a:prstGeom>
          <a:noFill/>
          <a:ln>
            <a:noFill/>
          </a:ln>
        </p:spPr>
        <p:txBody>
          <a:bodyPr spcFirstLastPara="1" wrap="square" lIns="121875" tIns="121875" rIns="121875" bIns="121875" anchor="t" anchorCtr="0">
            <a:no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30"/>
          <p:cNvSpPr txBox="1">
            <a:spLocks noGrp="1"/>
          </p:cNvSpPr>
          <p:nvPr>
            <p:ph type="body" idx="1"/>
          </p:nvPr>
        </p:nvSpPr>
        <p:spPr>
          <a:xfrm>
            <a:off x="415601" y="1536634"/>
            <a:ext cx="11360800" cy="4555200"/>
          </a:xfrm>
          <a:prstGeom prst="rect">
            <a:avLst/>
          </a:prstGeom>
          <a:noFill/>
          <a:ln>
            <a:noFill/>
          </a:ln>
        </p:spPr>
        <p:txBody>
          <a:bodyPr spcFirstLastPara="1" wrap="square" lIns="121875" tIns="121875" rIns="121875" bIns="121875" anchor="t" anchorCtr="0">
            <a:noAutofit/>
          </a:bodyPr>
          <a:lstStyle>
            <a:lvl1pPr marL="457200" lvl="0" indent="-342900" algn="l">
              <a:lnSpc>
                <a:spcPct val="100000"/>
              </a:lnSpc>
              <a:spcBef>
                <a:spcPts val="0"/>
              </a:spcBef>
              <a:spcAft>
                <a:spcPts val="0"/>
              </a:spcAft>
              <a:buClr>
                <a:schemeClr val="dk1"/>
              </a:buClr>
              <a:buSzPts val="1800"/>
              <a:buChar char="●"/>
              <a:defRPr/>
            </a:lvl1pPr>
            <a:lvl2pPr marL="914400" lvl="1" indent="-317500" algn="l">
              <a:lnSpc>
                <a:spcPct val="100000"/>
              </a:lnSpc>
              <a:spcBef>
                <a:spcPts val="2133"/>
              </a:spcBef>
              <a:spcAft>
                <a:spcPts val="0"/>
              </a:spcAft>
              <a:buClr>
                <a:schemeClr val="dk1"/>
              </a:buClr>
              <a:buSzPts val="1400"/>
              <a:buChar char="○"/>
              <a:defRPr/>
            </a:lvl2pPr>
            <a:lvl3pPr marL="1371600" lvl="2" indent="-317500" algn="l">
              <a:lnSpc>
                <a:spcPct val="100000"/>
              </a:lnSpc>
              <a:spcBef>
                <a:spcPts val="2133"/>
              </a:spcBef>
              <a:spcAft>
                <a:spcPts val="0"/>
              </a:spcAft>
              <a:buClr>
                <a:schemeClr val="dk1"/>
              </a:buClr>
              <a:buSzPts val="1400"/>
              <a:buChar char="■"/>
              <a:defRPr/>
            </a:lvl3pPr>
            <a:lvl4pPr marL="1828800" lvl="3" indent="-317500" algn="l">
              <a:lnSpc>
                <a:spcPct val="100000"/>
              </a:lnSpc>
              <a:spcBef>
                <a:spcPts val="2133"/>
              </a:spcBef>
              <a:spcAft>
                <a:spcPts val="0"/>
              </a:spcAft>
              <a:buClr>
                <a:schemeClr val="dk1"/>
              </a:buClr>
              <a:buSzPts val="1400"/>
              <a:buChar char="●"/>
              <a:defRPr/>
            </a:lvl4pPr>
            <a:lvl5pPr marL="2286000" lvl="4" indent="-317500" algn="l">
              <a:lnSpc>
                <a:spcPct val="100000"/>
              </a:lnSpc>
              <a:spcBef>
                <a:spcPts val="2133"/>
              </a:spcBef>
              <a:spcAft>
                <a:spcPts val="0"/>
              </a:spcAft>
              <a:buClr>
                <a:schemeClr val="dk1"/>
              </a:buClr>
              <a:buSzPts val="1400"/>
              <a:buChar char="○"/>
              <a:defRPr/>
            </a:lvl5pPr>
            <a:lvl6pPr marL="2743200" lvl="5" indent="-317500" algn="l">
              <a:lnSpc>
                <a:spcPct val="90000"/>
              </a:lnSpc>
              <a:spcBef>
                <a:spcPts val="2133"/>
              </a:spcBef>
              <a:spcAft>
                <a:spcPts val="0"/>
              </a:spcAft>
              <a:buClr>
                <a:schemeClr val="dk1"/>
              </a:buClr>
              <a:buSzPts val="1400"/>
              <a:buChar char="■"/>
              <a:defRPr/>
            </a:lvl6pPr>
            <a:lvl7pPr marL="3200400" lvl="6" indent="-317500" algn="l">
              <a:lnSpc>
                <a:spcPct val="90000"/>
              </a:lnSpc>
              <a:spcBef>
                <a:spcPts val="2133"/>
              </a:spcBef>
              <a:spcAft>
                <a:spcPts val="0"/>
              </a:spcAft>
              <a:buClr>
                <a:schemeClr val="dk1"/>
              </a:buClr>
              <a:buSzPts val="1400"/>
              <a:buChar char="●"/>
              <a:defRPr/>
            </a:lvl7pPr>
            <a:lvl8pPr marL="3657600" lvl="7" indent="-317500" algn="l">
              <a:lnSpc>
                <a:spcPct val="90000"/>
              </a:lnSpc>
              <a:spcBef>
                <a:spcPts val="2133"/>
              </a:spcBef>
              <a:spcAft>
                <a:spcPts val="0"/>
              </a:spcAft>
              <a:buClr>
                <a:schemeClr val="dk1"/>
              </a:buClr>
              <a:buSzPts val="1400"/>
              <a:buChar char="○"/>
              <a:defRPr/>
            </a:lvl8pPr>
            <a:lvl9pPr marL="4114800" lvl="8" indent="-317500" algn="l">
              <a:lnSpc>
                <a:spcPct val="90000"/>
              </a:lnSpc>
              <a:spcBef>
                <a:spcPts val="2133"/>
              </a:spcBef>
              <a:spcAft>
                <a:spcPts val="2133"/>
              </a:spcAft>
              <a:buClr>
                <a:schemeClr val="dk1"/>
              </a:buClr>
              <a:buSzPts val="1400"/>
              <a:buChar char="■"/>
              <a:defRPr/>
            </a:lvl9pPr>
          </a:lstStyle>
          <a:p>
            <a:endParaRPr/>
          </a:p>
        </p:txBody>
      </p:sp>
      <p:sp>
        <p:nvSpPr>
          <p:cNvPr id="49" name="Google Shape;49;p30"/>
          <p:cNvSpPr txBox="1">
            <a:spLocks noGrp="1"/>
          </p:cNvSpPr>
          <p:nvPr>
            <p:ph type="sldNum" idx="12"/>
          </p:nvPr>
        </p:nvSpPr>
        <p:spPr>
          <a:xfrm>
            <a:off x="11296611" y="6217623"/>
            <a:ext cx="731600" cy="524800"/>
          </a:xfrm>
          <a:prstGeom prst="rect">
            <a:avLst/>
          </a:prstGeom>
          <a:noFill/>
          <a:ln>
            <a:noFill/>
          </a:ln>
        </p:spPr>
        <p:txBody>
          <a:bodyPr spcFirstLastPara="1" wrap="square" lIns="121875" tIns="121875" rIns="121875" bIns="121875" anchor="ctr" anchorCtr="0">
            <a:noAutofit/>
          </a:bodyPr>
          <a:lstStyle>
            <a:lvl1pPr marL="0" lvl="0" indent="0" algn="r">
              <a:buClr>
                <a:srgbClr val="888888"/>
              </a:buClr>
              <a:buSzPts val="1200"/>
              <a:buFont typeface="Calibri"/>
              <a:buNone/>
              <a:defRPr sz="1200" b="0" i="0">
                <a:solidFill>
                  <a:srgbClr val="888888"/>
                </a:solidFill>
                <a:latin typeface="Calibri"/>
                <a:ea typeface="Calibri"/>
                <a:cs typeface="Calibri"/>
                <a:sym typeface="Calibri"/>
              </a:defRPr>
            </a:lvl1pPr>
            <a:lvl2pPr marL="0" lvl="1" indent="0" algn="r">
              <a:buClr>
                <a:srgbClr val="888888"/>
              </a:buClr>
              <a:buSzPts val="1200"/>
              <a:buFont typeface="Calibri"/>
              <a:buNone/>
              <a:defRPr sz="1200" b="0" i="0">
                <a:solidFill>
                  <a:srgbClr val="888888"/>
                </a:solidFill>
                <a:latin typeface="Calibri"/>
                <a:ea typeface="Calibri"/>
                <a:cs typeface="Calibri"/>
                <a:sym typeface="Calibri"/>
              </a:defRPr>
            </a:lvl2pPr>
            <a:lvl3pPr marL="0" lvl="2" indent="0" algn="r">
              <a:buClr>
                <a:srgbClr val="888888"/>
              </a:buClr>
              <a:buSzPts val="1200"/>
              <a:buFont typeface="Calibri"/>
              <a:buNone/>
              <a:defRPr sz="1200" b="0" i="0">
                <a:solidFill>
                  <a:srgbClr val="888888"/>
                </a:solidFill>
                <a:latin typeface="Calibri"/>
                <a:ea typeface="Calibri"/>
                <a:cs typeface="Calibri"/>
                <a:sym typeface="Calibri"/>
              </a:defRPr>
            </a:lvl3pPr>
            <a:lvl4pPr marL="0" lvl="3" indent="0" algn="r">
              <a:buClr>
                <a:srgbClr val="888888"/>
              </a:buClr>
              <a:buSzPts val="1200"/>
              <a:buFont typeface="Calibri"/>
              <a:buNone/>
              <a:defRPr sz="1200" b="0" i="0">
                <a:solidFill>
                  <a:srgbClr val="888888"/>
                </a:solidFill>
                <a:latin typeface="Calibri"/>
                <a:ea typeface="Calibri"/>
                <a:cs typeface="Calibri"/>
                <a:sym typeface="Calibri"/>
              </a:defRPr>
            </a:lvl4pPr>
            <a:lvl5pPr marL="0" lvl="4" indent="0" algn="r">
              <a:buClr>
                <a:srgbClr val="888888"/>
              </a:buClr>
              <a:buSzPts val="1200"/>
              <a:buFont typeface="Calibri"/>
              <a:buNone/>
              <a:defRPr sz="1200" b="0" i="0">
                <a:solidFill>
                  <a:srgbClr val="888888"/>
                </a:solidFill>
                <a:latin typeface="Calibri"/>
                <a:ea typeface="Calibri"/>
                <a:cs typeface="Calibri"/>
                <a:sym typeface="Calibri"/>
              </a:defRPr>
            </a:lvl5pPr>
            <a:lvl6pPr marL="0" lvl="5" indent="0" algn="r">
              <a:buClr>
                <a:srgbClr val="888888"/>
              </a:buClr>
              <a:buSzPts val="1200"/>
              <a:buFont typeface="Calibri"/>
              <a:buNone/>
              <a:defRPr sz="1200" b="0" i="0">
                <a:solidFill>
                  <a:srgbClr val="888888"/>
                </a:solidFill>
                <a:latin typeface="Calibri"/>
                <a:ea typeface="Calibri"/>
                <a:cs typeface="Calibri"/>
                <a:sym typeface="Calibri"/>
              </a:defRPr>
            </a:lvl6pPr>
            <a:lvl7pPr marL="0" lvl="6" indent="0" algn="r">
              <a:buClr>
                <a:srgbClr val="888888"/>
              </a:buClr>
              <a:buSzPts val="1200"/>
              <a:buFont typeface="Calibri"/>
              <a:buNone/>
              <a:defRPr sz="1200" b="0" i="0">
                <a:solidFill>
                  <a:srgbClr val="888888"/>
                </a:solidFill>
                <a:latin typeface="Calibri"/>
                <a:ea typeface="Calibri"/>
                <a:cs typeface="Calibri"/>
                <a:sym typeface="Calibri"/>
              </a:defRPr>
            </a:lvl7pPr>
            <a:lvl8pPr marL="0" lvl="7" indent="0" algn="r">
              <a:buClr>
                <a:srgbClr val="888888"/>
              </a:buClr>
              <a:buSzPts val="1200"/>
              <a:buFont typeface="Calibri"/>
              <a:buNone/>
              <a:defRPr sz="1200" b="0" i="0">
                <a:solidFill>
                  <a:srgbClr val="888888"/>
                </a:solidFill>
                <a:latin typeface="Calibri"/>
                <a:ea typeface="Calibri"/>
                <a:cs typeface="Calibri"/>
                <a:sym typeface="Calibri"/>
              </a:defRPr>
            </a:lvl8pPr>
            <a:lvl9pPr marL="0" lvl="8" indent="0" algn="r">
              <a:buClr>
                <a:srgbClr val="888888"/>
              </a:buClr>
              <a:buSzPts val="1200"/>
              <a:buFont typeface="Calibri"/>
              <a:buNone/>
              <a:defRPr sz="12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3217341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Picture with Caption">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5A019-E4E4-1209-09B0-DB16867B19EA}"/>
              </a:ext>
            </a:extLst>
          </p:cNvPr>
          <p:cNvSpPr>
            <a:spLocks noGrp="1"/>
          </p:cNvSpPr>
          <p:nvPr>
            <p:ph type="title" hasCustomPrompt="1"/>
          </p:nvPr>
        </p:nvSpPr>
        <p:spPr>
          <a:xfrm>
            <a:off x="576071" y="704088"/>
            <a:ext cx="6502620" cy="676656"/>
          </a:xfrm>
        </p:spPr>
        <p:txBody>
          <a:bodyPr anchor="b"/>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EE7A4080-E621-B208-20C7-8547733A6966}"/>
              </a:ext>
            </a:extLst>
          </p:cNvPr>
          <p:cNvSpPr>
            <a:spLocks noGrp="1"/>
          </p:cNvSpPr>
          <p:nvPr>
            <p:ph type="body" sz="half" idx="2"/>
          </p:nvPr>
        </p:nvSpPr>
        <p:spPr>
          <a:xfrm>
            <a:off x="576072" y="1947671"/>
            <a:ext cx="4572000" cy="4070729"/>
          </a:xfrm>
        </p:spPr>
        <p:txBody>
          <a:bodyPr>
            <a:normAutofit/>
          </a:bodyPr>
          <a:lstStyle>
            <a:lvl1pPr marL="0" indent="0">
              <a:lnSpc>
                <a:spcPct val="100000"/>
              </a:lnSpc>
              <a:spcBef>
                <a:spcPts val="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pic>
        <p:nvPicPr>
          <p:cNvPr id="9" name="Picture 8" descr="Shape, circle&#10;&#10;Description automatically generated">
            <a:extLst>
              <a:ext uri="{FF2B5EF4-FFF2-40B4-BE49-F238E27FC236}">
                <a16:creationId xmlns:a16="http://schemas.microsoft.com/office/drawing/2014/main" id="{B5ED90D1-D640-D115-6711-35DE812FC014}"/>
              </a:ext>
            </a:extLst>
          </p:cNvPr>
          <p:cNvPicPr>
            <a:picLocks noChangeAspect="1"/>
          </p:cNvPicPr>
          <p:nvPr userDrawn="1"/>
        </p:nvPicPr>
        <p:blipFill rotWithShape="1">
          <a:blip r:embed="rId2">
            <a:alphaModFix/>
          </a:blip>
          <a:srcRect r="30186" b="9728"/>
          <a:stretch/>
        </p:blipFill>
        <p:spPr>
          <a:xfrm>
            <a:off x="6768197" y="1316481"/>
            <a:ext cx="4727117" cy="4998132"/>
          </a:xfrm>
          <a:prstGeom prst="rect">
            <a:avLst/>
          </a:prstGeom>
        </p:spPr>
      </p:pic>
      <p:sp>
        <p:nvSpPr>
          <p:cNvPr id="18" name="Freeform: Shape 17">
            <a:extLst>
              <a:ext uri="{FF2B5EF4-FFF2-40B4-BE49-F238E27FC236}">
                <a16:creationId xmlns:a16="http://schemas.microsoft.com/office/drawing/2014/main" id="{F8D9EAE4-01F5-6C99-C91E-BF0FD0CD1CEF}"/>
              </a:ext>
            </a:extLst>
          </p:cNvPr>
          <p:cNvSpPr/>
          <p:nvPr userDrawn="1"/>
        </p:nvSpPr>
        <p:spPr>
          <a:xfrm>
            <a:off x="7078692" y="1"/>
            <a:ext cx="5113309" cy="6162929"/>
          </a:xfrm>
          <a:custGeom>
            <a:avLst/>
            <a:gdLst>
              <a:gd name="connsiteX0" fmla="*/ 81117 w 5113309"/>
              <a:gd name="connsiteY0" fmla="*/ 0 h 6162929"/>
              <a:gd name="connsiteX1" fmla="*/ 3634645 w 5113309"/>
              <a:gd name="connsiteY1" fmla="*/ 0 h 6162929"/>
              <a:gd name="connsiteX2" fmla="*/ 3705129 w 5113309"/>
              <a:gd name="connsiteY2" fmla="*/ 216937 h 6162929"/>
              <a:gd name="connsiteX3" fmla="*/ 3956833 w 5113309"/>
              <a:gd name="connsiteY3" fmla="*/ 694220 h 6162929"/>
              <a:gd name="connsiteX4" fmla="*/ 4645418 w 5113309"/>
              <a:gd name="connsiteY4" fmla="*/ 1338790 h 6162929"/>
              <a:gd name="connsiteX5" fmla="*/ 5031903 w 5113309"/>
              <a:gd name="connsiteY5" fmla="*/ 1574625 h 6162929"/>
              <a:gd name="connsiteX6" fmla="*/ 5113309 w 5113309"/>
              <a:gd name="connsiteY6" fmla="*/ 1618978 h 6162929"/>
              <a:gd name="connsiteX7" fmla="*/ 5113309 w 5113309"/>
              <a:gd name="connsiteY7" fmla="*/ 6102719 h 6162929"/>
              <a:gd name="connsiteX8" fmla="*/ 5056297 w 5113309"/>
              <a:gd name="connsiteY8" fmla="*/ 6116431 h 6162929"/>
              <a:gd name="connsiteX9" fmla="*/ 4521806 w 5113309"/>
              <a:gd name="connsiteY9" fmla="*/ 6162795 h 6162929"/>
              <a:gd name="connsiteX10" fmla="*/ 3411736 w 5113309"/>
              <a:gd name="connsiteY10" fmla="*/ 5966394 h 6162929"/>
              <a:gd name="connsiteX11" fmla="*/ 2974881 w 5113309"/>
              <a:gd name="connsiteY11" fmla="*/ 5797150 h 6162929"/>
              <a:gd name="connsiteX12" fmla="*/ 1160053 w 5113309"/>
              <a:gd name="connsiteY12" fmla="*/ 4395025 h 6162929"/>
              <a:gd name="connsiteX13" fmla="*/ 186404 w 5113309"/>
              <a:gd name="connsiteY13" fmla="*/ 2488624 h 6162929"/>
              <a:gd name="connsiteX14" fmla="*/ 35878 w 5113309"/>
              <a:gd name="connsiteY14" fmla="*/ 360546 h 6162929"/>
              <a:gd name="connsiteX15" fmla="*/ 77715 w 5113309"/>
              <a:gd name="connsiteY15" fmla="*/ 19675 h 616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13309" h="6162929">
                <a:moveTo>
                  <a:pt x="81117" y="0"/>
                </a:moveTo>
                <a:lnTo>
                  <a:pt x="3634645" y="0"/>
                </a:lnTo>
                <a:lnTo>
                  <a:pt x="3705129" y="216937"/>
                </a:lnTo>
                <a:cubicBezTo>
                  <a:pt x="3768027" y="381054"/>
                  <a:pt x="3849780" y="540685"/>
                  <a:pt x="3956833" y="694220"/>
                </a:cubicBezTo>
                <a:cubicBezTo>
                  <a:pt x="4136988" y="952807"/>
                  <a:pt x="4374398" y="1160535"/>
                  <a:pt x="4645418" y="1338790"/>
                </a:cubicBezTo>
                <a:cubicBezTo>
                  <a:pt x="4796746" y="1438318"/>
                  <a:pt x="4920829" y="1512316"/>
                  <a:pt x="5031903" y="1574625"/>
                </a:cubicBezTo>
                <a:lnTo>
                  <a:pt x="5113309" y="1618978"/>
                </a:lnTo>
                <a:lnTo>
                  <a:pt x="5113309" y="6102719"/>
                </a:lnTo>
                <a:lnTo>
                  <a:pt x="5056297" y="6116431"/>
                </a:lnTo>
                <a:cubicBezTo>
                  <a:pt x="4886403" y="6150062"/>
                  <a:pt x="4707722" y="6164497"/>
                  <a:pt x="4521806" y="6162795"/>
                </a:cubicBezTo>
                <a:cubicBezTo>
                  <a:pt x="4146032" y="6159370"/>
                  <a:pt x="3776369" y="6088419"/>
                  <a:pt x="3411736" y="5966394"/>
                </a:cubicBezTo>
                <a:cubicBezTo>
                  <a:pt x="3263463" y="5916738"/>
                  <a:pt x="3117320" y="5862607"/>
                  <a:pt x="2974881" y="5797150"/>
                </a:cubicBezTo>
                <a:cubicBezTo>
                  <a:pt x="2249814" y="5463847"/>
                  <a:pt x="1648791" y="4992377"/>
                  <a:pt x="1160053" y="4395025"/>
                </a:cubicBezTo>
                <a:cubicBezTo>
                  <a:pt x="682889" y="3811744"/>
                  <a:pt x="369553" y="3172420"/>
                  <a:pt x="186404" y="2488624"/>
                </a:cubicBezTo>
                <a:cubicBezTo>
                  <a:pt x="-4956" y="1773998"/>
                  <a:pt x="-36839" y="1065081"/>
                  <a:pt x="35878" y="360546"/>
                </a:cubicBezTo>
                <a:cubicBezTo>
                  <a:pt x="47653" y="246483"/>
                  <a:pt x="60608" y="132589"/>
                  <a:pt x="77715" y="19675"/>
                </a:cubicBezTo>
                <a:close/>
              </a:path>
            </a:pathLst>
          </a:custGeom>
          <a:solidFill>
            <a:schemeClr val="accent4">
              <a:alpha val="52000"/>
            </a:schemeClr>
          </a:solidFill>
          <a:ln w="224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1" name="Picture Placeholder 20">
            <a:extLst>
              <a:ext uri="{FF2B5EF4-FFF2-40B4-BE49-F238E27FC236}">
                <a16:creationId xmlns:a16="http://schemas.microsoft.com/office/drawing/2014/main" id="{D2E95AC0-BA60-4FFD-E9E7-F2F12ACF68D0}"/>
              </a:ext>
            </a:extLst>
          </p:cNvPr>
          <p:cNvSpPr>
            <a:spLocks noGrp="1"/>
          </p:cNvSpPr>
          <p:nvPr>
            <p:ph type="pic" idx="1"/>
          </p:nvPr>
        </p:nvSpPr>
        <p:spPr>
          <a:xfrm>
            <a:off x="7815470" y="0"/>
            <a:ext cx="4376530" cy="6018401"/>
          </a:xfrm>
          <a:custGeom>
            <a:avLst/>
            <a:gdLst>
              <a:gd name="connsiteX0" fmla="*/ 1022042 w 4376530"/>
              <a:gd name="connsiteY0" fmla="*/ 0 h 6018401"/>
              <a:gd name="connsiteX1" fmla="*/ 4326419 w 4376530"/>
              <a:gd name="connsiteY1" fmla="*/ 0 h 6018401"/>
              <a:gd name="connsiteX2" fmla="*/ 4374794 w 4376530"/>
              <a:gd name="connsiteY2" fmla="*/ 46177 h 6018401"/>
              <a:gd name="connsiteX3" fmla="*/ 4376530 w 4376530"/>
              <a:gd name="connsiteY3" fmla="*/ 48166 h 6018401"/>
              <a:gd name="connsiteX4" fmla="*/ 4376530 w 4376530"/>
              <a:gd name="connsiteY4" fmla="*/ 5243073 h 6018401"/>
              <a:gd name="connsiteX5" fmla="*/ 4234907 w 4376530"/>
              <a:gd name="connsiteY5" fmla="*/ 5384674 h 6018401"/>
              <a:gd name="connsiteX6" fmla="*/ 2811527 w 4376530"/>
              <a:gd name="connsiteY6" fmla="*/ 6014016 h 6018401"/>
              <a:gd name="connsiteX7" fmla="*/ 2673962 w 4376530"/>
              <a:gd name="connsiteY7" fmla="*/ 6018401 h 6018401"/>
              <a:gd name="connsiteX8" fmla="*/ 2673892 w 4376530"/>
              <a:gd name="connsiteY8" fmla="*/ 6018401 h 6018401"/>
              <a:gd name="connsiteX9" fmla="*/ 2536327 w 4376530"/>
              <a:gd name="connsiteY9" fmla="*/ 6014016 h 6018401"/>
              <a:gd name="connsiteX10" fmla="*/ 0 w 4376530"/>
              <a:gd name="connsiteY10" fmla="*/ 2647403 h 6018401"/>
              <a:gd name="connsiteX11" fmla="*/ 973061 w 4376530"/>
              <a:gd name="connsiteY11" fmla="*/ 46176 h 601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76530" h="6018401">
                <a:moveTo>
                  <a:pt x="1022042" y="0"/>
                </a:moveTo>
                <a:lnTo>
                  <a:pt x="4326419" y="0"/>
                </a:lnTo>
                <a:lnTo>
                  <a:pt x="4374794" y="46177"/>
                </a:lnTo>
                <a:lnTo>
                  <a:pt x="4376530" y="48166"/>
                </a:lnTo>
                <a:lnTo>
                  <a:pt x="4376530" y="5243073"/>
                </a:lnTo>
                <a:lnTo>
                  <a:pt x="4234907" y="5384674"/>
                </a:lnTo>
                <a:cubicBezTo>
                  <a:pt x="3830459" y="5751892"/>
                  <a:pt x="3341336" y="5980159"/>
                  <a:pt x="2811527" y="6014016"/>
                </a:cubicBezTo>
                <a:lnTo>
                  <a:pt x="2673962" y="6018401"/>
                </a:lnTo>
                <a:lnTo>
                  <a:pt x="2673892" y="6018401"/>
                </a:lnTo>
                <a:lnTo>
                  <a:pt x="2536327" y="6014016"/>
                </a:lnTo>
                <a:cubicBezTo>
                  <a:pt x="1123504" y="5923730"/>
                  <a:pt x="0" y="4450975"/>
                  <a:pt x="0" y="2647403"/>
                </a:cubicBezTo>
                <a:cubicBezTo>
                  <a:pt x="0" y="1600168"/>
                  <a:pt x="378788" y="664467"/>
                  <a:pt x="973061" y="46176"/>
                </a:cubicBezTo>
                <a:close/>
              </a:path>
            </a:pathLst>
          </a:custGeom>
          <a:solidFill>
            <a:schemeClr val="bg2">
              <a:lumMod val="75000"/>
            </a:schemeClr>
          </a:solidFill>
        </p:spPr>
        <p:txBody>
          <a:bodyPr wrap="square" anchor="ctr">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7" name="Slide Number Placeholder 6">
            <a:extLst>
              <a:ext uri="{FF2B5EF4-FFF2-40B4-BE49-F238E27FC236}">
                <a16:creationId xmlns:a16="http://schemas.microsoft.com/office/drawing/2014/main" id="{43ECF68C-6FDB-D274-7021-666310B3ED0B}"/>
              </a:ext>
            </a:extLst>
          </p:cNvPr>
          <p:cNvSpPr>
            <a:spLocks noGrp="1"/>
          </p:cNvSpPr>
          <p:nvPr>
            <p:ph type="sldNum" sz="quarter" idx="12"/>
          </p:nvPr>
        </p:nvSpPr>
        <p:spPr/>
        <p:txBody>
          <a:bodyPr/>
          <a:lstStyle/>
          <a:p>
            <a:fld id="{58FB4751-880F-D840-AAA9-3A15815CC996}" type="slidenum">
              <a:rPr lang="en-US" smtClean="0"/>
              <a:t>‹#›</a:t>
            </a:fld>
            <a:endParaRPr lang="en-US" dirty="0"/>
          </a:p>
        </p:txBody>
      </p:sp>
    </p:spTree>
    <p:extLst>
      <p:ext uri="{BB962C8B-B14F-4D97-AF65-F5344CB8AC3E}">
        <p14:creationId xmlns:p14="http://schemas.microsoft.com/office/powerpoint/2010/main" val="351819132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2"/>
        <p:cNvGrpSpPr/>
        <p:nvPr/>
      </p:nvGrpSpPr>
      <p:grpSpPr>
        <a:xfrm>
          <a:off x="0" y="0"/>
          <a:ext cx="0" cy="0"/>
          <a:chOff x="0" y="0"/>
          <a:chExt cx="0" cy="0"/>
        </a:xfrm>
      </p:grpSpPr>
      <p:sp>
        <p:nvSpPr>
          <p:cNvPr id="23" name="Google Shape;23;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 name="Google Shape;2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
        <p:nvSpPr>
          <p:cNvPr id="25" name="Google Shape;2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914400" rtl="0" eaLnBrk="1" fontAlgn="auto" latinLnBrk="0" hangingPunct="1">
              <a:lnSpc>
                <a:spcPct val="100000"/>
              </a:lnSpc>
              <a:spcBef>
                <a:spcPts val="0"/>
              </a:spcBef>
              <a:spcAft>
                <a:spcPts val="0"/>
              </a:spcAft>
              <a:buClrTx/>
              <a:buSzPts val="1400"/>
              <a:buFontTx/>
              <a:buNone/>
              <a:tabLst/>
              <a:defRPr/>
            </a:pPr>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
        <p:nvSpPr>
          <p:cNvPr id="26" name="Google Shape;2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GB" sz="1200" b="0" i="0" u="none" strike="noStrike" kern="1200" cap="none" spc="0" normalizeH="0" baseline="0" noProof="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544811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4D792B1F-855B-FC83-1023-94C0976E9848}"/>
              </a:ext>
            </a:extLst>
          </p:cNvPr>
          <p:cNvSpPr/>
          <p:nvPr userDrawn="1"/>
        </p:nvSpPr>
        <p:spPr>
          <a:xfrm>
            <a:off x="7443266" y="1841812"/>
            <a:ext cx="4748735" cy="5016187"/>
          </a:xfrm>
          <a:custGeom>
            <a:avLst/>
            <a:gdLst>
              <a:gd name="connsiteX0" fmla="*/ 4348134 w 4748735"/>
              <a:gd name="connsiteY0" fmla="*/ 6 h 5016187"/>
              <a:gd name="connsiteX1" fmla="*/ 4379876 w 4748735"/>
              <a:gd name="connsiteY1" fmla="*/ 485 h 5016187"/>
              <a:gd name="connsiteX2" fmla="*/ 4586242 w 4748735"/>
              <a:gd name="connsiteY2" fmla="*/ 19862 h 5016187"/>
              <a:gd name="connsiteX3" fmla="*/ 4748735 w 4748735"/>
              <a:gd name="connsiteY3" fmla="*/ 55250 h 5016187"/>
              <a:gd name="connsiteX4" fmla="*/ 4748735 w 4748735"/>
              <a:gd name="connsiteY4" fmla="*/ 5016187 h 5016187"/>
              <a:gd name="connsiteX5" fmla="*/ 0 w 4748735"/>
              <a:gd name="connsiteY5" fmla="*/ 5016187 h 5016187"/>
              <a:gd name="connsiteX6" fmla="*/ 11442 w 4748735"/>
              <a:gd name="connsiteY6" fmla="*/ 4915227 h 5016187"/>
              <a:gd name="connsiteX7" fmla="*/ 611678 w 4748735"/>
              <a:gd name="connsiteY7" fmla="*/ 3995309 h 5016187"/>
              <a:gd name="connsiteX8" fmla="*/ 1008000 w 4748735"/>
              <a:gd name="connsiteY8" fmla="*/ 3809158 h 5016187"/>
              <a:gd name="connsiteX9" fmla="*/ 1805189 w 4748735"/>
              <a:gd name="connsiteY9" fmla="*/ 3290046 h 5016187"/>
              <a:gd name="connsiteX10" fmla="*/ 2251863 w 4748735"/>
              <a:gd name="connsiteY10" fmla="*/ 2567459 h 5016187"/>
              <a:gd name="connsiteX11" fmla="*/ 2482829 w 4748735"/>
              <a:gd name="connsiteY11" fmla="*/ 1882499 h 5016187"/>
              <a:gd name="connsiteX12" fmla="*/ 3831730 w 4748735"/>
              <a:gd name="connsiteY12" fmla="*/ 80392 h 5016187"/>
              <a:gd name="connsiteX13" fmla="*/ 4348134 w 4748735"/>
              <a:gd name="connsiteY13" fmla="*/ 6 h 5016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48735" h="5016187">
                <a:moveTo>
                  <a:pt x="4348134" y="6"/>
                </a:moveTo>
                <a:cubicBezTo>
                  <a:pt x="4361273" y="42"/>
                  <a:pt x="4371969" y="256"/>
                  <a:pt x="4379876" y="485"/>
                </a:cubicBezTo>
                <a:cubicBezTo>
                  <a:pt x="4449755" y="2533"/>
                  <a:pt x="4518503" y="9177"/>
                  <a:pt x="4586242" y="19862"/>
                </a:cubicBezTo>
                <a:lnTo>
                  <a:pt x="4748735" y="55250"/>
                </a:lnTo>
                <a:lnTo>
                  <a:pt x="4748735" y="5016187"/>
                </a:lnTo>
                <a:lnTo>
                  <a:pt x="0" y="5016187"/>
                </a:lnTo>
                <a:lnTo>
                  <a:pt x="11442" y="4915227"/>
                </a:lnTo>
                <a:cubicBezTo>
                  <a:pt x="77982" y="4517939"/>
                  <a:pt x="283732" y="4213774"/>
                  <a:pt x="611678" y="3995309"/>
                </a:cubicBezTo>
                <a:cubicBezTo>
                  <a:pt x="736981" y="3911859"/>
                  <a:pt x="873130" y="3863258"/>
                  <a:pt x="1008000" y="3809158"/>
                </a:cubicBezTo>
                <a:cubicBezTo>
                  <a:pt x="1299563" y="3692309"/>
                  <a:pt x="1572137" y="3533688"/>
                  <a:pt x="1805189" y="3290046"/>
                </a:cubicBezTo>
                <a:cubicBezTo>
                  <a:pt x="2001471" y="3085000"/>
                  <a:pt x="2142666" y="2838447"/>
                  <a:pt x="2251863" y="2567459"/>
                </a:cubicBezTo>
                <a:cubicBezTo>
                  <a:pt x="2373799" y="2264838"/>
                  <a:pt x="2424949" y="2076601"/>
                  <a:pt x="2482829" y="1882499"/>
                </a:cubicBezTo>
                <a:cubicBezTo>
                  <a:pt x="2547129" y="1666773"/>
                  <a:pt x="2928871" y="386929"/>
                  <a:pt x="3831730" y="80392"/>
                </a:cubicBezTo>
                <a:cubicBezTo>
                  <a:pt x="4044488" y="8167"/>
                  <a:pt x="4256161" y="-249"/>
                  <a:pt x="4348134" y="6"/>
                </a:cubicBezTo>
                <a:close/>
              </a:path>
            </a:pathLst>
          </a:custGeom>
          <a:solidFill>
            <a:schemeClr val="accent2">
              <a:alpha val="59000"/>
            </a:schemeClr>
          </a:solidFill>
          <a:ln w="2777"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Freeform: Shape 6">
            <a:extLst>
              <a:ext uri="{FF2B5EF4-FFF2-40B4-BE49-F238E27FC236}">
                <a16:creationId xmlns:a16="http://schemas.microsoft.com/office/drawing/2014/main" id="{EF359D7C-AC03-77FE-CA1D-B96B46B08D16}"/>
              </a:ext>
            </a:extLst>
          </p:cNvPr>
          <p:cNvSpPr/>
          <p:nvPr userDrawn="1"/>
        </p:nvSpPr>
        <p:spPr>
          <a:xfrm rot="5400000">
            <a:off x="6993339" y="2334664"/>
            <a:ext cx="2225673" cy="7007393"/>
          </a:xfrm>
          <a:custGeom>
            <a:avLst/>
            <a:gdLst>
              <a:gd name="connsiteX0" fmla="*/ 1603804 w 1693993"/>
              <a:gd name="connsiteY0" fmla="*/ 54 h 5462555"/>
              <a:gd name="connsiteX1" fmla="*/ 1693819 w 1693993"/>
              <a:gd name="connsiteY1" fmla="*/ 10532 h 5462555"/>
              <a:gd name="connsiteX2" fmla="*/ 1678579 w 1693993"/>
              <a:gd name="connsiteY2" fmla="*/ 5418828 h 5462555"/>
              <a:gd name="connsiteX3" fmla="*/ 1176667 w 1693993"/>
              <a:gd name="connsiteY3" fmla="*/ 5429928 h 5462555"/>
              <a:gd name="connsiteX4" fmla="*/ 512297 w 1693993"/>
              <a:gd name="connsiteY4" fmla="*/ 5030409 h 5462555"/>
              <a:gd name="connsiteX5" fmla="*/ 314208 w 1693993"/>
              <a:gd name="connsiteY5" fmla="*/ 4179509 h 5462555"/>
              <a:gd name="connsiteX6" fmla="*/ 429138 w 1693993"/>
              <a:gd name="connsiteY6" fmla="*/ 3898280 h 5462555"/>
              <a:gd name="connsiteX7" fmla="*/ 592360 w 1693993"/>
              <a:gd name="connsiteY7" fmla="*/ 3258731 h 5462555"/>
              <a:gd name="connsiteX8" fmla="*/ 481029 w 1693993"/>
              <a:gd name="connsiteY8" fmla="*/ 2679952 h 5462555"/>
              <a:gd name="connsiteX9" fmla="*/ 277230 w 1693993"/>
              <a:gd name="connsiteY9" fmla="*/ 2221719 h 5462555"/>
              <a:gd name="connsiteX10" fmla="*/ 119523 w 1693993"/>
              <a:gd name="connsiteY10" fmla="*/ 667910 h 5462555"/>
              <a:gd name="connsiteX11" fmla="*/ 361880 w 1693993"/>
              <a:gd name="connsiteY11" fmla="*/ 369606 h 5462555"/>
              <a:gd name="connsiteX12" fmla="*/ 864738 w 1693993"/>
              <a:gd name="connsiteY12" fmla="*/ 104615 h 5462555"/>
              <a:gd name="connsiteX13" fmla="*/ 1513718 w 1693993"/>
              <a:gd name="connsiteY13" fmla="*/ 4215 h 5462555"/>
              <a:gd name="connsiteX14" fmla="*/ 1603804 w 1693993"/>
              <a:gd name="connsiteY14" fmla="*/ 54 h 5462555"/>
              <a:gd name="connsiteX0" fmla="*/ 1693819 w 1785259"/>
              <a:gd name="connsiteY0" fmla="*/ 10532 h 5462555"/>
              <a:gd name="connsiteX1" fmla="*/ 1678579 w 1785259"/>
              <a:gd name="connsiteY1" fmla="*/ 5418828 h 5462555"/>
              <a:gd name="connsiteX2" fmla="*/ 1176667 w 1785259"/>
              <a:gd name="connsiteY2" fmla="*/ 5429928 h 5462555"/>
              <a:gd name="connsiteX3" fmla="*/ 512297 w 1785259"/>
              <a:gd name="connsiteY3" fmla="*/ 5030409 h 5462555"/>
              <a:gd name="connsiteX4" fmla="*/ 314208 w 1785259"/>
              <a:gd name="connsiteY4" fmla="*/ 4179509 h 5462555"/>
              <a:gd name="connsiteX5" fmla="*/ 429138 w 1785259"/>
              <a:gd name="connsiteY5" fmla="*/ 3898280 h 5462555"/>
              <a:gd name="connsiteX6" fmla="*/ 592360 w 1785259"/>
              <a:gd name="connsiteY6" fmla="*/ 3258731 h 5462555"/>
              <a:gd name="connsiteX7" fmla="*/ 481029 w 1785259"/>
              <a:gd name="connsiteY7" fmla="*/ 2679952 h 5462555"/>
              <a:gd name="connsiteX8" fmla="*/ 277230 w 1785259"/>
              <a:gd name="connsiteY8" fmla="*/ 2221719 h 5462555"/>
              <a:gd name="connsiteX9" fmla="*/ 119523 w 1785259"/>
              <a:gd name="connsiteY9" fmla="*/ 667910 h 5462555"/>
              <a:gd name="connsiteX10" fmla="*/ 361880 w 1785259"/>
              <a:gd name="connsiteY10" fmla="*/ 369606 h 5462555"/>
              <a:gd name="connsiteX11" fmla="*/ 864738 w 1785259"/>
              <a:gd name="connsiteY11" fmla="*/ 104615 h 5462555"/>
              <a:gd name="connsiteX12" fmla="*/ 1513718 w 1785259"/>
              <a:gd name="connsiteY12" fmla="*/ 4215 h 5462555"/>
              <a:gd name="connsiteX13" fmla="*/ 1603804 w 1785259"/>
              <a:gd name="connsiteY13" fmla="*/ 54 h 5462555"/>
              <a:gd name="connsiteX14" fmla="*/ 1785259 w 1785259"/>
              <a:gd name="connsiteY14" fmla="*/ 101972 h 5462555"/>
              <a:gd name="connsiteX0" fmla="*/ 1678579 w 1785259"/>
              <a:gd name="connsiteY0" fmla="*/ 5418828 h 5462555"/>
              <a:gd name="connsiteX1" fmla="*/ 1176667 w 1785259"/>
              <a:gd name="connsiteY1" fmla="*/ 5429928 h 5462555"/>
              <a:gd name="connsiteX2" fmla="*/ 512297 w 1785259"/>
              <a:gd name="connsiteY2" fmla="*/ 5030409 h 5462555"/>
              <a:gd name="connsiteX3" fmla="*/ 314208 w 1785259"/>
              <a:gd name="connsiteY3" fmla="*/ 4179509 h 5462555"/>
              <a:gd name="connsiteX4" fmla="*/ 429138 w 1785259"/>
              <a:gd name="connsiteY4" fmla="*/ 3898280 h 5462555"/>
              <a:gd name="connsiteX5" fmla="*/ 592360 w 1785259"/>
              <a:gd name="connsiteY5" fmla="*/ 3258731 h 5462555"/>
              <a:gd name="connsiteX6" fmla="*/ 481029 w 1785259"/>
              <a:gd name="connsiteY6" fmla="*/ 2679952 h 5462555"/>
              <a:gd name="connsiteX7" fmla="*/ 277230 w 1785259"/>
              <a:gd name="connsiteY7" fmla="*/ 2221719 h 5462555"/>
              <a:gd name="connsiteX8" fmla="*/ 119523 w 1785259"/>
              <a:gd name="connsiteY8" fmla="*/ 667910 h 5462555"/>
              <a:gd name="connsiteX9" fmla="*/ 361880 w 1785259"/>
              <a:gd name="connsiteY9" fmla="*/ 369606 h 5462555"/>
              <a:gd name="connsiteX10" fmla="*/ 864738 w 1785259"/>
              <a:gd name="connsiteY10" fmla="*/ 104615 h 5462555"/>
              <a:gd name="connsiteX11" fmla="*/ 1513718 w 1785259"/>
              <a:gd name="connsiteY11" fmla="*/ 4215 h 5462555"/>
              <a:gd name="connsiteX12" fmla="*/ 1603804 w 1785259"/>
              <a:gd name="connsiteY12" fmla="*/ 54 h 5462555"/>
              <a:gd name="connsiteX13" fmla="*/ 1785259 w 1785259"/>
              <a:gd name="connsiteY13" fmla="*/ 101972 h 5462555"/>
              <a:gd name="connsiteX0" fmla="*/ 1678579 w 1785259"/>
              <a:gd name="connsiteY0" fmla="*/ 5416834 h 5460561"/>
              <a:gd name="connsiteX1" fmla="*/ 1176667 w 1785259"/>
              <a:gd name="connsiteY1" fmla="*/ 5427934 h 5460561"/>
              <a:gd name="connsiteX2" fmla="*/ 512297 w 1785259"/>
              <a:gd name="connsiteY2" fmla="*/ 5028415 h 5460561"/>
              <a:gd name="connsiteX3" fmla="*/ 314208 w 1785259"/>
              <a:gd name="connsiteY3" fmla="*/ 4177515 h 5460561"/>
              <a:gd name="connsiteX4" fmla="*/ 429138 w 1785259"/>
              <a:gd name="connsiteY4" fmla="*/ 3896286 h 5460561"/>
              <a:gd name="connsiteX5" fmla="*/ 592360 w 1785259"/>
              <a:gd name="connsiteY5" fmla="*/ 3256737 h 5460561"/>
              <a:gd name="connsiteX6" fmla="*/ 481029 w 1785259"/>
              <a:gd name="connsiteY6" fmla="*/ 2677958 h 5460561"/>
              <a:gd name="connsiteX7" fmla="*/ 277230 w 1785259"/>
              <a:gd name="connsiteY7" fmla="*/ 2219725 h 5460561"/>
              <a:gd name="connsiteX8" fmla="*/ 119523 w 1785259"/>
              <a:gd name="connsiteY8" fmla="*/ 665916 h 5460561"/>
              <a:gd name="connsiteX9" fmla="*/ 361880 w 1785259"/>
              <a:gd name="connsiteY9" fmla="*/ 367612 h 5460561"/>
              <a:gd name="connsiteX10" fmla="*/ 864738 w 1785259"/>
              <a:gd name="connsiteY10" fmla="*/ 102621 h 5460561"/>
              <a:gd name="connsiteX11" fmla="*/ 1513718 w 1785259"/>
              <a:gd name="connsiteY11" fmla="*/ 2221 h 5460561"/>
              <a:gd name="connsiteX12" fmla="*/ 1654604 w 1785259"/>
              <a:gd name="connsiteY12" fmla="*/ 600 h 5460561"/>
              <a:gd name="connsiteX13" fmla="*/ 1785259 w 1785259"/>
              <a:gd name="connsiteY13" fmla="*/ 99978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54604 w 1678579"/>
              <a:gd name="connsiteY12" fmla="*/ 600 h 5460561"/>
              <a:gd name="connsiteX0" fmla="*/ 1678579 w 1678579"/>
              <a:gd name="connsiteY0" fmla="*/ 5416834 h 5460561"/>
              <a:gd name="connsiteX1" fmla="*/ 1176667 w 1678579"/>
              <a:gd name="connsiteY1" fmla="*/ 5427934 h 5460561"/>
              <a:gd name="connsiteX2" fmla="*/ 512297 w 1678579"/>
              <a:gd name="connsiteY2" fmla="*/ 5028415 h 5460561"/>
              <a:gd name="connsiteX3" fmla="*/ 314208 w 1678579"/>
              <a:gd name="connsiteY3" fmla="*/ 4177515 h 5460561"/>
              <a:gd name="connsiteX4" fmla="*/ 429138 w 1678579"/>
              <a:gd name="connsiteY4" fmla="*/ 3896286 h 5460561"/>
              <a:gd name="connsiteX5" fmla="*/ 592360 w 1678579"/>
              <a:gd name="connsiteY5" fmla="*/ 3256737 h 5460561"/>
              <a:gd name="connsiteX6" fmla="*/ 481029 w 1678579"/>
              <a:gd name="connsiteY6" fmla="*/ 2677958 h 5460561"/>
              <a:gd name="connsiteX7" fmla="*/ 277230 w 1678579"/>
              <a:gd name="connsiteY7" fmla="*/ 2219725 h 5460561"/>
              <a:gd name="connsiteX8" fmla="*/ 119523 w 1678579"/>
              <a:gd name="connsiteY8" fmla="*/ 665916 h 5460561"/>
              <a:gd name="connsiteX9" fmla="*/ 361880 w 1678579"/>
              <a:gd name="connsiteY9" fmla="*/ 367612 h 5460561"/>
              <a:gd name="connsiteX10" fmla="*/ 864738 w 1678579"/>
              <a:gd name="connsiteY10" fmla="*/ 102621 h 5460561"/>
              <a:gd name="connsiteX11" fmla="*/ 1513718 w 1678579"/>
              <a:gd name="connsiteY11" fmla="*/ 2221 h 5460561"/>
              <a:gd name="connsiteX12" fmla="*/ 1672384 w 1678579"/>
              <a:gd name="connsiteY12" fmla="*/ 600 h 546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78579" h="5460561">
                <a:moveTo>
                  <a:pt x="1678579" y="5416834"/>
                </a:moveTo>
                <a:cubicBezTo>
                  <a:pt x="1542915" y="5445979"/>
                  <a:pt x="1371047" y="5492671"/>
                  <a:pt x="1176667" y="5427934"/>
                </a:cubicBezTo>
                <a:cubicBezTo>
                  <a:pt x="982286" y="5363198"/>
                  <a:pt x="693262" y="5251552"/>
                  <a:pt x="512297" y="5028415"/>
                </a:cubicBezTo>
                <a:cubicBezTo>
                  <a:pt x="300079" y="4766790"/>
                  <a:pt x="240107" y="4481064"/>
                  <a:pt x="314208" y="4177515"/>
                </a:cubicBezTo>
                <a:cubicBezTo>
                  <a:pt x="338992" y="4076042"/>
                  <a:pt x="385683" y="3987268"/>
                  <a:pt x="429138" y="3896286"/>
                </a:cubicBezTo>
                <a:cubicBezTo>
                  <a:pt x="523129" y="3699657"/>
                  <a:pt x="587802" y="3490619"/>
                  <a:pt x="592360" y="3256737"/>
                </a:cubicBezTo>
                <a:cubicBezTo>
                  <a:pt x="596271" y="3059835"/>
                  <a:pt x="552558" y="2867619"/>
                  <a:pt x="481029" y="2677958"/>
                </a:cubicBezTo>
                <a:cubicBezTo>
                  <a:pt x="401147" y="2466162"/>
                  <a:pt x="338847" y="2346021"/>
                  <a:pt x="277230" y="2219725"/>
                </a:cubicBezTo>
                <a:cubicBezTo>
                  <a:pt x="208732" y="2079372"/>
                  <a:pt x="-197504" y="1246569"/>
                  <a:pt x="119523" y="665916"/>
                </a:cubicBezTo>
                <a:cubicBezTo>
                  <a:pt x="204910" y="509544"/>
                  <a:pt x="328718" y="396391"/>
                  <a:pt x="361880" y="367612"/>
                </a:cubicBezTo>
                <a:cubicBezTo>
                  <a:pt x="508452" y="240485"/>
                  <a:pt x="680335" y="159399"/>
                  <a:pt x="864738" y="102621"/>
                </a:cubicBezTo>
                <a:cubicBezTo>
                  <a:pt x="1073505" y="38392"/>
                  <a:pt x="1375267" y="15302"/>
                  <a:pt x="1513718" y="2221"/>
                </a:cubicBezTo>
                <a:cubicBezTo>
                  <a:pt x="1550168" y="-1223"/>
                  <a:pt x="1648423" y="285"/>
                  <a:pt x="1672384" y="600"/>
                </a:cubicBezTo>
              </a:path>
            </a:pathLst>
          </a:custGeom>
          <a:noFill/>
          <a:ln w="60325"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4" name="Freeform: Shape 33">
            <a:extLst>
              <a:ext uri="{FF2B5EF4-FFF2-40B4-BE49-F238E27FC236}">
                <a16:creationId xmlns:a16="http://schemas.microsoft.com/office/drawing/2014/main" id="{C9AA487F-3729-4692-1A21-35558A2D840B}"/>
              </a:ext>
            </a:extLst>
          </p:cNvPr>
          <p:cNvSpPr/>
          <p:nvPr userDrawn="1"/>
        </p:nvSpPr>
        <p:spPr>
          <a:xfrm>
            <a:off x="1" y="0"/>
            <a:ext cx="5880649" cy="6075137"/>
          </a:xfrm>
          <a:custGeom>
            <a:avLst/>
            <a:gdLst>
              <a:gd name="connsiteX0" fmla="*/ 0 w 5880649"/>
              <a:gd name="connsiteY0" fmla="*/ 0 h 6075137"/>
              <a:gd name="connsiteX1" fmla="*/ 5331935 w 5880649"/>
              <a:gd name="connsiteY1" fmla="*/ 0 h 6075137"/>
              <a:gd name="connsiteX2" fmla="*/ 5371238 w 5880649"/>
              <a:gd name="connsiteY2" fmla="*/ 36527 h 6075137"/>
              <a:gd name="connsiteX3" fmla="*/ 5506423 w 5880649"/>
              <a:gd name="connsiteY3" fmla="*/ 197526 h 6075137"/>
              <a:gd name="connsiteX4" fmla="*/ 3912768 w 5880649"/>
              <a:gd name="connsiteY4" fmla="*/ 5218398 h 6075137"/>
              <a:gd name="connsiteX5" fmla="*/ 9712 w 5880649"/>
              <a:gd name="connsiteY5" fmla="*/ 5900494 h 6075137"/>
              <a:gd name="connsiteX6" fmla="*/ 0 w 5880649"/>
              <a:gd name="connsiteY6" fmla="*/ 5897200 h 6075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649" h="6075137">
                <a:moveTo>
                  <a:pt x="0" y="0"/>
                </a:moveTo>
                <a:lnTo>
                  <a:pt x="5331935" y="0"/>
                </a:lnTo>
                <a:lnTo>
                  <a:pt x="5371238" y="36527"/>
                </a:lnTo>
                <a:cubicBezTo>
                  <a:pt x="5420080" y="87726"/>
                  <a:pt x="5465228" y="141386"/>
                  <a:pt x="5506423" y="197526"/>
                </a:cubicBezTo>
                <a:cubicBezTo>
                  <a:pt x="6380367" y="1388506"/>
                  <a:pt x="5672840" y="3964921"/>
                  <a:pt x="3912768" y="5218398"/>
                </a:cubicBezTo>
                <a:cubicBezTo>
                  <a:pt x="2827232" y="5991466"/>
                  <a:pt x="1288114" y="6299252"/>
                  <a:pt x="9712" y="5900494"/>
                </a:cubicBezTo>
                <a:lnTo>
                  <a:pt x="0" y="5897200"/>
                </a:lnTo>
                <a:close/>
              </a:path>
            </a:pathLst>
          </a:custGeom>
          <a:solidFill>
            <a:schemeClr val="accent4">
              <a:alpha val="45000"/>
            </a:schemeClr>
          </a:solidFill>
          <a:ln w="444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C9EEA626-63D9-B376-D5C7-F7B224767D92}"/>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088E094-4ADD-B56F-A2B6-C1D91D2B398B}"/>
              </a:ext>
            </a:extLst>
          </p:cNvPr>
          <p:cNvSpPr>
            <a:spLocks noGrp="1"/>
          </p:cNvSpPr>
          <p:nvPr>
            <p:ph type="subTitle" idx="1"/>
          </p:nvPr>
        </p:nvSpPr>
        <p:spPr>
          <a:xfrm>
            <a:off x="1524000" y="3602038"/>
            <a:ext cx="9144000" cy="1655762"/>
          </a:xfrm>
        </p:spPr>
        <p:txBody>
          <a:bodyPr/>
          <a:lstStyle>
            <a:lvl1pPr marL="0" indent="0" algn="ctr">
              <a:buNone/>
              <a:defRPr sz="24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3" name="Freeform: Shape 22">
            <a:extLst>
              <a:ext uri="{FF2B5EF4-FFF2-40B4-BE49-F238E27FC236}">
                <a16:creationId xmlns:a16="http://schemas.microsoft.com/office/drawing/2014/main" id="{84B8E19A-569B-855B-EBF8-C02F2998ABC8}"/>
              </a:ext>
            </a:extLst>
          </p:cNvPr>
          <p:cNvSpPr/>
          <p:nvPr userDrawn="1"/>
        </p:nvSpPr>
        <p:spPr>
          <a:xfrm>
            <a:off x="1" y="-1"/>
            <a:ext cx="5137691" cy="3723310"/>
          </a:xfrm>
          <a:custGeom>
            <a:avLst/>
            <a:gdLst>
              <a:gd name="connsiteX0" fmla="*/ 659084 w 5137691"/>
              <a:gd name="connsiteY0" fmla="*/ 2921625 h 3723310"/>
              <a:gd name="connsiteX1" fmla="*/ 431178 w 5137691"/>
              <a:gd name="connsiteY1" fmla="*/ 3187332 h 3723310"/>
              <a:gd name="connsiteX2" fmla="*/ 371969 w 5137691"/>
              <a:gd name="connsiteY2" fmla="*/ 3549893 h 3723310"/>
              <a:gd name="connsiteX3" fmla="*/ 393875 w 5137691"/>
              <a:gd name="connsiteY3" fmla="*/ 3555088 h 3723310"/>
              <a:gd name="connsiteX4" fmla="*/ 659084 w 5137691"/>
              <a:gd name="connsiteY4" fmla="*/ 2921625 h 3723310"/>
              <a:gd name="connsiteX5" fmla="*/ 773656 w 5137691"/>
              <a:gd name="connsiteY5" fmla="*/ 2824142 h 3723310"/>
              <a:gd name="connsiteX6" fmla="*/ 683107 w 5137691"/>
              <a:gd name="connsiteY6" fmla="*/ 3035075 h 3723310"/>
              <a:gd name="connsiteX7" fmla="*/ 523193 w 5137691"/>
              <a:gd name="connsiteY7" fmla="*/ 3444488 h 3723310"/>
              <a:gd name="connsiteX8" fmla="*/ 493950 w 5137691"/>
              <a:gd name="connsiteY8" fmla="*/ 3544616 h 3723310"/>
              <a:gd name="connsiteX9" fmla="*/ 773656 w 5137691"/>
              <a:gd name="connsiteY9" fmla="*/ 2824142 h 3723310"/>
              <a:gd name="connsiteX10" fmla="*/ 906895 w 5137691"/>
              <a:gd name="connsiteY10" fmla="*/ 2579229 h 3723310"/>
              <a:gd name="connsiteX11" fmla="*/ 896608 w 5137691"/>
              <a:gd name="connsiteY11" fmla="*/ 2696939 h 3723310"/>
              <a:gd name="connsiteX12" fmla="*/ 906895 w 5137691"/>
              <a:gd name="connsiteY12" fmla="*/ 2579229 h 3723310"/>
              <a:gd name="connsiteX13" fmla="*/ 1003958 w 5137691"/>
              <a:gd name="connsiteY13" fmla="*/ 2517682 h 3723310"/>
              <a:gd name="connsiteX14" fmla="*/ 1054389 w 5137691"/>
              <a:gd name="connsiteY14" fmla="*/ 3079021 h 3723310"/>
              <a:gd name="connsiteX15" fmla="*/ 1003958 w 5137691"/>
              <a:gd name="connsiteY15" fmla="*/ 2517682 h 3723310"/>
              <a:gd name="connsiteX16" fmla="*/ 744142 w 5137691"/>
              <a:gd name="connsiteY16" fmla="*/ 2402290 h 3723310"/>
              <a:gd name="connsiteX17" fmla="*/ 99596 w 5137691"/>
              <a:gd name="connsiteY17" fmla="*/ 2734878 h 3723310"/>
              <a:gd name="connsiteX18" fmla="*/ 744142 w 5137691"/>
              <a:gd name="connsiteY18" fmla="*/ 2402290 h 3723310"/>
              <a:gd name="connsiteX19" fmla="*/ 1068601 w 5137691"/>
              <a:gd name="connsiteY19" fmla="*/ 2384771 h 3723310"/>
              <a:gd name="connsiteX20" fmla="*/ 1147707 w 5137691"/>
              <a:gd name="connsiteY20" fmla="*/ 3076961 h 3723310"/>
              <a:gd name="connsiteX21" fmla="*/ 1068601 w 5137691"/>
              <a:gd name="connsiteY21" fmla="*/ 2384771 h 3723310"/>
              <a:gd name="connsiteX22" fmla="*/ 934540 w 5137691"/>
              <a:gd name="connsiteY22" fmla="*/ 2375130 h 3723310"/>
              <a:gd name="connsiteX23" fmla="*/ 84219 w 5137691"/>
              <a:gd name="connsiteY23" fmla="*/ 2833186 h 3723310"/>
              <a:gd name="connsiteX24" fmla="*/ 269550 w 5137691"/>
              <a:gd name="connsiteY24" fmla="*/ 2841297 h 3723310"/>
              <a:gd name="connsiteX25" fmla="*/ 695816 w 5137691"/>
              <a:gd name="connsiteY25" fmla="*/ 2669005 h 3723310"/>
              <a:gd name="connsiteX26" fmla="*/ 934540 w 5137691"/>
              <a:gd name="connsiteY26" fmla="*/ 2375130 h 3723310"/>
              <a:gd name="connsiteX27" fmla="*/ 2466566 w 5137691"/>
              <a:gd name="connsiteY27" fmla="*/ 1413263 h 3723310"/>
              <a:gd name="connsiteX28" fmla="*/ 2384187 w 5137691"/>
              <a:gd name="connsiteY28" fmla="*/ 1907493 h 3723310"/>
              <a:gd name="connsiteX29" fmla="*/ 2466566 w 5137691"/>
              <a:gd name="connsiteY29" fmla="*/ 1413263 h 3723310"/>
              <a:gd name="connsiteX30" fmla="*/ 2384254 w 5137691"/>
              <a:gd name="connsiteY30" fmla="*/ 1364070 h 3723310"/>
              <a:gd name="connsiteX31" fmla="*/ 2286288 w 5137691"/>
              <a:gd name="connsiteY31" fmla="*/ 1925023 h 3723310"/>
              <a:gd name="connsiteX32" fmla="*/ 2384254 w 5137691"/>
              <a:gd name="connsiteY32" fmla="*/ 1364070 h 3723310"/>
              <a:gd name="connsiteX33" fmla="*/ 2728377 w 5137691"/>
              <a:gd name="connsiteY33" fmla="*/ 1165380 h 3723310"/>
              <a:gd name="connsiteX34" fmla="*/ 3003048 w 5137691"/>
              <a:gd name="connsiteY34" fmla="*/ 1736253 h 3723310"/>
              <a:gd name="connsiteX35" fmla="*/ 2948375 w 5137691"/>
              <a:gd name="connsiteY35" fmla="*/ 1498255 h 3723310"/>
              <a:gd name="connsiteX36" fmla="*/ 2914601 w 5137691"/>
              <a:gd name="connsiteY36" fmla="*/ 1460919 h 3723310"/>
              <a:gd name="connsiteX37" fmla="*/ 2852040 w 5137691"/>
              <a:gd name="connsiteY37" fmla="*/ 1382206 h 3723310"/>
              <a:gd name="connsiteX38" fmla="*/ 2728377 w 5137691"/>
              <a:gd name="connsiteY38" fmla="*/ 1165380 h 3723310"/>
              <a:gd name="connsiteX39" fmla="*/ 2806912 w 5137691"/>
              <a:gd name="connsiteY39" fmla="*/ 1118837 h 3723310"/>
              <a:gd name="connsiteX40" fmla="*/ 2783682 w 5137691"/>
              <a:gd name="connsiteY40" fmla="*/ 1138236 h 3723310"/>
              <a:gd name="connsiteX41" fmla="*/ 2889384 w 5137691"/>
              <a:gd name="connsiteY41" fmla="*/ 1270224 h 3723310"/>
              <a:gd name="connsiteX42" fmla="*/ 2994783 w 5137691"/>
              <a:gd name="connsiteY42" fmla="*/ 1447738 h 3723310"/>
              <a:gd name="connsiteX43" fmla="*/ 3056463 w 5137691"/>
              <a:gd name="connsiteY43" fmla="*/ 1668888 h 3723310"/>
              <a:gd name="connsiteX44" fmla="*/ 3083513 w 5137691"/>
              <a:gd name="connsiteY44" fmla="*/ 1738721 h 3723310"/>
              <a:gd name="connsiteX45" fmla="*/ 3025360 w 5137691"/>
              <a:gd name="connsiteY45" fmla="*/ 1292428 h 3723310"/>
              <a:gd name="connsiteX46" fmla="*/ 2806912 w 5137691"/>
              <a:gd name="connsiteY46" fmla="*/ 1118837 h 3723310"/>
              <a:gd name="connsiteX47" fmla="*/ 2211503 w 5137691"/>
              <a:gd name="connsiteY47" fmla="*/ 1091728 h 3723310"/>
              <a:gd name="connsiteX48" fmla="*/ 2023347 w 5137691"/>
              <a:gd name="connsiteY48" fmla="*/ 1305252 h 3723310"/>
              <a:gd name="connsiteX49" fmla="*/ 2041522 w 5137691"/>
              <a:gd name="connsiteY49" fmla="*/ 1324054 h 3723310"/>
              <a:gd name="connsiteX50" fmla="*/ 2211503 w 5137691"/>
              <a:gd name="connsiteY50" fmla="*/ 1091728 h 3723310"/>
              <a:gd name="connsiteX51" fmla="*/ 2168237 w 5137691"/>
              <a:gd name="connsiteY51" fmla="*/ 1042670 h 3723310"/>
              <a:gd name="connsiteX52" fmla="*/ 2005655 w 5137691"/>
              <a:gd name="connsiteY52" fmla="*/ 1233134 h 3723310"/>
              <a:gd name="connsiteX53" fmla="*/ 2168237 w 5137691"/>
              <a:gd name="connsiteY53" fmla="*/ 1042670 h 3723310"/>
              <a:gd name="connsiteX54" fmla="*/ 4080539 w 5137691"/>
              <a:gd name="connsiteY54" fmla="*/ 827257 h 3723310"/>
              <a:gd name="connsiteX55" fmla="*/ 4092849 w 5137691"/>
              <a:gd name="connsiteY55" fmla="*/ 1108381 h 3723310"/>
              <a:gd name="connsiteX56" fmla="*/ 4132014 w 5137691"/>
              <a:gd name="connsiteY56" fmla="*/ 1381869 h 3723310"/>
              <a:gd name="connsiteX57" fmla="*/ 4082492 w 5137691"/>
              <a:gd name="connsiteY57" fmla="*/ 1357873 h 3723310"/>
              <a:gd name="connsiteX58" fmla="*/ 4009383 w 5137691"/>
              <a:gd name="connsiteY58" fmla="*/ 893112 h 3723310"/>
              <a:gd name="connsiteX59" fmla="*/ 4072306 w 5137691"/>
              <a:gd name="connsiteY59" fmla="*/ 1761300 h 3723310"/>
              <a:gd name="connsiteX60" fmla="*/ 4080539 w 5137691"/>
              <a:gd name="connsiteY60" fmla="*/ 827257 h 3723310"/>
              <a:gd name="connsiteX61" fmla="*/ 4412492 w 5137691"/>
              <a:gd name="connsiteY61" fmla="*/ 559624 h 3723310"/>
              <a:gd name="connsiteX62" fmla="*/ 4617392 w 5137691"/>
              <a:gd name="connsiteY62" fmla="*/ 890611 h 3723310"/>
              <a:gd name="connsiteX63" fmla="*/ 4369105 w 5137691"/>
              <a:gd name="connsiteY63" fmla="*/ 630629 h 3723310"/>
              <a:gd name="connsiteX64" fmla="*/ 4810227 w 5137691"/>
              <a:gd name="connsiteY64" fmla="*/ 1127284 h 3723310"/>
              <a:gd name="connsiteX65" fmla="*/ 4412492 w 5137691"/>
              <a:gd name="connsiteY65" fmla="*/ 559624 h 3723310"/>
              <a:gd name="connsiteX66" fmla="*/ 3754486 w 5137691"/>
              <a:gd name="connsiteY66" fmla="*/ 313872 h 3723310"/>
              <a:gd name="connsiteX67" fmla="*/ 3673942 w 5137691"/>
              <a:gd name="connsiteY67" fmla="*/ 424963 h 3723310"/>
              <a:gd name="connsiteX68" fmla="*/ 3490493 w 5137691"/>
              <a:gd name="connsiteY68" fmla="*/ 701127 h 3723310"/>
              <a:gd name="connsiteX69" fmla="*/ 3439282 w 5137691"/>
              <a:gd name="connsiteY69" fmla="*/ 732600 h 3723310"/>
              <a:gd name="connsiteX70" fmla="*/ 3421532 w 5137691"/>
              <a:gd name="connsiteY70" fmla="*/ 712866 h 3723310"/>
              <a:gd name="connsiteX71" fmla="*/ 3590235 w 5137691"/>
              <a:gd name="connsiteY71" fmla="*/ 449820 h 3723310"/>
              <a:gd name="connsiteX72" fmla="*/ 3307188 w 5137691"/>
              <a:gd name="connsiteY72" fmla="*/ 911899 h 3723310"/>
              <a:gd name="connsiteX73" fmla="*/ 3393054 w 5137691"/>
              <a:gd name="connsiteY73" fmla="*/ 906465 h 3723310"/>
              <a:gd name="connsiteX74" fmla="*/ 3776927 w 5137691"/>
              <a:gd name="connsiteY74" fmla="*/ 442126 h 3723310"/>
              <a:gd name="connsiteX75" fmla="*/ 3754486 w 5137691"/>
              <a:gd name="connsiteY75" fmla="*/ 313872 h 3723310"/>
              <a:gd name="connsiteX76" fmla="*/ 1133888 w 5137691"/>
              <a:gd name="connsiteY76" fmla="*/ 214876 h 3723310"/>
              <a:gd name="connsiteX77" fmla="*/ 660639 w 5137691"/>
              <a:gd name="connsiteY77" fmla="*/ 863910 h 3723310"/>
              <a:gd name="connsiteX78" fmla="*/ 1108084 w 5137691"/>
              <a:gd name="connsiteY78" fmla="*/ 398665 h 3723310"/>
              <a:gd name="connsiteX79" fmla="*/ 975613 w 5137691"/>
              <a:gd name="connsiteY79" fmla="*/ 557099 h 3723310"/>
              <a:gd name="connsiteX80" fmla="*/ 811923 w 5137691"/>
              <a:gd name="connsiteY80" fmla="*/ 657310 h 3723310"/>
              <a:gd name="connsiteX81" fmla="*/ 998135 w 5137691"/>
              <a:gd name="connsiteY81" fmla="*/ 440657 h 3723310"/>
              <a:gd name="connsiteX82" fmla="*/ 1133888 w 5137691"/>
              <a:gd name="connsiteY82" fmla="*/ 214876 h 3723310"/>
              <a:gd name="connsiteX83" fmla="*/ 4685407 w 5137691"/>
              <a:gd name="connsiteY83" fmla="*/ 0 h 3723310"/>
              <a:gd name="connsiteX84" fmla="*/ 4770408 w 5137691"/>
              <a:gd name="connsiteY84" fmla="*/ 0 h 3723310"/>
              <a:gd name="connsiteX85" fmla="*/ 4810333 w 5137691"/>
              <a:gd name="connsiteY85" fmla="*/ 31801 h 3723310"/>
              <a:gd name="connsiteX86" fmla="*/ 5034638 w 5137691"/>
              <a:gd name="connsiteY86" fmla="*/ 141089 h 3723310"/>
              <a:gd name="connsiteX87" fmla="*/ 5039361 w 5137691"/>
              <a:gd name="connsiteY87" fmla="*/ 18254 h 3723310"/>
              <a:gd name="connsiteX88" fmla="*/ 5037438 w 5137691"/>
              <a:gd name="connsiteY88" fmla="*/ 0 h 3723310"/>
              <a:gd name="connsiteX89" fmla="*/ 5107568 w 5137691"/>
              <a:gd name="connsiteY89" fmla="*/ 0 h 3723310"/>
              <a:gd name="connsiteX90" fmla="*/ 5114876 w 5137691"/>
              <a:gd name="connsiteY90" fmla="*/ 38763 h 3723310"/>
              <a:gd name="connsiteX91" fmla="*/ 5127595 w 5137691"/>
              <a:gd name="connsiteY91" fmla="*/ 236940 h 3723310"/>
              <a:gd name="connsiteX92" fmla="*/ 5061109 w 5137691"/>
              <a:gd name="connsiteY92" fmla="*/ 225505 h 3723310"/>
              <a:gd name="connsiteX93" fmla="*/ 4727085 w 5137691"/>
              <a:gd name="connsiteY93" fmla="*/ 33775 h 3723310"/>
              <a:gd name="connsiteX94" fmla="*/ 4003152 w 5137691"/>
              <a:gd name="connsiteY94" fmla="*/ 0 h 3723310"/>
              <a:gd name="connsiteX95" fmla="*/ 4132176 w 5137691"/>
              <a:gd name="connsiteY95" fmla="*/ 0 h 3723310"/>
              <a:gd name="connsiteX96" fmla="*/ 4123986 w 5137691"/>
              <a:gd name="connsiteY96" fmla="*/ 63465 h 3723310"/>
              <a:gd name="connsiteX97" fmla="*/ 4104583 w 5137691"/>
              <a:gd name="connsiteY97" fmla="*/ 239130 h 3723310"/>
              <a:gd name="connsiteX98" fmla="*/ 4153843 w 5137691"/>
              <a:gd name="connsiteY98" fmla="*/ 350960 h 3723310"/>
              <a:gd name="connsiteX99" fmla="*/ 4411323 w 5137691"/>
              <a:gd name="connsiteY99" fmla="*/ 488238 h 3723310"/>
              <a:gd name="connsiteX100" fmla="*/ 4864485 w 5137691"/>
              <a:gd name="connsiteY100" fmla="*/ 991020 h 3723310"/>
              <a:gd name="connsiteX101" fmla="*/ 4905378 w 5137691"/>
              <a:gd name="connsiteY101" fmla="*/ 1217830 h 3723310"/>
              <a:gd name="connsiteX102" fmla="*/ 4640632 w 5137691"/>
              <a:gd name="connsiteY102" fmla="*/ 1136420 h 3723310"/>
              <a:gd name="connsiteX103" fmla="*/ 4377015 w 5137691"/>
              <a:gd name="connsiteY103" fmla="*/ 870623 h 3723310"/>
              <a:gd name="connsiteX104" fmla="*/ 4304571 w 5137691"/>
              <a:gd name="connsiteY104" fmla="*/ 640549 h 3723310"/>
              <a:gd name="connsiteX105" fmla="*/ 4193118 w 5137691"/>
              <a:gd name="connsiteY105" fmla="*/ 452646 h 3723310"/>
              <a:gd name="connsiteX106" fmla="*/ 4094850 w 5137691"/>
              <a:gd name="connsiteY106" fmla="*/ 385207 h 3723310"/>
              <a:gd name="connsiteX107" fmla="*/ 4089643 w 5137691"/>
              <a:gd name="connsiteY107" fmla="*/ 684043 h 3723310"/>
              <a:gd name="connsiteX108" fmla="*/ 4140489 w 5137691"/>
              <a:gd name="connsiteY108" fmla="*/ 765775 h 3723310"/>
              <a:gd name="connsiteX109" fmla="*/ 4328143 w 5137691"/>
              <a:gd name="connsiteY109" fmla="*/ 1340660 h 3723310"/>
              <a:gd name="connsiteX110" fmla="*/ 4211174 w 5137691"/>
              <a:gd name="connsiteY110" fmla="*/ 1692363 h 3723310"/>
              <a:gd name="connsiteX111" fmla="*/ 4096384 w 5137691"/>
              <a:gd name="connsiteY111" fmla="*/ 1871176 h 3723310"/>
              <a:gd name="connsiteX112" fmla="*/ 4073915 w 5137691"/>
              <a:gd name="connsiteY112" fmla="*/ 1868200 h 3723310"/>
              <a:gd name="connsiteX113" fmla="*/ 3830235 w 5137691"/>
              <a:gd name="connsiteY113" fmla="*/ 1467468 h 3723310"/>
              <a:gd name="connsiteX114" fmla="*/ 3928554 w 5137691"/>
              <a:gd name="connsiteY114" fmla="*/ 872709 h 3723310"/>
              <a:gd name="connsiteX115" fmla="*/ 4041572 w 5137691"/>
              <a:gd name="connsiteY115" fmla="*/ 368957 h 3723310"/>
              <a:gd name="connsiteX116" fmla="*/ 3976315 w 5137691"/>
              <a:gd name="connsiteY116" fmla="*/ 278901 h 3723310"/>
              <a:gd name="connsiteX117" fmla="*/ 4052764 w 5137691"/>
              <a:gd name="connsiteY117" fmla="*/ 245809 h 3723310"/>
              <a:gd name="connsiteX118" fmla="*/ 4077058 w 5137691"/>
              <a:gd name="connsiteY118" fmla="*/ 27371 h 3723310"/>
              <a:gd name="connsiteX119" fmla="*/ 3902474 w 5137691"/>
              <a:gd name="connsiteY119" fmla="*/ 171686 h 3723310"/>
              <a:gd name="connsiteX120" fmla="*/ 3839430 w 5137691"/>
              <a:gd name="connsiteY120" fmla="*/ 359757 h 3723310"/>
              <a:gd name="connsiteX121" fmla="*/ 3511342 w 5137691"/>
              <a:gd name="connsiteY121" fmla="*/ 923585 h 3723310"/>
              <a:gd name="connsiteX122" fmla="*/ 3345310 w 5137691"/>
              <a:gd name="connsiteY122" fmla="*/ 978648 h 3723310"/>
              <a:gd name="connsiteX123" fmla="*/ 3251411 w 5137691"/>
              <a:gd name="connsiteY123" fmla="*/ 912962 h 3723310"/>
              <a:gd name="connsiteX124" fmla="*/ 3294880 w 5137691"/>
              <a:gd name="connsiteY124" fmla="*/ 713104 h 3723310"/>
              <a:gd name="connsiteX125" fmla="*/ 3641287 w 5137691"/>
              <a:gd name="connsiteY125" fmla="*/ 316153 h 3723310"/>
              <a:gd name="connsiteX126" fmla="*/ 3873337 w 5137691"/>
              <a:gd name="connsiteY126" fmla="*/ 115305 h 3723310"/>
              <a:gd name="connsiteX127" fmla="*/ 3954827 w 5137691"/>
              <a:gd name="connsiteY127" fmla="*/ 41083 h 3723310"/>
              <a:gd name="connsiteX128" fmla="*/ 3231589 w 5137691"/>
              <a:gd name="connsiteY128" fmla="*/ 0 h 3723310"/>
              <a:gd name="connsiteX129" fmla="*/ 3312011 w 5137691"/>
              <a:gd name="connsiteY129" fmla="*/ 0 h 3723310"/>
              <a:gd name="connsiteX130" fmla="*/ 3310368 w 5137691"/>
              <a:gd name="connsiteY130" fmla="*/ 16057 h 3723310"/>
              <a:gd name="connsiteX131" fmla="*/ 3356599 w 5137691"/>
              <a:gd name="connsiteY131" fmla="*/ 11189 h 3723310"/>
              <a:gd name="connsiteX132" fmla="*/ 3398860 w 5137691"/>
              <a:gd name="connsiteY132" fmla="*/ 0 h 3723310"/>
              <a:gd name="connsiteX133" fmla="*/ 3521426 w 5137691"/>
              <a:gd name="connsiteY133" fmla="*/ 0 h 3723310"/>
              <a:gd name="connsiteX134" fmla="*/ 3450288 w 5137691"/>
              <a:gd name="connsiteY134" fmla="*/ 40946 h 3723310"/>
              <a:gd name="connsiteX135" fmla="*/ 3224898 w 5137691"/>
              <a:gd name="connsiteY135" fmla="*/ 112320 h 3723310"/>
              <a:gd name="connsiteX136" fmla="*/ 3223079 w 5137691"/>
              <a:gd name="connsiteY136" fmla="*/ 40542 h 3723310"/>
              <a:gd name="connsiteX137" fmla="*/ 2713325 w 5137691"/>
              <a:gd name="connsiteY137" fmla="*/ 0 h 3723310"/>
              <a:gd name="connsiteX138" fmla="*/ 2801116 w 5137691"/>
              <a:gd name="connsiteY138" fmla="*/ 0 h 3723310"/>
              <a:gd name="connsiteX139" fmla="*/ 2771239 w 5137691"/>
              <a:gd name="connsiteY139" fmla="*/ 53358 h 3723310"/>
              <a:gd name="connsiteX140" fmla="*/ 2671323 w 5137691"/>
              <a:gd name="connsiteY140" fmla="*/ 281854 h 3723310"/>
              <a:gd name="connsiteX141" fmla="*/ 2609018 w 5137691"/>
              <a:gd name="connsiteY141" fmla="*/ 557536 h 3723310"/>
              <a:gd name="connsiteX142" fmla="*/ 2606274 w 5137691"/>
              <a:gd name="connsiteY142" fmla="*/ 567991 h 3723310"/>
              <a:gd name="connsiteX143" fmla="*/ 2661306 w 5137691"/>
              <a:gd name="connsiteY143" fmla="*/ 921545 h 3723310"/>
              <a:gd name="connsiteX144" fmla="*/ 2755651 w 5137691"/>
              <a:gd name="connsiteY144" fmla="*/ 1007451 h 3723310"/>
              <a:gd name="connsiteX145" fmla="*/ 2854694 w 5137691"/>
              <a:gd name="connsiteY145" fmla="*/ 1055446 h 3723310"/>
              <a:gd name="connsiteX146" fmla="*/ 3129406 w 5137691"/>
              <a:gd name="connsiteY146" fmla="*/ 1372830 h 3723310"/>
              <a:gd name="connsiteX147" fmla="*/ 3143254 w 5137691"/>
              <a:gd name="connsiteY147" fmla="*/ 1892637 h 3723310"/>
              <a:gd name="connsiteX148" fmla="*/ 2672087 w 5137691"/>
              <a:gd name="connsiteY148" fmla="*/ 1393850 h 3723310"/>
              <a:gd name="connsiteX149" fmla="*/ 2645908 w 5137691"/>
              <a:gd name="connsiteY149" fmla="*/ 1047511 h 3723310"/>
              <a:gd name="connsiteX150" fmla="*/ 2570535 w 5137691"/>
              <a:gd name="connsiteY150" fmla="*/ 1015633 h 3723310"/>
              <a:gd name="connsiteX151" fmla="*/ 2610208 w 5137691"/>
              <a:gd name="connsiteY151" fmla="*/ 945870 h 3723310"/>
              <a:gd name="connsiteX152" fmla="*/ 2538036 w 5137691"/>
              <a:gd name="connsiteY152" fmla="*/ 844360 h 3723310"/>
              <a:gd name="connsiteX153" fmla="*/ 2512867 w 5137691"/>
              <a:gd name="connsiteY153" fmla="*/ 1354598 h 3723310"/>
              <a:gd name="connsiteX154" fmla="*/ 2518702 w 5137691"/>
              <a:gd name="connsiteY154" fmla="*/ 1742111 h 3723310"/>
              <a:gd name="connsiteX155" fmla="*/ 2275616 w 5137691"/>
              <a:gd name="connsiteY155" fmla="*/ 2134783 h 3723310"/>
              <a:gd name="connsiteX156" fmla="*/ 2241266 w 5137691"/>
              <a:gd name="connsiteY156" fmla="*/ 2096736 h 3723310"/>
              <a:gd name="connsiteX157" fmla="*/ 2231827 w 5137691"/>
              <a:gd name="connsiteY157" fmla="*/ 1456335 h 3723310"/>
              <a:gd name="connsiteX158" fmla="*/ 2348810 w 5137691"/>
              <a:gd name="connsiteY158" fmla="*/ 1272217 h 3723310"/>
              <a:gd name="connsiteX159" fmla="*/ 2416218 w 5137691"/>
              <a:gd name="connsiteY159" fmla="*/ 1150005 h 3723310"/>
              <a:gd name="connsiteX160" fmla="*/ 2493456 w 5137691"/>
              <a:gd name="connsiteY160" fmla="*/ 706982 h 3723310"/>
              <a:gd name="connsiteX161" fmla="*/ 2313690 w 5137691"/>
              <a:gd name="connsiteY161" fmla="*/ 991337 h 3723310"/>
              <a:gd name="connsiteX162" fmla="*/ 1985609 w 5137691"/>
              <a:gd name="connsiteY162" fmla="*/ 1408731 h 3723310"/>
              <a:gd name="connsiteX163" fmla="*/ 1918730 w 5137691"/>
              <a:gd name="connsiteY163" fmla="*/ 1208846 h 3723310"/>
              <a:gd name="connsiteX164" fmla="*/ 2213019 w 5137691"/>
              <a:gd name="connsiteY164" fmla="*/ 897616 h 3723310"/>
              <a:gd name="connsiteX165" fmla="*/ 2517219 w 5137691"/>
              <a:gd name="connsiteY165" fmla="*/ 563658 h 3723310"/>
              <a:gd name="connsiteX166" fmla="*/ 2539459 w 5137691"/>
              <a:gd name="connsiteY166" fmla="*/ 513894 h 3723310"/>
              <a:gd name="connsiteX167" fmla="*/ 2702456 w 5137691"/>
              <a:gd name="connsiteY167" fmla="*/ 57291 h 3723310"/>
              <a:gd name="connsiteX168" fmla="*/ 2713671 w 5137691"/>
              <a:gd name="connsiteY168" fmla="*/ 17409 h 3723310"/>
              <a:gd name="connsiteX169" fmla="*/ 2615215 w 5137691"/>
              <a:gd name="connsiteY169" fmla="*/ 0 h 3723310"/>
              <a:gd name="connsiteX170" fmla="*/ 2683886 w 5137691"/>
              <a:gd name="connsiteY170" fmla="*/ 0 h 3723310"/>
              <a:gd name="connsiteX171" fmla="*/ 2615765 w 5137691"/>
              <a:gd name="connsiteY171" fmla="*/ 70449 h 3723310"/>
              <a:gd name="connsiteX172" fmla="*/ 2101714 w 5137691"/>
              <a:gd name="connsiteY172" fmla="*/ 677840 h 3723310"/>
              <a:gd name="connsiteX173" fmla="*/ 1647883 w 5137691"/>
              <a:gd name="connsiteY173" fmla="*/ 1269985 h 3723310"/>
              <a:gd name="connsiteX174" fmla="*/ 1520717 w 5137691"/>
              <a:gd name="connsiteY174" fmla="*/ 1759907 h 3723310"/>
              <a:gd name="connsiteX175" fmla="*/ 1543766 w 5137691"/>
              <a:gd name="connsiteY175" fmla="*/ 1830628 h 3723310"/>
              <a:gd name="connsiteX176" fmla="*/ 1614449 w 5137691"/>
              <a:gd name="connsiteY176" fmla="*/ 2214437 h 3723310"/>
              <a:gd name="connsiteX177" fmla="*/ 1518347 w 5137691"/>
              <a:gd name="connsiteY177" fmla="*/ 2480439 h 3723310"/>
              <a:gd name="connsiteX178" fmla="*/ 1333958 w 5137691"/>
              <a:gd name="connsiteY178" fmla="*/ 2228696 h 3723310"/>
              <a:gd name="connsiteX179" fmla="*/ 1393891 w 5137691"/>
              <a:gd name="connsiteY179" fmla="*/ 1917299 h 3723310"/>
              <a:gd name="connsiteX180" fmla="*/ 1444276 w 5137691"/>
              <a:gd name="connsiteY180" fmla="*/ 1597756 h 3723310"/>
              <a:gd name="connsiteX181" fmla="*/ 1398976 w 5137691"/>
              <a:gd name="connsiteY181" fmla="*/ 1656198 h 3723310"/>
              <a:gd name="connsiteX182" fmla="*/ 1126020 w 5137691"/>
              <a:gd name="connsiteY182" fmla="*/ 2136568 h 3723310"/>
              <a:gd name="connsiteX183" fmla="*/ 1129825 w 5137691"/>
              <a:gd name="connsiteY183" fmla="*/ 2320491 h 3723310"/>
              <a:gd name="connsiteX184" fmla="*/ 1143273 w 5137691"/>
              <a:gd name="connsiteY184" fmla="*/ 2337828 h 3723310"/>
              <a:gd name="connsiteX185" fmla="*/ 1156978 w 5137691"/>
              <a:gd name="connsiteY185" fmla="*/ 3218822 h 3723310"/>
              <a:gd name="connsiteX186" fmla="*/ 1116365 w 5137691"/>
              <a:gd name="connsiteY186" fmla="*/ 3269939 h 3723310"/>
              <a:gd name="connsiteX187" fmla="*/ 883236 w 5137691"/>
              <a:gd name="connsiteY187" fmla="*/ 2779510 h 3723310"/>
              <a:gd name="connsiteX188" fmla="*/ 808845 w 5137691"/>
              <a:gd name="connsiteY188" fmla="*/ 3104380 h 3723310"/>
              <a:gd name="connsiteX189" fmla="*/ 488550 w 5137691"/>
              <a:gd name="connsiteY189" fmla="*/ 3634846 h 3723310"/>
              <a:gd name="connsiteX190" fmla="*/ 328509 w 5137691"/>
              <a:gd name="connsiteY190" fmla="*/ 3719164 h 3723310"/>
              <a:gd name="connsiteX191" fmla="*/ 318672 w 5137691"/>
              <a:gd name="connsiteY191" fmla="*/ 3594817 h 3723310"/>
              <a:gd name="connsiteX192" fmla="*/ 358291 w 5137691"/>
              <a:gd name="connsiteY192" fmla="*/ 3266349 h 3723310"/>
              <a:gd name="connsiteX193" fmla="*/ 517362 w 5137691"/>
              <a:gd name="connsiteY193" fmla="*/ 2959353 h 3723310"/>
              <a:gd name="connsiteX194" fmla="*/ 735958 w 5137691"/>
              <a:gd name="connsiteY194" fmla="*/ 2756462 h 3723310"/>
              <a:gd name="connsiteX195" fmla="*/ 772369 w 5137691"/>
              <a:gd name="connsiteY195" fmla="*/ 2692870 h 3723310"/>
              <a:gd name="connsiteX196" fmla="*/ 156545 w 5137691"/>
              <a:gd name="connsiteY196" fmla="*/ 2921045 h 3723310"/>
              <a:gd name="connsiteX197" fmla="*/ 15585 w 5137691"/>
              <a:gd name="connsiteY197" fmla="*/ 2908337 h 3723310"/>
              <a:gd name="connsiteX198" fmla="*/ 0 w 5137691"/>
              <a:gd name="connsiteY198" fmla="*/ 2902697 h 3723310"/>
              <a:gd name="connsiteX199" fmla="*/ 0 w 5137691"/>
              <a:gd name="connsiteY199" fmla="*/ 2765873 h 3723310"/>
              <a:gd name="connsiteX200" fmla="*/ 29795 w 5137691"/>
              <a:gd name="connsiteY200" fmla="*/ 2717847 h 3723310"/>
              <a:gd name="connsiteX201" fmla="*/ 59962 w 5137691"/>
              <a:gd name="connsiteY201" fmla="*/ 2682291 h 3723310"/>
              <a:gd name="connsiteX202" fmla="*/ 645405 w 5137691"/>
              <a:gd name="connsiteY202" fmla="*/ 2342287 h 3723310"/>
              <a:gd name="connsiteX203" fmla="*/ 1059274 w 5137691"/>
              <a:gd name="connsiteY203" fmla="*/ 2164156 h 3723310"/>
              <a:gd name="connsiteX204" fmla="*/ 1341155 w 5137691"/>
              <a:gd name="connsiteY204" fmla="*/ 1664208 h 3723310"/>
              <a:gd name="connsiteX205" fmla="*/ 1766505 w 5137691"/>
              <a:gd name="connsiteY205" fmla="*/ 1018678 h 3723310"/>
              <a:gd name="connsiteX206" fmla="*/ 1793256 w 5137691"/>
              <a:gd name="connsiteY206" fmla="*/ 954087 h 3723310"/>
              <a:gd name="connsiteX207" fmla="*/ 1622366 w 5137691"/>
              <a:gd name="connsiteY207" fmla="*/ 1076005 h 3723310"/>
              <a:gd name="connsiteX208" fmla="*/ 1088015 w 5137691"/>
              <a:gd name="connsiteY208" fmla="*/ 1538117 h 3723310"/>
              <a:gd name="connsiteX209" fmla="*/ 1047011 w 5137691"/>
              <a:gd name="connsiteY209" fmla="*/ 1614249 h 3723310"/>
              <a:gd name="connsiteX210" fmla="*/ 545270 w 5137691"/>
              <a:gd name="connsiteY210" fmla="*/ 1944692 h 3723310"/>
              <a:gd name="connsiteX211" fmla="*/ 470627 w 5137691"/>
              <a:gd name="connsiteY211" fmla="*/ 1817545 h 3723310"/>
              <a:gd name="connsiteX212" fmla="*/ 879648 w 5137691"/>
              <a:gd name="connsiteY212" fmla="*/ 1544544 h 3723310"/>
              <a:gd name="connsiteX213" fmla="*/ 1100842 w 5137691"/>
              <a:gd name="connsiteY213" fmla="*/ 1445401 h 3723310"/>
              <a:gd name="connsiteX214" fmla="*/ 1437652 w 5137691"/>
              <a:gd name="connsiteY214" fmla="*/ 1110911 h 3723310"/>
              <a:gd name="connsiteX215" fmla="*/ 1208853 w 5137691"/>
              <a:gd name="connsiteY215" fmla="*/ 1171520 h 3723310"/>
              <a:gd name="connsiteX216" fmla="*/ 902537 w 5137691"/>
              <a:gd name="connsiteY216" fmla="*/ 1266085 h 3723310"/>
              <a:gd name="connsiteX217" fmla="*/ 781831 w 5137691"/>
              <a:gd name="connsiteY217" fmla="*/ 1350894 h 3723310"/>
              <a:gd name="connsiteX218" fmla="*/ 429373 w 5137691"/>
              <a:gd name="connsiteY218" fmla="*/ 1606317 h 3723310"/>
              <a:gd name="connsiteX219" fmla="*/ 81275 w 5137691"/>
              <a:gd name="connsiteY219" fmla="*/ 1598286 h 3723310"/>
              <a:gd name="connsiteX220" fmla="*/ 96005 w 5137691"/>
              <a:gd name="connsiteY220" fmla="*/ 1548721 h 3723310"/>
              <a:gd name="connsiteX221" fmla="*/ 587023 w 5137691"/>
              <a:gd name="connsiteY221" fmla="*/ 1202853 h 3723310"/>
              <a:gd name="connsiteX222" fmla="*/ 756337 w 5137691"/>
              <a:gd name="connsiteY222" fmla="*/ 1211585 h 3723310"/>
              <a:gd name="connsiteX223" fmla="*/ 870149 w 5137691"/>
              <a:gd name="connsiteY223" fmla="*/ 1218805 h 3723310"/>
              <a:gd name="connsiteX224" fmla="*/ 1590533 w 5137691"/>
              <a:gd name="connsiteY224" fmla="*/ 1008282 h 3723310"/>
              <a:gd name="connsiteX225" fmla="*/ 1747291 w 5137691"/>
              <a:gd name="connsiteY225" fmla="*/ 908980 h 3723310"/>
              <a:gd name="connsiteX226" fmla="*/ 2359623 w 5137691"/>
              <a:gd name="connsiteY226" fmla="*/ 289630 h 3723310"/>
              <a:gd name="connsiteX227" fmla="*/ 2068468 w 5137691"/>
              <a:gd name="connsiteY227" fmla="*/ 400733 h 3723310"/>
              <a:gd name="connsiteX228" fmla="*/ 1585301 w 5137691"/>
              <a:gd name="connsiteY228" fmla="*/ 660856 h 3723310"/>
              <a:gd name="connsiteX229" fmla="*/ 1332281 w 5137691"/>
              <a:gd name="connsiteY229" fmla="*/ 676980 h 3723310"/>
              <a:gd name="connsiteX230" fmla="*/ 1249799 w 5137691"/>
              <a:gd name="connsiteY230" fmla="*/ 638509 h 3723310"/>
              <a:gd name="connsiteX231" fmla="*/ 1271498 w 5137691"/>
              <a:gd name="connsiteY231" fmla="*/ 563307 h 3723310"/>
              <a:gd name="connsiteX232" fmla="*/ 1416744 w 5137691"/>
              <a:gd name="connsiteY232" fmla="*/ 431576 h 3723310"/>
              <a:gd name="connsiteX233" fmla="*/ 2139805 w 5137691"/>
              <a:gd name="connsiteY233" fmla="*/ 244759 h 3723310"/>
              <a:gd name="connsiteX234" fmla="*/ 2367937 w 5137691"/>
              <a:gd name="connsiteY234" fmla="*/ 211741 h 3723310"/>
              <a:gd name="connsiteX235" fmla="*/ 2480293 w 5137691"/>
              <a:gd name="connsiteY235" fmla="*/ 147221 h 3723310"/>
              <a:gd name="connsiteX236" fmla="*/ 1279469 w 5137691"/>
              <a:gd name="connsiteY236" fmla="*/ 0 h 3723310"/>
              <a:gd name="connsiteX237" fmla="*/ 1426070 w 5137691"/>
              <a:gd name="connsiteY237" fmla="*/ 0 h 3723310"/>
              <a:gd name="connsiteX238" fmla="*/ 1350504 w 5137691"/>
              <a:gd name="connsiteY238" fmla="*/ 33583 h 3723310"/>
              <a:gd name="connsiteX239" fmla="*/ 1284284 w 5137691"/>
              <a:gd name="connsiteY239" fmla="*/ 214818 h 3723310"/>
              <a:gd name="connsiteX240" fmla="*/ 900440 w 5137691"/>
              <a:gd name="connsiteY240" fmla="*/ 800862 h 3723310"/>
              <a:gd name="connsiteX241" fmla="*/ 658158 w 5137691"/>
              <a:gd name="connsiteY241" fmla="*/ 951189 h 3723310"/>
              <a:gd name="connsiteX242" fmla="*/ 598449 w 5137691"/>
              <a:gd name="connsiteY242" fmla="*/ 952495 h 3723310"/>
              <a:gd name="connsiteX243" fmla="*/ 583851 w 5137691"/>
              <a:gd name="connsiteY243" fmla="*/ 884927 h 3723310"/>
              <a:gd name="connsiteX244" fmla="*/ 821592 w 5137691"/>
              <a:gd name="connsiteY244" fmla="*/ 414254 h 3723310"/>
              <a:gd name="connsiteX245" fmla="*/ 1021039 w 5137691"/>
              <a:gd name="connsiteY245" fmla="*/ 198645 h 3723310"/>
              <a:gd name="connsiteX246" fmla="*/ 807695 w 5137691"/>
              <a:gd name="connsiteY246" fmla="*/ 343180 h 3723310"/>
              <a:gd name="connsiteX247" fmla="*/ 581023 w 5137691"/>
              <a:gd name="connsiteY247" fmla="*/ 563784 h 3723310"/>
              <a:gd name="connsiteX248" fmla="*/ 231835 w 5137691"/>
              <a:gd name="connsiteY248" fmla="*/ 748932 h 3723310"/>
              <a:gd name="connsiteX249" fmla="*/ 46357 w 5137691"/>
              <a:gd name="connsiteY249" fmla="*/ 772696 h 3723310"/>
              <a:gd name="connsiteX250" fmla="*/ 0 w 5137691"/>
              <a:gd name="connsiteY250" fmla="*/ 772842 h 3723310"/>
              <a:gd name="connsiteX251" fmla="*/ 0 w 5137691"/>
              <a:gd name="connsiteY251" fmla="*/ 708052 h 3723310"/>
              <a:gd name="connsiteX252" fmla="*/ 89067 w 5137691"/>
              <a:gd name="connsiteY252" fmla="*/ 704930 h 3723310"/>
              <a:gd name="connsiteX253" fmla="*/ 710775 w 5137691"/>
              <a:gd name="connsiteY253" fmla="*/ 339334 h 3723310"/>
              <a:gd name="connsiteX254" fmla="*/ 585997 w 5137691"/>
              <a:gd name="connsiteY254" fmla="*/ 392158 h 3723310"/>
              <a:gd name="connsiteX255" fmla="*/ 527576 w 5137691"/>
              <a:gd name="connsiteY255" fmla="*/ 393598 h 3723310"/>
              <a:gd name="connsiteX256" fmla="*/ 425698 w 5137691"/>
              <a:gd name="connsiteY256" fmla="*/ 384358 h 3723310"/>
              <a:gd name="connsiteX257" fmla="*/ 278288 w 5137691"/>
              <a:gd name="connsiteY257" fmla="*/ 429633 h 3723310"/>
              <a:gd name="connsiteX258" fmla="*/ 43518 w 5137691"/>
              <a:gd name="connsiteY258" fmla="*/ 533227 h 3723310"/>
              <a:gd name="connsiteX259" fmla="*/ 0 w 5137691"/>
              <a:gd name="connsiteY259" fmla="*/ 563132 h 3723310"/>
              <a:gd name="connsiteX260" fmla="*/ 0 w 5137691"/>
              <a:gd name="connsiteY260" fmla="*/ 500322 h 3723310"/>
              <a:gd name="connsiteX261" fmla="*/ 116366 w 5137691"/>
              <a:gd name="connsiteY261" fmla="*/ 435129 h 3723310"/>
              <a:gd name="connsiteX262" fmla="*/ 495997 w 5137691"/>
              <a:gd name="connsiteY262" fmla="*/ 302145 h 3723310"/>
              <a:gd name="connsiteX263" fmla="*/ 876112 w 5137691"/>
              <a:gd name="connsiteY263" fmla="*/ 190158 h 3723310"/>
              <a:gd name="connsiteX264" fmla="*/ 1091828 w 5137691"/>
              <a:gd name="connsiteY264" fmla="*/ 81338 h 3723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Lst>
            <a:rect l="l" t="t" r="r" b="b"/>
            <a:pathLst>
              <a:path w="5137691" h="3723310">
                <a:moveTo>
                  <a:pt x="659084" y="2921625"/>
                </a:moveTo>
                <a:cubicBezTo>
                  <a:pt x="558607" y="2987700"/>
                  <a:pt x="461032" y="3063187"/>
                  <a:pt x="431178" y="3187332"/>
                </a:cubicBezTo>
                <a:cubicBezTo>
                  <a:pt x="402231" y="3306039"/>
                  <a:pt x="390750" y="3428832"/>
                  <a:pt x="371969" y="3549893"/>
                </a:cubicBezTo>
                <a:cubicBezTo>
                  <a:pt x="379271" y="3551625"/>
                  <a:pt x="386573" y="3553356"/>
                  <a:pt x="393875" y="3555088"/>
                </a:cubicBezTo>
                <a:cubicBezTo>
                  <a:pt x="517397" y="3361559"/>
                  <a:pt x="596137" y="3148430"/>
                  <a:pt x="659084" y="2921625"/>
                </a:cubicBezTo>
                <a:close/>
                <a:moveTo>
                  <a:pt x="773656" y="2824142"/>
                </a:moveTo>
                <a:cubicBezTo>
                  <a:pt x="742422" y="2894127"/>
                  <a:pt x="699379" y="2961915"/>
                  <a:pt x="683107" y="3035075"/>
                </a:cubicBezTo>
                <a:cubicBezTo>
                  <a:pt x="651273" y="3180817"/>
                  <a:pt x="583685" y="3310821"/>
                  <a:pt x="523193" y="3444488"/>
                </a:cubicBezTo>
                <a:cubicBezTo>
                  <a:pt x="509661" y="3473675"/>
                  <a:pt x="481606" y="3501687"/>
                  <a:pt x="493950" y="3544616"/>
                </a:cubicBezTo>
                <a:cubicBezTo>
                  <a:pt x="645605" y="3422985"/>
                  <a:pt x="806238" y="3031218"/>
                  <a:pt x="773656" y="2824142"/>
                </a:cubicBezTo>
                <a:close/>
                <a:moveTo>
                  <a:pt x="906895" y="2579229"/>
                </a:moveTo>
                <a:cubicBezTo>
                  <a:pt x="866845" y="2628127"/>
                  <a:pt x="847366" y="2655072"/>
                  <a:pt x="896608" y="2696939"/>
                </a:cubicBezTo>
                <a:cubicBezTo>
                  <a:pt x="900018" y="2658893"/>
                  <a:pt x="902398" y="2630504"/>
                  <a:pt x="906895" y="2579229"/>
                </a:cubicBezTo>
                <a:close/>
                <a:moveTo>
                  <a:pt x="1003958" y="2517682"/>
                </a:moveTo>
                <a:cubicBezTo>
                  <a:pt x="932650" y="2713033"/>
                  <a:pt x="918244" y="2902882"/>
                  <a:pt x="1054389" y="3079021"/>
                </a:cubicBezTo>
                <a:cubicBezTo>
                  <a:pt x="1094458" y="2886620"/>
                  <a:pt x="1051674" y="2701918"/>
                  <a:pt x="1003958" y="2517682"/>
                </a:cubicBezTo>
                <a:close/>
                <a:moveTo>
                  <a:pt x="744142" y="2402290"/>
                </a:moveTo>
                <a:cubicBezTo>
                  <a:pt x="490541" y="2432998"/>
                  <a:pt x="123652" y="2658944"/>
                  <a:pt x="99596" y="2734878"/>
                </a:cubicBezTo>
                <a:cubicBezTo>
                  <a:pt x="185767" y="2717435"/>
                  <a:pt x="533003" y="2510933"/>
                  <a:pt x="744142" y="2402290"/>
                </a:cubicBezTo>
                <a:close/>
                <a:moveTo>
                  <a:pt x="1068601" y="2384771"/>
                </a:moveTo>
                <a:cubicBezTo>
                  <a:pt x="1096774" y="2630113"/>
                  <a:pt x="1122050" y="2850752"/>
                  <a:pt x="1147707" y="3076961"/>
                </a:cubicBezTo>
                <a:cubicBezTo>
                  <a:pt x="1252303" y="2856418"/>
                  <a:pt x="1223713" y="2547903"/>
                  <a:pt x="1068601" y="2384771"/>
                </a:cubicBezTo>
                <a:close/>
                <a:moveTo>
                  <a:pt x="934540" y="2375130"/>
                </a:moveTo>
                <a:cubicBezTo>
                  <a:pt x="740562" y="2417539"/>
                  <a:pt x="81585" y="2802976"/>
                  <a:pt x="84219" y="2833186"/>
                </a:cubicBezTo>
                <a:cubicBezTo>
                  <a:pt x="160319" y="2818607"/>
                  <a:pt x="205959" y="2854569"/>
                  <a:pt x="269550" y="2841297"/>
                </a:cubicBezTo>
                <a:cubicBezTo>
                  <a:pt x="421737" y="2809209"/>
                  <a:pt x="567559" y="2760516"/>
                  <a:pt x="695816" y="2669005"/>
                </a:cubicBezTo>
                <a:cubicBezTo>
                  <a:pt x="800830" y="2593963"/>
                  <a:pt x="892710" y="2507798"/>
                  <a:pt x="934540" y="2375130"/>
                </a:cubicBezTo>
                <a:close/>
                <a:moveTo>
                  <a:pt x="2466566" y="1413263"/>
                </a:moveTo>
                <a:cubicBezTo>
                  <a:pt x="2409592" y="1517029"/>
                  <a:pt x="2360285" y="1805120"/>
                  <a:pt x="2384187" y="1907493"/>
                </a:cubicBezTo>
                <a:cubicBezTo>
                  <a:pt x="2461718" y="1745326"/>
                  <a:pt x="2525710" y="1594125"/>
                  <a:pt x="2466566" y="1413263"/>
                </a:cubicBezTo>
                <a:close/>
                <a:moveTo>
                  <a:pt x="2384254" y="1364070"/>
                </a:moveTo>
                <a:cubicBezTo>
                  <a:pt x="2255273" y="1486746"/>
                  <a:pt x="2209761" y="1775879"/>
                  <a:pt x="2286288" y="1925023"/>
                </a:cubicBezTo>
                <a:cubicBezTo>
                  <a:pt x="2320549" y="1729094"/>
                  <a:pt x="2352079" y="1546548"/>
                  <a:pt x="2384254" y="1364070"/>
                </a:cubicBezTo>
                <a:close/>
                <a:moveTo>
                  <a:pt x="2728377" y="1165380"/>
                </a:moveTo>
                <a:cubicBezTo>
                  <a:pt x="2703165" y="1468655"/>
                  <a:pt x="2783295" y="1657220"/>
                  <a:pt x="3003048" y="1736253"/>
                </a:cubicBezTo>
                <a:cubicBezTo>
                  <a:pt x="2983797" y="1651282"/>
                  <a:pt x="2967944" y="1574148"/>
                  <a:pt x="2948375" y="1498255"/>
                </a:cubicBezTo>
                <a:cubicBezTo>
                  <a:pt x="2944448" y="1483206"/>
                  <a:pt x="2927767" y="1462606"/>
                  <a:pt x="2914601" y="1460919"/>
                </a:cubicBezTo>
                <a:cubicBezTo>
                  <a:pt x="2865087" y="1455145"/>
                  <a:pt x="2864197" y="1414703"/>
                  <a:pt x="2852040" y="1382206"/>
                </a:cubicBezTo>
                <a:cubicBezTo>
                  <a:pt x="2822951" y="1304027"/>
                  <a:pt x="2795931" y="1224761"/>
                  <a:pt x="2728377" y="1165380"/>
                </a:cubicBezTo>
                <a:close/>
                <a:moveTo>
                  <a:pt x="2806912" y="1118837"/>
                </a:moveTo>
                <a:cubicBezTo>
                  <a:pt x="2799361" y="1125540"/>
                  <a:pt x="2791522" y="1131888"/>
                  <a:pt x="2783682" y="1138236"/>
                </a:cubicBezTo>
                <a:cubicBezTo>
                  <a:pt x="2819346" y="1182277"/>
                  <a:pt x="2857859" y="1224009"/>
                  <a:pt x="2889384" y="1270224"/>
                </a:cubicBezTo>
                <a:cubicBezTo>
                  <a:pt x="2927893" y="1327250"/>
                  <a:pt x="2968978" y="1384542"/>
                  <a:pt x="2994783" y="1447738"/>
                </a:cubicBezTo>
                <a:cubicBezTo>
                  <a:pt x="3023409" y="1518060"/>
                  <a:pt x="3035688" y="1595149"/>
                  <a:pt x="3056463" y="1668888"/>
                </a:cubicBezTo>
                <a:cubicBezTo>
                  <a:pt x="3062346" y="1689998"/>
                  <a:pt x="3072233" y="1710219"/>
                  <a:pt x="3083513" y="1738721"/>
                </a:cubicBezTo>
                <a:cubicBezTo>
                  <a:pt x="3137166" y="1611180"/>
                  <a:pt x="3091191" y="1465523"/>
                  <a:pt x="3025360" y="1292428"/>
                </a:cubicBezTo>
                <a:cubicBezTo>
                  <a:pt x="2986728" y="1190809"/>
                  <a:pt x="2910047" y="1137644"/>
                  <a:pt x="2806912" y="1118837"/>
                </a:cubicBezTo>
                <a:close/>
                <a:moveTo>
                  <a:pt x="2211503" y="1091728"/>
                </a:moveTo>
                <a:cubicBezTo>
                  <a:pt x="2148880" y="1163020"/>
                  <a:pt x="2085901" y="1234603"/>
                  <a:pt x="2023347" y="1305252"/>
                </a:cubicBezTo>
                <a:cubicBezTo>
                  <a:pt x="2029524" y="1311423"/>
                  <a:pt x="2035344" y="1317883"/>
                  <a:pt x="2041522" y="1324054"/>
                </a:cubicBezTo>
                <a:cubicBezTo>
                  <a:pt x="2123089" y="1267411"/>
                  <a:pt x="2189944" y="1199160"/>
                  <a:pt x="2211503" y="1091728"/>
                </a:cubicBezTo>
                <a:close/>
                <a:moveTo>
                  <a:pt x="2168237" y="1042670"/>
                </a:moveTo>
                <a:cubicBezTo>
                  <a:pt x="2064027" y="1088835"/>
                  <a:pt x="1975743" y="1196196"/>
                  <a:pt x="2005655" y="1233134"/>
                </a:cubicBezTo>
                <a:cubicBezTo>
                  <a:pt x="2059945" y="1169764"/>
                  <a:pt x="2113948" y="1106040"/>
                  <a:pt x="2168237" y="1042670"/>
                </a:cubicBezTo>
                <a:close/>
                <a:moveTo>
                  <a:pt x="4080539" y="827257"/>
                </a:moveTo>
                <a:cubicBezTo>
                  <a:pt x="4084837" y="927276"/>
                  <a:pt x="4086520" y="1018239"/>
                  <a:pt x="4092849" y="1108381"/>
                </a:cubicBezTo>
                <a:cubicBezTo>
                  <a:pt x="4098739" y="1196525"/>
                  <a:pt x="4139226" y="1280764"/>
                  <a:pt x="4132014" y="1381869"/>
                </a:cubicBezTo>
                <a:cubicBezTo>
                  <a:pt x="4106287" y="1369772"/>
                  <a:pt x="4083600" y="1365797"/>
                  <a:pt x="4082492" y="1357873"/>
                </a:cubicBezTo>
                <a:cubicBezTo>
                  <a:pt x="4056497" y="1201916"/>
                  <a:pt x="4032572" y="1044872"/>
                  <a:pt x="4009383" y="893112"/>
                </a:cubicBezTo>
                <a:cubicBezTo>
                  <a:pt x="3803072" y="1026659"/>
                  <a:pt x="3783229" y="1462605"/>
                  <a:pt x="4072306" y="1761300"/>
                </a:cubicBezTo>
                <a:cubicBezTo>
                  <a:pt x="4323615" y="1532508"/>
                  <a:pt x="4336833" y="987842"/>
                  <a:pt x="4080539" y="827257"/>
                </a:cubicBezTo>
                <a:close/>
                <a:moveTo>
                  <a:pt x="4412492" y="559624"/>
                </a:moveTo>
                <a:cubicBezTo>
                  <a:pt x="4471574" y="677026"/>
                  <a:pt x="4612948" y="740139"/>
                  <a:pt x="4617392" y="890611"/>
                </a:cubicBezTo>
                <a:cubicBezTo>
                  <a:pt x="4535846" y="803751"/>
                  <a:pt x="4473401" y="702597"/>
                  <a:pt x="4369105" y="630629"/>
                </a:cubicBezTo>
                <a:cubicBezTo>
                  <a:pt x="4414386" y="929157"/>
                  <a:pt x="4538645" y="1085518"/>
                  <a:pt x="4810227" y="1127284"/>
                </a:cubicBezTo>
                <a:cubicBezTo>
                  <a:pt x="4805222" y="799081"/>
                  <a:pt x="4657265" y="587227"/>
                  <a:pt x="4412492" y="559624"/>
                </a:cubicBezTo>
                <a:close/>
                <a:moveTo>
                  <a:pt x="3754486" y="313872"/>
                </a:moveTo>
                <a:cubicBezTo>
                  <a:pt x="3725125" y="354113"/>
                  <a:pt x="3698314" y="388762"/>
                  <a:pt x="3673942" y="424963"/>
                </a:cubicBezTo>
                <a:cubicBezTo>
                  <a:pt x="3612340" y="517188"/>
                  <a:pt x="3553245" y="610323"/>
                  <a:pt x="3490493" y="701127"/>
                </a:cubicBezTo>
                <a:cubicBezTo>
                  <a:pt x="3480117" y="715999"/>
                  <a:pt x="3456974" y="722390"/>
                  <a:pt x="3439282" y="732600"/>
                </a:cubicBezTo>
                <a:cubicBezTo>
                  <a:pt x="3433461" y="726140"/>
                  <a:pt x="3427353" y="719325"/>
                  <a:pt x="3421532" y="712866"/>
                </a:cubicBezTo>
                <a:cubicBezTo>
                  <a:pt x="3477433" y="625258"/>
                  <a:pt x="3533978" y="537716"/>
                  <a:pt x="3590235" y="449820"/>
                </a:cubicBezTo>
                <a:cubicBezTo>
                  <a:pt x="3445501" y="567611"/>
                  <a:pt x="3321917" y="697678"/>
                  <a:pt x="3307188" y="911899"/>
                </a:cubicBezTo>
                <a:cubicBezTo>
                  <a:pt x="3350443" y="909215"/>
                  <a:pt x="3372692" y="911193"/>
                  <a:pt x="3393054" y="906465"/>
                </a:cubicBezTo>
                <a:cubicBezTo>
                  <a:pt x="3586019" y="861349"/>
                  <a:pt x="3761528" y="650421"/>
                  <a:pt x="3776927" y="442126"/>
                </a:cubicBezTo>
                <a:cubicBezTo>
                  <a:pt x="3779544" y="402372"/>
                  <a:pt x="3797794" y="356426"/>
                  <a:pt x="3754486" y="313872"/>
                </a:cubicBezTo>
                <a:close/>
                <a:moveTo>
                  <a:pt x="1133888" y="214876"/>
                </a:moveTo>
                <a:cubicBezTo>
                  <a:pt x="887880" y="363516"/>
                  <a:pt x="748401" y="587609"/>
                  <a:pt x="660639" y="863910"/>
                </a:cubicBezTo>
                <a:cubicBezTo>
                  <a:pt x="834432" y="833731"/>
                  <a:pt x="1048293" y="611152"/>
                  <a:pt x="1108084" y="398665"/>
                </a:cubicBezTo>
                <a:cubicBezTo>
                  <a:pt x="1059427" y="458062"/>
                  <a:pt x="1022910" y="513507"/>
                  <a:pt x="975613" y="557099"/>
                </a:cubicBezTo>
                <a:cubicBezTo>
                  <a:pt x="933375" y="596008"/>
                  <a:pt x="912619" y="674562"/>
                  <a:pt x="811923" y="657310"/>
                </a:cubicBezTo>
                <a:cubicBezTo>
                  <a:pt x="880947" y="577893"/>
                  <a:pt x="943595" y="512460"/>
                  <a:pt x="998135" y="440657"/>
                </a:cubicBezTo>
                <a:cubicBezTo>
                  <a:pt x="1051468" y="371005"/>
                  <a:pt x="1111390" y="303663"/>
                  <a:pt x="1133888" y="214876"/>
                </a:cubicBezTo>
                <a:close/>
                <a:moveTo>
                  <a:pt x="4685407" y="0"/>
                </a:moveTo>
                <a:lnTo>
                  <a:pt x="4770408" y="0"/>
                </a:lnTo>
                <a:lnTo>
                  <a:pt x="4810333" y="31801"/>
                </a:lnTo>
                <a:cubicBezTo>
                  <a:pt x="4876282" y="76585"/>
                  <a:pt x="4951954" y="113661"/>
                  <a:pt x="5034638" y="141089"/>
                </a:cubicBezTo>
                <a:cubicBezTo>
                  <a:pt x="5039118" y="98355"/>
                  <a:pt x="5040613" y="57376"/>
                  <a:pt x="5039361" y="18254"/>
                </a:cubicBezTo>
                <a:lnTo>
                  <a:pt x="5037438" y="0"/>
                </a:lnTo>
                <a:lnTo>
                  <a:pt x="5107568" y="0"/>
                </a:lnTo>
                <a:lnTo>
                  <a:pt x="5114876" y="38763"/>
                </a:lnTo>
                <a:cubicBezTo>
                  <a:pt x="5131015" y="116852"/>
                  <a:pt x="5149658" y="204078"/>
                  <a:pt x="5127595" y="236940"/>
                </a:cubicBezTo>
                <a:cubicBezTo>
                  <a:pt x="5104066" y="253053"/>
                  <a:pt x="5080177" y="235939"/>
                  <a:pt x="5061109" y="225505"/>
                </a:cubicBezTo>
                <a:cubicBezTo>
                  <a:pt x="4948205" y="164036"/>
                  <a:pt x="4831175" y="107673"/>
                  <a:pt x="4727085" y="33775"/>
                </a:cubicBezTo>
                <a:close/>
                <a:moveTo>
                  <a:pt x="4003152" y="0"/>
                </a:moveTo>
                <a:lnTo>
                  <a:pt x="4132176" y="0"/>
                </a:lnTo>
                <a:lnTo>
                  <a:pt x="4123986" y="63465"/>
                </a:lnTo>
                <a:cubicBezTo>
                  <a:pt x="4116445" y="121909"/>
                  <a:pt x="4114343" y="181241"/>
                  <a:pt x="4104583" y="239130"/>
                </a:cubicBezTo>
                <a:cubicBezTo>
                  <a:pt x="4096291" y="289362"/>
                  <a:pt x="4114806" y="320238"/>
                  <a:pt x="4153843" y="350960"/>
                </a:cubicBezTo>
                <a:cubicBezTo>
                  <a:pt x="4231988" y="411761"/>
                  <a:pt x="4309231" y="462707"/>
                  <a:pt x="4411323" y="488238"/>
                </a:cubicBezTo>
                <a:cubicBezTo>
                  <a:pt x="4669771" y="552400"/>
                  <a:pt x="4834954" y="712670"/>
                  <a:pt x="4864485" y="991020"/>
                </a:cubicBezTo>
                <a:cubicBezTo>
                  <a:pt x="4872093" y="1063071"/>
                  <a:pt x="4919109" y="1168486"/>
                  <a:pt x="4905378" y="1217830"/>
                </a:cubicBezTo>
                <a:cubicBezTo>
                  <a:pt x="4862796" y="1259957"/>
                  <a:pt x="4723238" y="1170674"/>
                  <a:pt x="4640632" y="1136420"/>
                </a:cubicBezTo>
                <a:cubicBezTo>
                  <a:pt x="4517477" y="1085606"/>
                  <a:pt x="4422352" y="1000920"/>
                  <a:pt x="4377015" y="870623"/>
                </a:cubicBezTo>
                <a:cubicBezTo>
                  <a:pt x="4350652" y="794353"/>
                  <a:pt x="4311848" y="718748"/>
                  <a:pt x="4304571" y="640549"/>
                </a:cubicBezTo>
                <a:cubicBezTo>
                  <a:pt x="4296254" y="553781"/>
                  <a:pt x="4253045" y="501149"/>
                  <a:pt x="4193118" y="452646"/>
                </a:cubicBezTo>
                <a:cubicBezTo>
                  <a:pt x="4167929" y="432468"/>
                  <a:pt x="4140395" y="415952"/>
                  <a:pt x="4094850" y="385207"/>
                </a:cubicBezTo>
                <a:cubicBezTo>
                  <a:pt x="4091977" y="497501"/>
                  <a:pt x="4085233" y="591171"/>
                  <a:pt x="4089643" y="684043"/>
                </a:cubicBezTo>
                <a:cubicBezTo>
                  <a:pt x="4091196" y="712189"/>
                  <a:pt x="4119287" y="741779"/>
                  <a:pt x="4140489" y="765775"/>
                </a:cubicBezTo>
                <a:cubicBezTo>
                  <a:pt x="4286309" y="930549"/>
                  <a:pt x="4318661" y="1133697"/>
                  <a:pt x="4328143" y="1340660"/>
                </a:cubicBezTo>
                <a:cubicBezTo>
                  <a:pt x="4334062" y="1468181"/>
                  <a:pt x="4280576" y="1585001"/>
                  <a:pt x="4211174" y="1692363"/>
                </a:cubicBezTo>
                <a:cubicBezTo>
                  <a:pt x="4173738" y="1750318"/>
                  <a:pt x="4136658" y="1807983"/>
                  <a:pt x="4096384" y="1871176"/>
                </a:cubicBezTo>
                <a:cubicBezTo>
                  <a:pt x="4093808" y="1870909"/>
                  <a:pt x="4078517" y="1873883"/>
                  <a:pt x="4073915" y="1868200"/>
                </a:cubicBezTo>
                <a:cubicBezTo>
                  <a:pt x="3975404" y="1745092"/>
                  <a:pt x="3876742" y="1620340"/>
                  <a:pt x="3830235" y="1467468"/>
                </a:cubicBezTo>
                <a:cubicBezTo>
                  <a:pt x="3765307" y="1255419"/>
                  <a:pt x="3782431" y="1049255"/>
                  <a:pt x="3928554" y="872709"/>
                </a:cubicBezTo>
                <a:cubicBezTo>
                  <a:pt x="4054117" y="721044"/>
                  <a:pt x="4039186" y="543779"/>
                  <a:pt x="4041572" y="368957"/>
                </a:cubicBezTo>
                <a:cubicBezTo>
                  <a:pt x="4041882" y="341654"/>
                  <a:pt x="4002857" y="313862"/>
                  <a:pt x="3976315" y="278901"/>
                </a:cubicBezTo>
                <a:cubicBezTo>
                  <a:pt x="3999514" y="268935"/>
                  <a:pt x="4020644" y="260059"/>
                  <a:pt x="4052764" y="245809"/>
                </a:cubicBezTo>
                <a:cubicBezTo>
                  <a:pt x="4059291" y="184658"/>
                  <a:pt x="4067206" y="113561"/>
                  <a:pt x="4077058" y="27371"/>
                </a:cubicBezTo>
                <a:cubicBezTo>
                  <a:pt x="3993827" y="63016"/>
                  <a:pt x="3954978" y="125053"/>
                  <a:pt x="3902474" y="171686"/>
                </a:cubicBezTo>
                <a:cubicBezTo>
                  <a:pt x="3842063" y="225311"/>
                  <a:pt x="3836398" y="287528"/>
                  <a:pt x="3839430" y="359757"/>
                </a:cubicBezTo>
                <a:cubicBezTo>
                  <a:pt x="3851062" y="616730"/>
                  <a:pt x="3707776" y="788039"/>
                  <a:pt x="3511342" y="923585"/>
                </a:cubicBezTo>
                <a:cubicBezTo>
                  <a:pt x="3465283" y="955591"/>
                  <a:pt x="3401736" y="962357"/>
                  <a:pt x="3345310" y="978648"/>
                </a:cubicBezTo>
                <a:cubicBezTo>
                  <a:pt x="3288240" y="994870"/>
                  <a:pt x="3262562" y="960974"/>
                  <a:pt x="3251411" y="912962"/>
                </a:cubicBezTo>
                <a:cubicBezTo>
                  <a:pt x="3234431" y="840266"/>
                  <a:pt x="3259676" y="774543"/>
                  <a:pt x="3294880" y="713104"/>
                </a:cubicBezTo>
                <a:cubicBezTo>
                  <a:pt x="3383739" y="557641"/>
                  <a:pt x="3496940" y="424222"/>
                  <a:pt x="3641287" y="316153"/>
                </a:cubicBezTo>
                <a:cubicBezTo>
                  <a:pt x="3722690" y="254938"/>
                  <a:pt x="3796466" y="182847"/>
                  <a:pt x="3873337" y="115305"/>
                </a:cubicBezTo>
                <a:cubicBezTo>
                  <a:pt x="3900980" y="91156"/>
                  <a:pt x="3924089" y="60682"/>
                  <a:pt x="3954827" y="41083"/>
                </a:cubicBezTo>
                <a:close/>
                <a:moveTo>
                  <a:pt x="3231589" y="0"/>
                </a:moveTo>
                <a:lnTo>
                  <a:pt x="3312011" y="0"/>
                </a:lnTo>
                <a:lnTo>
                  <a:pt x="3310368" y="16057"/>
                </a:lnTo>
                <a:cubicBezTo>
                  <a:pt x="3325242" y="15847"/>
                  <a:pt x="3340695" y="14192"/>
                  <a:pt x="3356599" y="11189"/>
                </a:cubicBezTo>
                <a:lnTo>
                  <a:pt x="3398860" y="0"/>
                </a:lnTo>
                <a:lnTo>
                  <a:pt x="3521426" y="0"/>
                </a:lnTo>
                <a:lnTo>
                  <a:pt x="3450288" y="40946"/>
                </a:lnTo>
                <a:cubicBezTo>
                  <a:pt x="3387281" y="73151"/>
                  <a:pt x="3245717" y="130745"/>
                  <a:pt x="3224898" y="112320"/>
                </a:cubicBezTo>
                <a:cubicBezTo>
                  <a:pt x="3217386" y="103408"/>
                  <a:pt x="3217289" y="77060"/>
                  <a:pt x="3223079" y="40542"/>
                </a:cubicBezTo>
                <a:close/>
                <a:moveTo>
                  <a:pt x="2713325" y="0"/>
                </a:moveTo>
                <a:lnTo>
                  <a:pt x="2801116" y="0"/>
                </a:lnTo>
                <a:lnTo>
                  <a:pt x="2771239" y="53358"/>
                </a:lnTo>
                <a:cubicBezTo>
                  <a:pt x="2734532" y="127500"/>
                  <a:pt x="2701305" y="203767"/>
                  <a:pt x="2671323" y="281854"/>
                </a:cubicBezTo>
                <a:cubicBezTo>
                  <a:pt x="2637809" y="370152"/>
                  <a:pt x="2589485" y="456917"/>
                  <a:pt x="2609018" y="557536"/>
                </a:cubicBezTo>
                <a:cubicBezTo>
                  <a:pt x="2609317" y="560821"/>
                  <a:pt x="2608193" y="565261"/>
                  <a:pt x="2606274" y="567991"/>
                </a:cubicBezTo>
                <a:cubicBezTo>
                  <a:pt x="2516682" y="702877"/>
                  <a:pt x="2589179" y="813532"/>
                  <a:pt x="2661306" y="921545"/>
                </a:cubicBezTo>
                <a:cubicBezTo>
                  <a:pt x="2683985" y="956107"/>
                  <a:pt x="2721146" y="983055"/>
                  <a:pt x="2755651" y="1007451"/>
                </a:cubicBezTo>
                <a:cubicBezTo>
                  <a:pt x="2785348" y="1028096"/>
                  <a:pt x="2819609" y="1045633"/>
                  <a:pt x="2854694" y="1055446"/>
                </a:cubicBezTo>
                <a:cubicBezTo>
                  <a:pt x="3017803" y="1100958"/>
                  <a:pt x="3079430" y="1228060"/>
                  <a:pt x="3129406" y="1372830"/>
                </a:cubicBezTo>
                <a:cubicBezTo>
                  <a:pt x="3189306" y="1546613"/>
                  <a:pt x="3179580" y="1875569"/>
                  <a:pt x="3143254" y="1892637"/>
                </a:cubicBezTo>
                <a:cubicBezTo>
                  <a:pt x="2972655" y="1917289"/>
                  <a:pt x="2701922" y="1626674"/>
                  <a:pt x="2672087" y="1393850"/>
                </a:cubicBezTo>
                <a:cubicBezTo>
                  <a:pt x="2657724" y="1281400"/>
                  <a:pt x="2654295" y="1167153"/>
                  <a:pt x="2645908" y="1047511"/>
                </a:cubicBezTo>
                <a:cubicBezTo>
                  <a:pt x="2627207" y="1039719"/>
                  <a:pt x="2601987" y="1028974"/>
                  <a:pt x="2570535" y="1015633"/>
                </a:cubicBezTo>
                <a:cubicBezTo>
                  <a:pt x="2585724" y="989219"/>
                  <a:pt x="2597362" y="968621"/>
                  <a:pt x="2610208" y="945870"/>
                </a:cubicBezTo>
                <a:cubicBezTo>
                  <a:pt x="2591281" y="918855"/>
                  <a:pt x="2572287" y="892485"/>
                  <a:pt x="2538036" y="844360"/>
                </a:cubicBezTo>
                <a:cubicBezTo>
                  <a:pt x="2514095" y="1028992"/>
                  <a:pt x="2431526" y="1183478"/>
                  <a:pt x="2512867" y="1354598"/>
                </a:cubicBezTo>
                <a:cubicBezTo>
                  <a:pt x="2572125" y="1479502"/>
                  <a:pt x="2561684" y="1610863"/>
                  <a:pt x="2518702" y="1742111"/>
                </a:cubicBezTo>
                <a:cubicBezTo>
                  <a:pt x="2469933" y="1890983"/>
                  <a:pt x="2406097" y="2028534"/>
                  <a:pt x="2275616" y="2134783"/>
                </a:cubicBezTo>
                <a:cubicBezTo>
                  <a:pt x="2256225" y="2148722"/>
                  <a:pt x="2245263" y="2111142"/>
                  <a:pt x="2241266" y="2096736"/>
                </a:cubicBezTo>
                <a:cubicBezTo>
                  <a:pt x="2179626" y="1884376"/>
                  <a:pt x="2162240" y="1669110"/>
                  <a:pt x="2231827" y="1456335"/>
                </a:cubicBezTo>
                <a:cubicBezTo>
                  <a:pt x="2253633" y="1389279"/>
                  <a:pt x="2309962" y="1334256"/>
                  <a:pt x="2348810" y="1272217"/>
                </a:cubicBezTo>
                <a:cubicBezTo>
                  <a:pt x="2373883" y="1232508"/>
                  <a:pt x="2406038" y="1193533"/>
                  <a:pt x="2416218" y="1150005"/>
                </a:cubicBezTo>
                <a:cubicBezTo>
                  <a:pt x="2450271" y="1004817"/>
                  <a:pt x="2476378" y="857831"/>
                  <a:pt x="2493456" y="706982"/>
                </a:cubicBezTo>
                <a:cubicBezTo>
                  <a:pt x="2411430" y="789284"/>
                  <a:pt x="2314735" y="853472"/>
                  <a:pt x="2313690" y="991337"/>
                </a:cubicBezTo>
                <a:cubicBezTo>
                  <a:pt x="2311990" y="1208533"/>
                  <a:pt x="2147439" y="1341195"/>
                  <a:pt x="1985609" y="1408731"/>
                </a:cubicBezTo>
                <a:cubicBezTo>
                  <a:pt x="1934853" y="1429839"/>
                  <a:pt x="1817778" y="1346461"/>
                  <a:pt x="1918730" y="1208846"/>
                </a:cubicBezTo>
                <a:cubicBezTo>
                  <a:pt x="1993345" y="1083149"/>
                  <a:pt x="2096531" y="982536"/>
                  <a:pt x="2213019" y="897616"/>
                </a:cubicBezTo>
                <a:cubicBezTo>
                  <a:pt x="2338343" y="806128"/>
                  <a:pt x="2409619" y="669020"/>
                  <a:pt x="2517219" y="563658"/>
                </a:cubicBezTo>
                <a:cubicBezTo>
                  <a:pt x="2529540" y="551917"/>
                  <a:pt x="2533383" y="531163"/>
                  <a:pt x="2539459" y="513894"/>
                </a:cubicBezTo>
                <a:cubicBezTo>
                  <a:pt x="2594147" y="361404"/>
                  <a:pt x="2648124" y="209492"/>
                  <a:pt x="2702456" y="57291"/>
                </a:cubicBezTo>
                <a:cubicBezTo>
                  <a:pt x="2707084" y="44428"/>
                  <a:pt x="2711390" y="31532"/>
                  <a:pt x="2713671" y="17409"/>
                </a:cubicBezTo>
                <a:close/>
                <a:moveTo>
                  <a:pt x="2615215" y="0"/>
                </a:moveTo>
                <a:lnTo>
                  <a:pt x="2683886" y="0"/>
                </a:lnTo>
                <a:lnTo>
                  <a:pt x="2615765" y="70449"/>
                </a:lnTo>
                <a:cubicBezTo>
                  <a:pt x="2443506" y="272276"/>
                  <a:pt x="2268590" y="471551"/>
                  <a:pt x="2101714" y="677840"/>
                </a:cubicBezTo>
                <a:cubicBezTo>
                  <a:pt x="1945364" y="870900"/>
                  <a:pt x="1795836" y="1070198"/>
                  <a:pt x="1647883" y="1269985"/>
                </a:cubicBezTo>
                <a:cubicBezTo>
                  <a:pt x="1540599" y="1415080"/>
                  <a:pt x="1501415" y="1580889"/>
                  <a:pt x="1520717" y="1759907"/>
                </a:cubicBezTo>
                <a:cubicBezTo>
                  <a:pt x="1523326" y="1784258"/>
                  <a:pt x="1527823" y="1815311"/>
                  <a:pt x="1543766" y="1830628"/>
                </a:cubicBezTo>
                <a:cubicBezTo>
                  <a:pt x="1658106" y="1942683"/>
                  <a:pt x="1640044" y="2081390"/>
                  <a:pt x="1614449" y="2214437"/>
                </a:cubicBezTo>
                <a:cubicBezTo>
                  <a:pt x="1596540" y="2305976"/>
                  <a:pt x="1553273" y="2470386"/>
                  <a:pt x="1518347" y="2480439"/>
                </a:cubicBezTo>
                <a:cubicBezTo>
                  <a:pt x="1419917" y="2441945"/>
                  <a:pt x="1340337" y="2330558"/>
                  <a:pt x="1333958" y="2228696"/>
                </a:cubicBezTo>
                <a:cubicBezTo>
                  <a:pt x="1327047" y="2119620"/>
                  <a:pt x="1351988" y="2017093"/>
                  <a:pt x="1393891" y="1917299"/>
                </a:cubicBezTo>
                <a:cubicBezTo>
                  <a:pt x="1435587" y="1819435"/>
                  <a:pt x="1480215" y="1721549"/>
                  <a:pt x="1444276" y="1597756"/>
                </a:cubicBezTo>
                <a:cubicBezTo>
                  <a:pt x="1426211" y="1620618"/>
                  <a:pt x="1409833" y="1636820"/>
                  <a:pt x="1398976" y="1656198"/>
                </a:cubicBezTo>
                <a:cubicBezTo>
                  <a:pt x="1307990" y="1816321"/>
                  <a:pt x="1221595" y="1979197"/>
                  <a:pt x="1126020" y="2136568"/>
                </a:cubicBezTo>
                <a:cubicBezTo>
                  <a:pt x="1084909" y="2204555"/>
                  <a:pt x="1102743" y="2260093"/>
                  <a:pt x="1129825" y="2320491"/>
                </a:cubicBezTo>
                <a:cubicBezTo>
                  <a:pt x="1132714" y="2326973"/>
                  <a:pt x="1139384" y="2331569"/>
                  <a:pt x="1143273" y="2337828"/>
                </a:cubicBezTo>
                <a:cubicBezTo>
                  <a:pt x="1331962" y="2640780"/>
                  <a:pt x="1296787" y="2906252"/>
                  <a:pt x="1156978" y="3218822"/>
                </a:cubicBezTo>
                <a:cubicBezTo>
                  <a:pt x="1147627" y="3239331"/>
                  <a:pt x="1135596" y="3284945"/>
                  <a:pt x="1116365" y="3269939"/>
                </a:cubicBezTo>
                <a:cubicBezTo>
                  <a:pt x="984182" y="3132933"/>
                  <a:pt x="898820" y="2975065"/>
                  <a:pt x="883236" y="2779510"/>
                </a:cubicBezTo>
                <a:cubicBezTo>
                  <a:pt x="858965" y="2887963"/>
                  <a:pt x="842858" y="2999213"/>
                  <a:pt x="808845" y="3104380"/>
                </a:cubicBezTo>
                <a:cubicBezTo>
                  <a:pt x="744139" y="3304970"/>
                  <a:pt x="661597" y="3498832"/>
                  <a:pt x="488550" y="3634846"/>
                </a:cubicBezTo>
                <a:cubicBezTo>
                  <a:pt x="446643" y="3667606"/>
                  <a:pt x="346628" y="3741539"/>
                  <a:pt x="328509" y="3719164"/>
                </a:cubicBezTo>
                <a:cubicBezTo>
                  <a:pt x="308952" y="3695012"/>
                  <a:pt x="315042" y="3631863"/>
                  <a:pt x="318672" y="3594817"/>
                </a:cubicBezTo>
                <a:cubicBezTo>
                  <a:pt x="329065" y="3485254"/>
                  <a:pt x="343678" y="3375801"/>
                  <a:pt x="358291" y="3266349"/>
                </a:cubicBezTo>
                <a:cubicBezTo>
                  <a:pt x="375072" y="3145733"/>
                  <a:pt x="425539" y="3041943"/>
                  <a:pt x="517362" y="2959353"/>
                </a:cubicBezTo>
                <a:cubicBezTo>
                  <a:pt x="591164" y="2893121"/>
                  <a:pt x="664171" y="2825180"/>
                  <a:pt x="735958" y="2756462"/>
                </a:cubicBezTo>
                <a:cubicBezTo>
                  <a:pt x="752980" y="2740327"/>
                  <a:pt x="764113" y="2718374"/>
                  <a:pt x="772369" y="2692870"/>
                </a:cubicBezTo>
                <a:cubicBezTo>
                  <a:pt x="587814" y="2829971"/>
                  <a:pt x="370516" y="2871268"/>
                  <a:pt x="156545" y="2921045"/>
                </a:cubicBezTo>
                <a:cubicBezTo>
                  <a:pt x="135273" y="2925922"/>
                  <a:pt x="71447" y="2922918"/>
                  <a:pt x="15585" y="2908337"/>
                </a:cubicBezTo>
                <a:lnTo>
                  <a:pt x="0" y="2902697"/>
                </a:lnTo>
                <a:lnTo>
                  <a:pt x="0" y="2765873"/>
                </a:lnTo>
                <a:lnTo>
                  <a:pt x="29795" y="2717847"/>
                </a:lnTo>
                <a:cubicBezTo>
                  <a:pt x="40849" y="2702583"/>
                  <a:pt x="51469" y="2690198"/>
                  <a:pt x="59962" y="2682291"/>
                </a:cubicBezTo>
                <a:cubicBezTo>
                  <a:pt x="228768" y="2525013"/>
                  <a:pt x="418389" y="2401453"/>
                  <a:pt x="645405" y="2342287"/>
                </a:cubicBezTo>
                <a:cubicBezTo>
                  <a:pt x="879032" y="2306584"/>
                  <a:pt x="1032240" y="2213098"/>
                  <a:pt x="1059274" y="2164156"/>
                </a:cubicBezTo>
                <a:cubicBezTo>
                  <a:pt x="1151084" y="1996307"/>
                  <a:pt x="1239879" y="1826195"/>
                  <a:pt x="1341155" y="1664208"/>
                </a:cubicBezTo>
                <a:cubicBezTo>
                  <a:pt x="1477441" y="1445642"/>
                  <a:pt x="1624124" y="1233359"/>
                  <a:pt x="1766505" y="1018678"/>
                </a:cubicBezTo>
                <a:cubicBezTo>
                  <a:pt x="1778156" y="1001010"/>
                  <a:pt x="1791027" y="984119"/>
                  <a:pt x="1793256" y="954087"/>
                </a:cubicBezTo>
                <a:cubicBezTo>
                  <a:pt x="1736220" y="994393"/>
                  <a:pt x="1675663" y="1031081"/>
                  <a:pt x="1622366" y="1076005"/>
                </a:cubicBezTo>
                <a:cubicBezTo>
                  <a:pt x="1442738" y="1227933"/>
                  <a:pt x="1264479" y="1382281"/>
                  <a:pt x="1088015" y="1538117"/>
                </a:cubicBezTo>
                <a:cubicBezTo>
                  <a:pt x="1067855" y="1556206"/>
                  <a:pt x="1060774" y="1588991"/>
                  <a:pt x="1047011" y="1614249"/>
                </a:cubicBezTo>
                <a:cubicBezTo>
                  <a:pt x="939107" y="1813950"/>
                  <a:pt x="771972" y="1928122"/>
                  <a:pt x="545270" y="1944692"/>
                </a:cubicBezTo>
                <a:cubicBezTo>
                  <a:pt x="441606" y="1952189"/>
                  <a:pt x="416671" y="1908283"/>
                  <a:pt x="470627" y="1817545"/>
                </a:cubicBezTo>
                <a:cubicBezTo>
                  <a:pt x="562706" y="1662415"/>
                  <a:pt x="679164" y="1538119"/>
                  <a:pt x="879648" y="1544544"/>
                </a:cubicBezTo>
                <a:cubicBezTo>
                  <a:pt x="970485" y="1547433"/>
                  <a:pt x="1036974" y="1510057"/>
                  <a:pt x="1100842" y="1445401"/>
                </a:cubicBezTo>
                <a:cubicBezTo>
                  <a:pt x="1210992" y="1334445"/>
                  <a:pt x="1329909" y="1232856"/>
                  <a:pt x="1437652" y="1110911"/>
                </a:cubicBezTo>
                <a:cubicBezTo>
                  <a:pt x="1361289" y="1130996"/>
                  <a:pt x="1284490" y="1149082"/>
                  <a:pt x="1208853" y="1171520"/>
                </a:cubicBezTo>
                <a:cubicBezTo>
                  <a:pt x="1106003" y="1201880"/>
                  <a:pt x="1005248" y="1237013"/>
                  <a:pt x="902537" y="1266085"/>
                </a:cubicBezTo>
                <a:cubicBezTo>
                  <a:pt x="850537" y="1280555"/>
                  <a:pt x="815167" y="1303904"/>
                  <a:pt x="781831" y="1350894"/>
                </a:cubicBezTo>
                <a:cubicBezTo>
                  <a:pt x="694187" y="1473616"/>
                  <a:pt x="568919" y="1561531"/>
                  <a:pt x="429373" y="1606317"/>
                </a:cubicBezTo>
                <a:cubicBezTo>
                  <a:pt x="322179" y="1640784"/>
                  <a:pt x="200254" y="1642487"/>
                  <a:pt x="81275" y="1598286"/>
                </a:cubicBezTo>
                <a:cubicBezTo>
                  <a:pt x="88037" y="1574581"/>
                  <a:pt x="87604" y="1557289"/>
                  <a:pt x="96005" y="1548721"/>
                </a:cubicBezTo>
                <a:cubicBezTo>
                  <a:pt x="237899" y="1402652"/>
                  <a:pt x="389584" y="1271587"/>
                  <a:pt x="587023" y="1202853"/>
                </a:cubicBezTo>
                <a:cubicBezTo>
                  <a:pt x="647862" y="1181814"/>
                  <a:pt x="704352" y="1180174"/>
                  <a:pt x="756337" y="1211585"/>
                </a:cubicBezTo>
                <a:cubicBezTo>
                  <a:pt x="796419" y="1235581"/>
                  <a:pt x="829151" y="1230833"/>
                  <a:pt x="870149" y="1218805"/>
                </a:cubicBezTo>
                <a:cubicBezTo>
                  <a:pt x="1110131" y="1147964"/>
                  <a:pt x="1351782" y="1082828"/>
                  <a:pt x="1590533" y="1008282"/>
                </a:cubicBezTo>
                <a:cubicBezTo>
                  <a:pt x="1647452" y="990416"/>
                  <a:pt x="1692710" y="938477"/>
                  <a:pt x="1747291" y="908980"/>
                </a:cubicBezTo>
                <a:cubicBezTo>
                  <a:pt x="2010423" y="767643"/>
                  <a:pt x="2156926" y="514341"/>
                  <a:pt x="2359623" y="289630"/>
                </a:cubicBezTo>
                <a:cubicBezTo>
                  <a:pt x="2236423" y="294129"/>
                  <a:pt x="2139898" y="298787"/>
                  <a:pt x="2068468" y="400733"/>
                </a:cubicBezTo>
                <a:cubicBezTo>
                  <a:pt x="1952834" y="566116"/>
                  <a:pt x="1774030" y="627991"/>
                  <a:pt x="1585301" y="660856"/>
                </a:cubicBezTo>
                <a:cubicBezTo>
                  <a:pt x="1502406" y="675057"/>
                  <a:pt x="1416597" y="676917"/>
                  <a:pt x="1332281" y="676980"/>
                </a:cubicBezTo>
                <a:cubicBezTo>
                  <a:pt x="1303960" y="676978"/>
                  <a:pt x="1266699" y="660107"/>
                  <a:pt x="1249799" y="638509"/>
                </a:cubicBezTo>
                <a:cubicBezTo>
                  <a:pt x="1239732" y="626078"/>
                  <a:pt x="1254627" y="581086"/>
                  <a:pt x="1271498" y="563307"/>
                </a:cubicBezTo>
                <a:cubicBezTo>
                  <a:pt x="1315987" y="515520"/>
                  <a:pt x="1364996" y="471128"/>
                  <a:pt x="1416744" y="431576"/>
                </a:cubicBezTo>
                <a:cubicBezTo>
                  <a:pt x="1631217" y="267308"/>
                  <a:pt x="1881706" y="244413"/>
                  <a:pt x="2139805" y="244759"/>
                </a:cubicBezTo>
                <a:cubicBezTo>
                  <a:pt x="2215969" y="244830"/>
                  <a:pt x="2293713" y="230095"/>
                  <a:pt x="2367937" y="211741"/>
                </a:cubicBezTo>
                <a:cubicBezTo>
                  <a:pt x="2408728" y="201645"/>
                  <a:pt x="2451963" y="177807"/>
                  <a:pt x="2480293" y="147221"/>
                </a:cubicBezTo>
                <a:close/>
                <a:moveTo>
                  <a:pt x="1279469" y="0"/>
                </a:moveTo>
                <a:lnTo>
                  <a:pt x="1426070" y="0"/>
                </a:lnTo>
                <a:lnTo>
                  <a:pt x="1350504" y="33583"/>
                </a:lnTo>
                <a:cubicBezTo>
                  <a:pt x="1327260" y="98863"/>
                  <a:pt x="1310717" y="159304"/>
                  <a:pt x="1284284" y="214818"/>
                </a:cubicBezTo>
                <a:cubicBezTo>
                  <a:pt x="1183157" y="427258"/>
                  <a:pt x="1090002" y="647358"/>
                  <a:pt x="900440" y="800862"/>
                </a:cubicBezTo>
                <a:cubicBezTo>
                  <a:pt x="827038" y="860301"/>
                  <a:pt x="740694" y="903758"/>
                  <a:pt x="658158" y="951189"/>
                </a:cubicBezTo>
                <a:cubicBezTo>
                  <a:pt x="642179" y="960600"/>
                  <a:pt x="606501" y="962440"/>
                  <a:pt x="598449" y="952495"/>
                </a:cubicBezTo>
                <a:cubicBezTo>
                  <a:pt x="585218" y="936157"/>
                  <a:pt x="576639" y="903706"/>
                  <a:pt x="583851" y="884927"/>
                </a:cubicBezTo>
                <a:cubicBezTo>
                  <a:pt x="646997" y="720296"/>
                  <a:pt x="702254" y="550293"/>
                  <a:pt x="821592" y="414254"/>
                </a:cubicBezTo>
                <a:cubicBezTo>
                  <a:pt x="883927" y="342607"/>
                  <a:pt x="950426" y="274644"/>
                  <a:pt x="1021039" y="198645"/>
                </a:cubicBezTo>
                <a:cubicBezTo>
                  <a:pt x="925878" y="221015"/>
                  <a:pt x="852512" y="255727"/>
                  <a:pt x="807695" y="343180"/>
                </a:cubicBezTo>
                <a:cubicBezTo>
                  <a:pt x="757627" y="440178"/>
                  <a:pt x="677425" y="514533"/>
                  <a:pt x="581023" y="563784"/>
                </a:cubicBezTo>
                <a:cubicBezTo>
                  <a:pt x="463285" y="623842"/>
                  <a:pt x="365880" y="722125"/>
                  <a:pt x="231835" y="748932"/>
                </a:cubicBezTo>
                <a:cubicBezTo>
                  <a:pt x="170601" y="761470"/>
                  <a:pt x="108423" y="770657"/>
                  <a:pt x="46357" y="772696"/>
                </a:cubicBezTo>
                <a:lnTo>
                  <a:pt x="0" y="772842"/>
                </a:lnTo>
                <a:lnTo>
                  <a:pt x="0" y="708052"/>
                </a:lnTo>
                <a:lnTo>
                  <a:pt x="89067" y="704930"/>
                </a:lnTo>
                <a:cubicBezTo>
                  <a:pt x="352860" y="675038"/>
                  <a:pt x="632363" y="525002"/>
                  <a:pt x="710775" y="339334"/>
                </a:cubicBezTo>
                <a:cubicBezTo>
                  <a:pt x="664377" y="359265"/>
                  <a:pt x="626200" y="378419"/>
                  <a:pt x="585997" y="392158"/>
                </a:cubicBezTo>
                <a:cubicBezTo>
                  <a:pt x="568074" y="398439"/>
                  <a:pt x="536629" y="403320"/>
                  <a:pt x="527576" y="393598"/>
                </a:cubicBezTo>
                <a:cubicBezTo>
                  <a:pt x="494376" y="356971"/>
                  <a:pt x="459131" y="376102"/>
                  <a:pt x="425698" y="384358"/>
                </a:cubicBezTo>
                <a:cubicBezTo>
                  <a:pt x="375905" y="396453"/>
                  <a:pt x="327713" y="414896"/>
                  <a:pt x="278288" y="429633"/>
                </a:cubicBezTo>
                <a:cubicBezTo>
                  <a:pt x="194259" y="454455"/>
                  <a:pt x="116406" y="489273"/>
                  <a:pt x="43518" y="533227"/>
                </a:cubicBezTo>
                <a:lnTo>
                  <a:pt x="0" y="563132"/>
                </a:lnTo>
                <a:lnTo>
                  <a:pt x="0" y="500322"/>
                </a:lnTo>
                <a:lnTo>
                  <a:pt x="116366" y="435129"/>
                </a:lnTo>
                <a:cubicBezTo>
                  <a:pt x="236099" y="377351"/>
                  <a:pt x="362902" y="333769"/>
                  <a:pt x="495997" y="302145"/>
                </a:cubicBezTo>
                <a:cubicBezTo>
                  <a:pt x="624522" y="272163"/>
                  <a:pt x="751940" y="234257"/>
                  <a:pt x="876112" y="190158"/>
                </a:cubicBezTo>
                <a:cubicBezTo>
                  <a:pt x="951230" y="163437"/>
                  <a:pt x="1018312" y="114407"/>
                  <a:pt x="1091828" y="81338"/>
                </a:cubicBezTo>
                <a:close/>
              </a:path>
            </a:pathLst>
          </a:custGeom>
          <a:solidFill>
            <a:schemeClr val="tx1">
              <a:alpha val="17000"/>
            </a:schemeClr>
          </a:solidFill>
          <a:ln w="4569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213962082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reserve="1">
  <p:cSld name="Agenda">
    <p:bg>
      <p:bgPr>
        <a:solidFill>
          <a:schemeClr val="bg2"/>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8C351DE-CA9A-93E5-2E6E-0921FA2D688A}"/>
              </a:ext>
            </a:extLst>
          </p:cNvPr>
          <p:cNvSpPr/>
          <p:nvPr userDrawn="1"/>
        </p:nvSpPr>
        <p:spPr>
          <a:xfrm>
            <a:off x="0" y="0"/>
            <a:ext cx="7067730" cy="6858000"/>
          </a:xfrm>
          <a:custGeom>
            <a:avLst/>
            <a:gdLst>
              <a:gd name="connsiteX0" fmla="*/ 0 w 7067730"/>
              <a:gd name="connsiteY0" fmla="*/ 0 h 6858000"/>
              <a:gd name="connsiteX1" fmla="*/ 5624908 w 7067730"/>
              <a:gd name="connsiteY1" fmla="*/ 0 h 6858000"/>
              <a:gd name="connsiteX2" fmla="*/ 5747835 w 7067730"/>
              <a:gd name="connsiteY2" fmla="*/ 66359 h 6858000"/>
              <a:gd name="connsiteX3" fmla="*/ 6800990 w 7067730"/>
              <a:gd name="connsiteY3" fmla="*/ 1269725 h 6858000"/>
              <a:gd name="connsiteX4" fmla="*/ 6967801 w 7067730"/>
              <a:gd name="connsiteY4" fmla="*/ 3184523 h 6858000"/>
              <a:gd name="connsiteX5" fmla="*/ 5549878 w 7067730"/>
              <a:gd name="connsiteY5" fmla="*/ 4821851 h 6858000"/>
              <a:gd name="connsiteX6" fmla="*/ 4818374 w 7067730"/>
              <a:gd name="connsiteY6" fmla="*/ 5001158 h 6858000"/>
              <a:gd name="connsiteX7" fmla="*/ 3297849 w 7067730"/>
              <a:gd name="connsiteY7" fmla="*/ 5605778 h 6858000"/>
              <a:gd name="connsiteX8" fmla="*/ 2299274 w 7067730"/>
              <a:gd name="connsiteY8" fmla="*/ 6672529 h 6858000"/>
              <a:gd name="connsiteX9" fmla="*/ 2190713 w 7067730"/>
              <a:gd name="connsiteY9" fmla="*/ 6840787 h 6858000"/>
              <a:gd name="connsiteX10" fmla="*/ 2180046 w 7067730"/>
              <a:gd name="connsiteY10" fmla="*/ 6858000 h 6858000"/>
              <a:gd name="connsiteX11" fmla="*/ 0 w 706773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67730" h="6858000">
                <a:moveTo>
                  <a:pt x="0" y="0"/>
                </a:moveTo>
                <a:lnTo>
                  <a:pt x="5624908" y="0"/>
                </a:lnTo>
                <a:lnTo>
                  <a:pt x="5747835" y="66359"/>
                </a:lnTo>
                <a:cubicBezTo>
                  <a:pt x="6191694" y="338566"/>
                  <a:pt x="6550372" y="730462"/>
                  <a:pt x="6800990" y="1269725"/>
                </a:cubicBezTo>
                <a:cubicBezTo>
                  <a:pt x="7073654" y="1856367"/>
                  <a:pt x="7151634" y="2496371"/>
                  <a:pt x="6967801" y="3184523"/>
                </a:cubicBezTo>
                <a:cubicBezTo>
                  <a:pt x="6752318" y="3991449"/>
                  <a:pt x="6266657" y="4528124"/>
                  <a:pt x="5549878" y="4821851"/>
                </a:cubicBezTo>
                <a:cubicBezTo>
                  <a:pt x="5310251" y="4920015"/>
                  <a:pt x="5064169" y="4955733"/>
                  <a:pt x="4818374" y="5001158"/>
                </a:cubicBezTo>
                <a:cubicBezTo>
                  <a:pt x="4287053" y="5099178"/>
                  <a:pt x="3773566" y="5274085"/>
                  <a:pt x="3297849" y="5605778"/>
                </a:cubicBezTo>
                <a:cubicBezTo>
                  <a:pt x="2897243" y="5884873"/>
                  <a:pt x="2575429" y="6252666"/>
                  <a:pt x="2299274" y="6672529"/>
                </a:cubicBezTo>
                <a:cubicBezTo>
                  <a:pt x="2260727" y="6731138"/>
                  <a:pt x="2224651" y="6787110"/>
                  <a:pt x="2190713" y="6840787"/>
                </a:cubicBezTo>
                <a:lnTo>
                  <a:pt x="2180046" y="6858000"/>
                </a:lnTo>
                <a:lnTo>
                  <a:pt x="0" y="6858000"/>
                </a:lnTo>
                <a:close/>
              </a:path>
            </a:pathLst>
          </a:custGeom>
          <a:solidFill>
            <a:schemeClr val="tx2">
              <a:alpha val="59000"/>
            </a:schemeClr>
          </a:solidFill>
          <a:ln w="3024"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867817C7-4A09-9188-0BD5-838E3AD61F1A}"/>
              </a:ext>
            </a:extLst>
          </p:cNvPr>
          <p:cNvSpPr>
            <a:spLocks noGrp="1"/>
          </p:cNvSpPr>
          <p:nvPr>
            <p:ph type="title" hasCustomPrompt="1"/>
          </p:nvPr>
        </p:nvSpPr>
        <p:spPr>
          <a:xfrm>
            <a:off x="704384" y="2788521"/>
            <a:ext cx="6229530" cy="1325563"/>
          </a:xfrm>
        </p:spPr>
        <p:txBody>
          <a:bodyPr/>
          <a:lstStyle>
            <a:lvl1pPr algn="ctr">
              <a:defRPr>
                <a:solidFill>
                  <a:schemeClr val="accent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B847C94B-98C2-CC0F-92FC-1505771390BE}"/>
              </a:ext>
            </a:extLst>
          </p:cNvPr>
          <p:cNvSpPr>
            <a:spLocks noGrp="1"/>
          </p:cNvSpPr>
          <p:nvPr>
            <p:ph idx="1"/>
          </p:nvPr>
        </p:nvSpPr>
        <p:spPr>
          <a:xfrm>
            <a:off x="7790688" y="1170432"/>
            <a:ext cx="4133088" cy="4351338"/>
          </a:xfrm>
        </p:spPr>
        <p:txBody>
          <a:bodyPr/>
          <a:lstStyle>
            <a:lvl1pPr marL="0" indent="0" algn="r">
              <a:buNone/>
              <a:defRPr sz="2400" cap="all" baseline="0"/>
            </a:lvl1pPr>
            <a:lvl2pPr marL="457200" indent="0" algn="r">
              <a:buNone/>
              <a:defRPr sz="1800">
                <a:latin typeface="+mj-lt"/>
              </a:defRPr>
            </a:lvl2pPr>
            <a:lvl3pPr marL="914400" indent="0" algn="r">
              <a:buNone/>
              <a:defRPr/>
            </a:lvl3pPr>
            <a:lvl4pPr marL="1371600" indent="0" algn="r">
              <a:buNone/>
              <a:defRPr/>
            </a:lvl4pPr>
            <a:lvl5pPr marL="1828800" indent="0" algn="r">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5" name="Freeform: Shape 24">
            <a:extLst>
              <a:ext uri="{FF2B5EF4-FFF2-40B4-BE49-F238E27FC236}">
                <a16:creationId xmlns:a16="http://schemas.microsoft.com/office/drawing/2014/main" id="{070813B7-403A-9A3E-5E5C-44C1680DE4C3}"/>
              </a:ext>
            </a:extLst>
          </p:cNvPr>
          <p:cNvSpPr/>
          <p:nvPr userDrawn="1"/>
        </p:nvSpPr>
        <p:spPr>
          <a:xfrm>
            <a:off x="0" y="180445"/>
            <a:ext cx="5327858" cy="3001484"/>
          </a:xfrm>
          <a:custGeom>
            <a:avLst/>
            <a:gdLst>
              <a:gd name="connsiteX0" fmla="*/ 2748958 w 5327858"/>
              <a:gd name="connsiteY0" fmla="*/ 1803860 h 3001484"/>
              <a:gd name="connsiteX1" fmla="*/ 3516500 w 5327858"/>
              <a:gd name="connsiteY1" fmla="*/ 2692005 h 3001484"/>
              <a:gd name="connsiteX2" fmla="*/ 2748958 w 5327858"/>
              <a:gd name="connsiteY2" fmla="*/ 1803860 h 3001484"/>
              <a:gd name="connsiteX3" fmla="*/ 2409413 w 5327858"/>
              <a:gd name="connsiteY3" fmla="*/ 1623109 h 3001484"/>
              <a:gd name="connsiteX4" fmla="*/ 3348913 w 5327858"/>
              <a:gd name="connsiteY4" fmla="*/ 2739827 h 3001484"/>
              <a:gd name="connsiteX5" fmla="*/ 2508180 w 5327858"/>
              <a:gd name="connsiteY5" fmla="*/ 1671368 h 3001484"/>
              <a:gd name="connsiteX6" fmla="*/ 2409413 w 5327858"/>
              <a:gd name="connsiteY6" fmla="*/ 1623109 h 3001484"/>
              <a:gd name="connsiteX7" fmla="*/ 4743520 w 5327858"/>
              <a:gd name="connsiteY7" fmla="*/ 974378 h 3001484"/>
              <a:gd name="connsiteX8" fmla="*/ 4091677 w 5327858"/>
              <a:gd name="connsiteY8" fmla="*/ 1038028 h 3001484"/>
              <a:gd name="connsiteX9" fmla="*/ 3515471 w 5327858"/>
              <a:gd name="connsiteY9" fmla="*/ 1125864 h 3001484"/>
              <a:gd name="connsiteX10" fmla="*/ 4594761 w 5327858"/>
              <a:gd name="connsiteY10" fmla="*/ 1138284 h 3001484"/>
              <a:gd name="connsiteX11" fmla="*/ 4496736 w 5327858"/>
              <a:gd name="connsiteY11" fmla="*/ 1241890 h 3001484"/>
              <a:gd name="connsiteX12" fmla="*/ 3912864 w 5327858"/>
              <a:gd name="connsiteY12" fmla="*/ 1298109 h 3001484"/>
              <a:gd name="connsiteX13" fmla="*/ 3824504 w 5327858"/>
              <a:gd name="connsiteY13" fmla="*/ 1309614 h 3001484"/>
              <a:gd name="connsiteX14" fmla="*/ 4960541 w 5327858"/>
              <a:gd name="connsiteY14" fmla="*/ 1333472 h 3001484"/>
              <a:gd name="connsiteX15" fmla="*/ 5194199 w 5327858"/>
              <a:gd name="connsiteY15" fmla="*/ 1198707 h 3001484"/>
              <a:gd name="connsiteX16" fmla="*/ 5167523 w 5327858"/>
              <a:gd name="connsiteY16" fmla="*/ 1024959 h 3001484"/>
              <a:gd name="connsiteX17" fmla="*/ 4962465 w 5327858"/>
              <a:gd name="connsiteY17" fmla="*/ 982143 h 3001484"/>
              <a:gd name="connsiteX18" fmla="*/ 4743520 w 5327858"/>
              <a:gd name="connsiteY18" fmla="*/ 974378 h 3001484"/>
              <a:gd name="connsiteX19" fmla="*/ 1705019 w 5327858"/>
              <a:gd name="connsiteY19" fmla="*/ 787219 h 3001484"/>
              <a:gd name="connsiteX20" fmla="*/ 1667816 w 5327858"/>
              <a:gd name="connsiteY20" fmla="*/ 800997 h 3001484"/>
              <a:gd name="connsiteX21" fmla="*/ 3141071 w 5327858"/>
              <a:gd name="connsiteY21" fmla="*/ 1596459 h 3001484"/>
              <a:gd name="connsiteX22" fmla="*/ 3160484 w 5327858"/>
              <a:gd name="connsiteY22" fmla="*/ 1661940 h 3001484"/>
              <a:gd name="connsiteX23" fmla="*/ 2399742 w 5327858"/>
              <a:gd name="connsiteY23" fmla="*/ 1285949 h 3001484"/>
              <a:gd name="connsiteX24" fmla="*/ 1620522 w 5327858"/>
              <a:gd name="connsiteY24" fmla="*/ 895227 h 3001484"/>
              <a:gd name="connsiteX25" fmla="*/ 2362702 w 5327858"/>
              <a:gd name="connsiteY25" fmla="*/ 1473347 h 3001484"/>
              <a:gd name="connsiteX26" fmla="*/ 2892435 w 5327858"/>
              <a:gd name="connsiteY26" fmla="*/ 1718415 h 3001484"/>
              <a:gd name="connsiteX27" fmla="*/ 3397928 w 5327858"/>
              <a:gd name="connsiteY27" fmla="*/ 1721816 h 3001484"/>
              <a:gd name="connsiteX28" fmla="*/ 3289763 w 5327858"/>
              <a:gd name="connsiteY28" fmla="*/ 1462888 h 3001484"/>
              <a:gd name="connsiteX29" fmla="*/ 2603024 w 5327858"/>
              <a:gd name="connsiteY29" fmla="*/ 1054554 h 3001484"/>
              <a:gd name="connsiteX30" fmla="*/ 2495572 w 5327858"/>
              <a:gd name="connsiteY30" fmla="*/ 999994 h 3001484"/>
              <a:gd name="connsiteX31" fmla="*/ 1705019 w 5327858"/>
              <a:gd name="connsiteY31" fmla="*/ 787219 h 3001484"/>
              <a:gd name="connsiteX32" fmla="*/ 2747815 w 5327858"/>
              <a:gd name="connsiteY32" fmla="*/ 82299 h 3001484"/>
              <a:gd name="connsiteX33" fmla="*/ 2283601 w 5327858"/>
              <a:gd name="connsiteY33" fmla="*/ 144329 h 3001484"/>
              <a:gd name="connsiteX34" fmla="*/ 1378186 w 5327858"/>
              <a:gd name="connsiteY34" fmla="*/ 312830 h 3001484"/>
              <a:gd name="connsiteX35" fmla="*/ 960099 w 5327858"/>
              <a:gd name="connsiteY35" fmla="*/ 343827 h 3001484"/>
              <a:gd name="connsiteX36" fmla="*/ 2962282 w 5327858"/>
              <a:gd name="connsiteY36" fmla="*/ 316095 h 3001484"/>
              <a:gd name="connsiteX37" fmla="*/ 2914525 w 5327858"/>
              <a:gd name="connsiteY37" fmla="*/ 407025 h 3001484"/>
              <a:gd name="connsiteX38" fmla="*/ 1802740 w 5327858"/>
              <a:gd name="connsiteY38" fmla="*/ 506109 h 3001484"/>
              <a:gd name="connsiteX39" fmla="*/ 1049396 w 5327858"/>
              <a:gd name="connsiteY39" fmla="*/ 464507 h 3001484"/>
              <a:gd name="connsiteX40" fmla="*/ 960632 w 5327858"/>
              <a:gd name="connsiteY40" fmla="*/ 471223 h 3001484"/>
              <a:gd name="connsiteX41" fmla="*/ 1078818 w 5327858"/>
              <a:gd name="connsiteY41" fmla="*/ 525601 h 3001484"/>
              <a:gd name="connsiteX42" fmla="*/ 1317647 w 5327858"/>
              <a:gd name="connsiteY42" fmla="*/ 573300 h 3001484"/>
              <a:gd name="connsiteX43" fmla="*/ 2901057 w 5327858"/>
              <a:gd name="connsiteY43" fmla="*/ 564009 h 3001484"/>
              <a:gd name="connsiteX44" fmla="*/ 3360748 w 5327858"/>
              <a:gd name="connsiteY44" fmla="*/ 276585 h 3001484"/>
              <a:gd name="connsiteX45" fmla="*/ 3416210 w 5327858"/>
              <a:gd name="connsiteY45" fmla="*/ 208922 h 3001484"/>
              <a:gd name="connsiteX46" fmla="*/ 3212868 w 5327858"/>
              <a:gd name="connsiteY46" fmla="*/ 116058 h 3001484"/>
              <a:gd name="connsiteX47" fmla="*/ 2747815 w 5327858"/>
              <a:gd name="connsiteY47" fmla="*/ 82299 h 3001484"/>
              <a:gd name="connsiteX48" fmla="*/ 2766268 w 5327858"/>
              <a:gd name="connsiteY48" fmla="*/ 455 h 3001484"/>
              <a:gd name="connsiteX49" fmla="*/ 3291950 w 5327858"/>
              <a:gd name="connsiteY49" fmla="*/ 53781 h 3001484"/>
              <a:gd name="connsiteX50" fmla="*/ 3495662 w 5327858"/>
              <a:gd name="connsiteY50" fmla="*/ 181860 h 3001484"/>
              <a:gd name="connsiteX51" fmla="*/ 3373798 w 5327858"/>
              <a:gd name="connsiteY51" fmla="*/ 374336 h 3001484"/>
              <a:gd name="connsiteX52" fmla="*/ 2805406 w 5327858"/>
              <a:gd name="connsiteY52" fmla="*/ 682623 h 3001484"/>
              <a:gd name="connsiteX53" fmla="*/ 2344286 w 5327858"/>
              <a:gd name="connsiteY53" fmla="*/ 805627 h 3001484"/>
              <a:gd name="connsiteX54" fmla="*/ 2644911 w 5327858"/>
              <a:gd name="connsiteY54" fmla="*/ 968768 h 3001484"/>
              <a:gd name="connsiteX55" fmla="*/ 2999485 w 5327858"/>
              <a:gd name="connsiteY55" fmla="*/ 1035252 h 3001484"/>
              <a:gd name="connsiteX56" fmla="*/ 3083927 w 5327858"/>
              <a:gd name="connsiteY56" fmla="*/ 1032246 h 3001484"/>
              <a:gd name="connsiteX57" fmla="*/ 3325087 w 5327858"/>
              <a:gd name="connsiteY57" fmla="*/ 999791 h 3001484"/>
              <a:gd name="connsiteX58" fmla="*/ 3638120 w 5327858"/>
              <a:gd name="connsiteY58" fmla="*/ 1017540 h 3001484"/>
              <a:gd name="connsiteX59" fmla="*/ 4027819 w 5327858"/>
              <a:gd name="connsiteY59" fmla="*/ 966356 h 3001484"/>
              <a:gd name="connsiteX60" fmla="*/ 5006708 w 5327858"/>
              <a:gd name="connsiteY60" fmla="*/ 904501 h 3001484"/>
              <a:gd name="connsiteX61" fmla="*/ 5211123 w 5327858"/>
              <a:gd name="connsiteY61" fmla="*/ 948486 h 3001484"/>
              <a:gd name="connsiteX62" fmla="*/ 5270931 w 5327858"/>
              <a:gd name="connsiteY62" fmla="*/ 1231797 h 3001484"/>
              <a:gd name="connsiteX63" fmla="*/ 5117412 w 5327858"/>
              <a:gd name="connsiteY63" fmla="*/ 1352055 h 3001484"/>
              <a:gd name="connsiteX64" fmla="*/ 4252698 w 5327858"/>
              <a:gd name="connsiteY64" fmla="*/ 1508702 h 3001484"/>
              <a:gd name="connsiteX65" fmla="*/ 3306404 w 5327858"/>
              <a:gd name="connsiteY65" fmla="*/ 1204901 h 3001484"/>
              <a:gd name="connsiteX66" fmla="*/ 2947668 w 5327858"/>
              <a:gd name="connsiteY66" fmla="*/ 1130798 h 3001484"/>
              <a:gd name="connsiteX67" fmla="*/ 3322308 w 5327858"/>
              <a:gd name="connsiteY67" fmla="*/ 1387182 h 3001484"/>
              <a:gd name="connsiteX68" fmla="*/ 3488446 w 5327858"/>
              <a:gd name="connsiteY68" fmla="*/ 1575262 h 3001484"/>
              <a:gd name="connsiteX69" fmla="*/ 3351452 w 5327858"/>
              <a:gd name="connsiteY69" fmla="*/ 1869771 h 3001484"/>
              <a:gd name="connsiteX70" fmla="*/ 3162816 w 5327858"/>
              <a:gd name="connsiteY70" fmla="*/ 1907535 h 3001484"/>
              <a:gd name="connsiteX71" fmla="*/ 3249051 w 5327858"/>
              <a:gd name="connsiteY71" fmla="*/ 2000652 h 3001484"/>
              <a:gd name="connsiteX72" fmla="*/ 3619277 w 5327858"/>
              <a:gd name="connsiteY72" fmla="*/ 2699849 h 3001484"/>
              <a:gd name="connsiteX73" fmla="*/ 3563771 w 5327858"/>
              <a:gd name="connsiteY73" fmla="*/ 2998100 h 3001484"/>
              <a:gd name="connsiteX74" fmla="*/ 2376611 w 5327858"/>
              <a:gd name="connsiteY74" fmla="*/ 1801423 h 3001484"/>
              <a:gd name="connsiteX75" fmla="*/ 2191088 w 5327858"/>
              <a:gd name="connsiteY75" fmla="*/ 1495361 h 3001484"/>
              <a:gd name="connsiteX76" fmla="*/ 1913989 w 5327858"/>
              <a:gd name="connsiteY76" fmla="*/ 1288084 h 3001484"/>
              <a:gd name="connsiteX77" fmla="*/ 1366465 w 5327858"/>
              <a:gd name="connsiteY77" fmla="*/ 796526 h 3001484"/>
              <a:gd name="connsiteX78" fmla="*/ 1228305 w 5327858"/>
              <a:gd name="connsiteY78" fmla="*/ 683208 h 3001484"/>
              <a:gd name="connsiteX79" fmla="*/ 521390 w 5327858"/>
              <a:gd name="connsiteY79" fmla="*/ 376414 h 3001484"/>
              <a:gd name="connsiteX80" fmla="*/ 418831 w 5327858"/>
              <a:gd name="connsiteY80" fmla="*/ 355751 h 3001484"/>
              <a:gd name="connsiteX81" fmla="*/ 784300 w 5327858"/>
              <a:gd name="connsiteY81" fmla="*/ 758546 h 3001484"/>
              <a:gd name="connsiteX82" fmla="*/ 1018486 w 5327858"/>
              <a:gd name="connsiteY82" fmla="*/ 1054852 h 3001484"/>
              <a:gd name="connsiteX83" fmla="*/ 1313041 w 5327858"/>
              <a:gd name="connsiteY83" fmla="*/ 1709365 h 3001484"/>
              <a:gd name="connsiteX84" fmla="*/ 1324336 w 5327858"/>
              <a:gd name="connsiteY84" fmla="*/ 1784079 h 3001484"/>
              <a:gd name="connsiteX85" fmla="*/ 1172892 w 5327858"/>
              <a:gd name="connsiteY85" fmla="*/ 1926790 h 3001484"/>
              <a:gd name="connsiteX86" fmla="*/ 709643 w 5327858"/>
              <a:gd name="connsiteY86" fmla="*/ 1725156 h 3001484"/>
              <a:gd name="connsiteX87" fmla="*/ 33838 w 5327858"/>
              <a:gd name="connsiteY87" fmla="*/ 854147 h 3001484"/>
              <a:gd name="connsiteX88" fmla="*/ 0 w 5327858"/>
              <a:gd name="connsiteY88" fmla="*/ 775028 h 3001484"/>
              <a:gd name="connsiteX89" fmla="*/ 0 w 5327858"/>
              <a:gd name="connsiteY89" fmla="*/ 574413 h 3001484"/>
              <a:gd name="connsiteX90" fmla="*/ 81544 w 5327858"/>
              <a:gd name="connsiteY90" fmla="*/ 772337 h 3001484"/>
              <a:gd name="connsiteX91" fmla="*/ 233872 w 5327858"/>
              <a:gd name="connsiteY91" fmla="*/ 1042469 h 3001484"/>
              <a:gd name="connsiteX92" fmla="*/ 779804 w 5327858"/>
              <a:gd name="connsiteY92" fmla="*/ 1684609 h 3001484"/>
              <a:gd name="connsiteX93" fmla="*/ 1245599 w 5327858"/>
              <a:gd name="connsiteY93" fmla="*/ 1852634 h 3001484"/>
              <a:gd name="connsiteX94" fmla="*/ 1202402 w 5327858"/>
              <a:gd name="connsiteY94" fmla="*/ 1608146 h 3001484"/>
              <a:gd name="connsiteX95" fmla="*/ 330122 w 5327858"/>
              <a:gd name="connsiteY95" fmla="*/ 420340 h 3001484"/>
              <a:gd name="connsiteX96" fmla="*/ 218083 w 5327858"/>
              <a:gd name="connsiteY96" fmla="*/ 346512 h 3001484"/>
              <a:gd name="connsiteX97" fmla="*/ 629364 w 5327858"/>
              <a:gd name="connsiteY97" fmla="*/ 921408 h 3001484"/>
              <a:gd name="connsiteX98" fmla="*/ 1012710 w 5327858"/>
              <a:gd name="connsiteY98" fmla="*/ 1516704 h 3001484"/>
              <a:gd name="connsiteX99" fmla="*/ 945567 w 5327858"/>
              <a:gd name="connsiteY99" fmla="*/ 1489651 h 3001484"/>
              <a:gd name="connsiteX100" fmla="*/ 487597 w 5327858"/>
              <a:gd name="connsiteY100" fmla="*/ 853293 h 3001484"/>
              <a:gd name="connsiteX101" fmla="*/ 132072 w 5327858"/>
              <a:gd name="connsiteY101" fmla="*/ 425524 h 3001484"/>
              <a:gd name="connsiteX102" fmla="*/ 57200 w 5327858"/>
              <a:gd name="connsiteY102" fmla="*/ 365059 h 3001484"/>
              <a:gd name="connsiteX103" fmla="*/ 0 w 5327858"/>
              <a:gd name="connsiteY103" fmla="*/ 331148 h 3001484"/>
              <a:gd name="connsiteX104" fmla="*/ 0 w 5327858"/>
              <a:gd name="connsiteY104" fmla="*/ 32848 h 3001484"/>
              <a:gd name="connsiteX105" fmla="*/ 458365 w 5327858"/>
              <a:gd name="connsiteY105" fmla="*/ 261818 h 3001484"/>
              <a:gd name="connsiteX106" fmla="*/ 583699 w 5327858"/>
              <a:gd name="connsiteY106" fmla="*/ 286642 h 3001484"/>
              <a:gd name="connsiteX107" fmla="*/ 747674 w 5327858"/>
              <a:gd name="connsiteY107" fmla="*/ 261947 h 3001484"/>
              <a:gd name="connsiteX108" fmla="*/ 928361 w 5327858"/>
              <a:gd name="connsiteY108" fmla="*/ 266236 h 3001484"/>
              <a:gd name="connsiteX109" fmla="*/ 2243422 w 5327858"/>
              <a:gd name="connsiteY109" fmla="*/ 76555 h 3001484"/>
              <a:gd name="connsiteX110" fmla="*/ 2766268 w 5327858"/>
              <a:gd name="connsiteY110" fmla="*/ 455 h 300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5327858" h="3001484">
                <a:moveTo>
                  <a:pt x="2748958" y="1803860"/>
                </a:moveTo>
                <a:cubicBezTo>
                  <a:pt x="2923007" y="2121113"/>
                  <a:pt x="3433704" y="2683737"/>
                  <a:pt x="3516500" y="2692005"/>
                </a:cubicBezTo>
                <a:cubicBezTo>
                  <a:pt x="3541841" y="2587978"/>
                  <a:pt x="3094823" y="1857182"/>
                  <a:pt x="2748958" y="1803860"/>
                </a:cubicBezTo>
                <a:close/>
                <a:moveTo>
                  <a:pt x="2409413" y="1623109"/>
                </a:moveTo>
                <a:cubicBezTo>
                  <a:pt x="2569481" y="2139686"/>
                  <a:pt x="3262809" y="2769318"/>
                  <a:pt x="3348913" y="2739827"/>
                </a:cubicBezTo>
                <a:cubicBezTo>
                  <a:pt x="3329178" y="2674930"/>
                  <a:pt x="2784629" y="2020613"/>
                  <a:pt x="2508180" y="1671368"/>
                </a:cubicBezTo>
                <a:cubicBezTo>
                  <a:pt x="2492274" y="1651961"/>
                  <a:pt x="2458825" y="1646494"/>
                  <a:pt x="2409413" y="1623109"/>
                </a:cubicBezTo>
                <a:close/>
                <a:moveTo>
                  <a:pt x="4743520" y="974378"/>
                </a:moveTo>
                <a:cubicBezTo>
                  <a:pt x="4525177" y="976173"/>
                  <a:pt x="4308454" y="1004333"/>
                  <a:pt x="4091677" y="1038028"/>
                </a:cubicBezTo>
                <a:cubicBezTo>
                  <a:pt x="3899782" y="1067910"/>
                  <a:pt x="3707627" y="1096887"/>
                  <a:pt x="3515471" y="1125864"/>
                </a:cubicBezTo>
                <a:cubicBezTo>
                  <a:pt x="3872698" y="1274484"/>
                  <a:pt x="4231705" y="1230767"/>
                  <a:pt x="4594761" y="1138284"/>
                </a:cubicBezTo>
                <a:cubicBezTo>
                  <a:pt x="4600755" y="1233674"/>
                  <a:pt x="4539529" y="1237278"/>
                  <a:pt x="4496736" y="1241890"/>
                </a:cubicBezTo>
                <a:cubicBezTo>
                  <a:pt x="4302167" y="1264212"/>
                  <a:pt x="4107575" y="1279671"/>
                  <a:pt x="3912864" y="1298109"/>
                </a:cubicBezTo>
                <a:cubicBezTo>
                  <a:pt x="3890433" y="1300226"/>
                  <a:pt x="3868524" y="1304154"/>
                  <a:pt x="3824504" y="1309614"/>
                </a:cubicBezTo>
                <a:cubicBezTo>
                  <a:pt x="4216384" y="1455992"/>
                  <a:pt x="4587874" y="1494493"/>
                  <a:pt x="4960541" y="1333472"/>
                </a:cubicBezTo>
                <a:cubicBezTo>
                  <a:pt x="5043005" y="1298173"/>
                  <a:pt x="5124343" y="1253881"/>
                  <a:pt x="5194199" y="1198707"/>
                </a:cubicBezTo>
                <a:cubicBezTo>
                  <a:pt x="5273280" y="1136429"/>
                  <a:pt x="5261282" y="1064374"/>
                  <a:pt x="5167523" y="1024959"/>
                </a:cubicBezTo>
                <a:cubicBezTo>
                  <a:pt x="5104521" y="998662"/>
                  <a:pt x="5032257" y="987819"/>
                  <a:pt x="4962465" y="982143"/>
                </a:cubicBezTo>
                <a:cubicBezTo>
                  <a:pt x="4889262" y="976111"/>
                  <a:pt x="4816301" y="973780"/>
                  <a:pt x="4743520" y="974378"/>
                </a:cubicBezTo>
                <a:close/>
                <a:moveTo>
                  <a:pt x="1705019" y="787219"/>
                </a:moveTo>
                <a:cubicBezTo>
                  <a:pt x="1697320" y="786028"/>
                  <a:pt x="1688096" y="793128"/>
                  <a:pt x="1667816" y="800997"/>
                </a:cubicBezTo>
                <a:cubicBezTo>
                  <a:pt x="2169435" y="1070932"/>
                  <a:pt x="3072599" y="1558019"/>
                  <a:pt x="3141071" y="1596459"/>
                </a:cubicBezTo>
                <a:cubicBezTo>
                  <a:pt x="3160893" y="1607366"/>
                  <a:pt x="3160484" y="1661940"/>
                  <a:pt x="3160484" y="1661940"/>
                </a:cubicBezTo>
                <a:cubicBezTo>
                  <a:pt x="2894381" y="1536822"/>
                  <a:pt x="2641828" y="1422967"/>
                  <a:pt x="2399742" y="1285949"/>
                </a:cubicBezTo>
                <a:cubicBezTo>
                  <a:pt x="2155906" y="1147970"/>
                  <a:pt x="1914180" y="1002017"/>
                  <a:pt x="1620522" y="895227"/>
                </a:cubicBezTo>
                <a:cubicBezTo>
                  <a:pt x="1843461" y="1152616"/>
                  <a:pt x="2094522" y="1325777"/>
                  <a:pt x="2362702" y="1473347"/>
                </a:cubicBezTo>
                <a:cubicBezTo>
                  <a:pt x="2532938" y="1567022"/>
                  <a:pt x="2710006" y="1653801"/>
                  <a:pt x="2892435" y="1718415"/>
                </a:cubicBezTo>
                <a:cubicBezTo>
                  <a:pt x="3054602" y="1775683"/>
                  <a:pt x="3230014" y="1829585"/>
                  <a:pt x="3397928" y="1721816"/>
                </a:cubicBezTo>
                <a:cubicBezTo>
                  <a:pt x="3427428" y="1603333"/>
                  <a:pt x="3387528" y="1521251"/>
                  <a:pt x="3289763" y="1462888"/>
                </a:cubicBezTo>
                <a:cubicBezTo>
                  <a:pt x="3060742" y="1326972"/>
                  <a:pt x="2832365" y="1189887"/>
                  <a:pt x="2603024" y="1054554"/>
                </a:cubicBezTo>
                <a:cubicBezTo>
                  <a:pt x="2568686" y="1034138"/>
                  <a:pt x="2527397" y="1023594"/>
                  <a:pt x="2495572" y="999994"/>
                </a:cubicBezTo>
                <a:cubicBezTo>
                  <a:pt x="2259768" y="825334"/>
                  <a:pt x="1978337" y="821930"/>
                  <a:pt x="1705019" y="787219"/>
                </a:cubicBezTo>
                <a:close/>
                <a:moveTo>
                  <a:pt x="2747815" y="82299"/>
                </a:moveTo>
                <a:cubicBezTo>
                  <a:pt x="2593051" y="88184"/>
                  <a:pt x="2438427" y="110033"/>
                  <a:pt x="2283601" y="144329"/>
                </a:cubicBezTo>
                <a:cubicBezTo>
                  <a:pt x="1983574" y="210608"/>
                  <a:pt x="1681111" y="263368"/>
                  <a:pt x="1378186" y="312830"/>
                </a:cubicBezTo>
                <a:cubicBezTo>
                  <a:pt x="1240522" y="335259"/>
                  <a:pt x="1099938" y="334010"/>
                  <a:pt x="960099" y="343827"/>
                </a:cubicBezTo>
                <a:cubicBezTo>
                  <a:pt x="1629589" y="492268"/>
                  <a:pt x="2297020" y="440169"/>
                  <a:pt x="2962282" y="316095"/>
                </a:cubicBezTo>
                <a:cubicBezTo>
                  <a:pt x="2989334" y="384258"/>
                  <a:pt x="2960294" y="402527"/>
                  <a:pt x="2914525" y="407025"/>
                </a:cubicBezTo>
                <a:cubicBezTo>
                  <a:pt x="2544179" y="443741"/>
                  <a:pt x="2178126" y="529248"/>
                  <a:pt x="1802740" y="506109"/>
                </a:cubicBezTo>
                <a:cubicBezTo>
                  <a:pt x="1551598" y="490452"/>
                  <a:pt x="1300336" y="477771"/>
                  <a:pt x="1049396" y="464507"/>
                </a:cubicBezTo>
                <a:cubicBezTo>
                  <a:pt x="1030963" y="463496"/>
                  <a:pt x="1012351" y="466955"/>
                  <a:pt x="960632" y="471223"/>
                </a:cubicBezTo>
                <a:cubicBezTo>
                  <a:pt x="1020540" y="500383"/>
                  <a:pt x="1058801" y="534374"/>
                  <a:pt x="1078818" y="525601"/>
                </a:cubicBezTo>
                <a:cubicBezTo>
                  <a:pt x="1173423" y="484806"/>
                  <a:pt x="1238364" y="551745"/>
                  <a:pt x="1317647" y="573300"/>
                </a:cubicBezTo>
                <a:cubicBezTo>
                  <a:pt x="1845506" y="716872"/>
                  <a:pt x="2373790" y="790657"/>
                  <a:pt x="2901057" y="564009"/>
                </a:cubicBezTo>
                <a:cubicBezTo>
                  <a:pt x="3069341" y="491454"/>
                  <a:pt x="3225804" y="401736"/>
                  <a:pt x="3360748" y="276585"/>
                </a:cubicBezTo>
                <a:cubicBezTo>
                  <a:pt x="3382090" y="257124"/>
                  <a:pt x="3397723" y="231476"/>
                  <a:pt x="3416210" y="208922"/>
                </a:cubicBezTo>
                <a:cubicBezTo>
                  <a:pt x="3366421" y="128248"/>
                  <a:pt x="3282942" y="129501"/>
                  <a:pt x="3212868" y="116058"/>
                </a:cubicBezTo>
                <a:cubicBezTo>
                  <a:pt x="3057483" y="86495"/>
                  <a:pt x="2902579" y="76415"/>
                  <a:pt x="2747815" y="82299"/>
                </a:cubicBezTo>
                <a:close/>
                <a:moveTo>
                  <a:pt x="2766268" y="455"/>
                </a:moveTo>
                <a:cubicBezTo>
                  <a:pt x="2941239" y="-3158"/>
                  <a:pt x="3116682" y="14799"/>
                  <a:pt x="3291950" y="53781"/>
                </a:cubicBezTo>
                <a:cubicBezTo>
                  <a:pt x="3371673" y="71773"/>
                  <a:pt x="3472559" y="74772"/>
                  <a:pt x="3495662" y="181860"/>
                </a:cubicBezTo>
                <a:cubicBezTo>
                  <a:pt x="3516731" y="280218"/>
                  <a:pt x="3433645" y="323547"/>
                  <a:pt x="3373798" y="374336"/>
                </a:cubicBezTo>
                <a:cubicBezTo>
                  <a:pt x="3205992" y="516415"/>
                  <a:pt x="3014779" y="618215"/>
                  <a:pt x="2805406" y="682623"/>
                </a:cubicBezTo>
                <a:cubicBezTo>
                  <a:pt x="2658763" y="728272"/>
                  <a:pt x="2508398" y="762740"/>
                  <a:pt x="2344286" y="805627"/>
                </a:cubicBezTo>
                <a:cubicBezTo>
                  <a:pt x="2452985" y="866201"/>
                  <a:pt x="2543797" y="934438"/>
                  <a:pt x="2644911" y="968768"/>
                </a:cubicBezTo>
                <a:cubicBezTo>
                  <a:pt x="2757486" y="1007119"/>
                  <a:pt x="2880504" y="1015446"/>
                  <a:pt x="2999485" y="1035252"/>
                </a:cubicBezTo>
                <a:cubicBezTo>
                  <a:pt x="3027305" y="1039905"/>
                  <a:pt x="3070202" y="1047527"/>
                  <a:pt x="3083927" y="1032246"/>
                </a:cubicBezTo>
                <a:cubicBezTo>
                  <a:pt x="3157979" y="954264"/>
                  <a:pt x="3242230" y="993014"/>
                  <a:pt x="3325087" y="999791"/>
                </a:cubicBezTo>
                <a:cubicBezTo>
                  <a:pt x="3429612" y="1008598"/>
                  <a:pt x="3534482" y="1023682"/>
                  <a:pt x="3638120" y="1017540"/>
                </a:cubicBezTo>
                <a:cubicBezTo>
                  <a:pt x="3768913" y="1010357"/>
                  <a:pt x="3898295" y="986415"/>
                  <a:pt x="4027819" y="966356"/>
                </a:cubicBezTo>
                <a:cubicBezTo>
                  <a:pt x="4352473" y="917435"/>
                  <a:pt x="4677471" y="874792"/>
                  <a:pt x="5006708" y="904501"/>
                </a:cubicBezTo>
                <a:cubicBezTo>
                  <a:pt x="5076177" y="910762"/>
                  <a:pt x="5148763" y="921021"/>
                  <a:pt x="5211123" y="948486"/>
                </a:cubicBezTo>
                <a:cubicBezTo>
                  <a:pt x="5340827" y="1005396"/>
                  <a:pt x="5364936" y="1124455"/>
                  <a:pt x="5270931" y="1231797"/>
                </a:cubicBezTo>
                <a:cubicBezTo>
                  <a:pt x="5228471" y="1279975"/>
                  <a:pt x="5175074" y="1325941"/>
                  <a:pt x="5117412" y="1352055"/>
                </a:cubicBezTo>
                <a:cubicBezTo>
                  <a:pt x="4843310" y="1477503"/>
                  <a:pt x="4560190" y="1553084"/>
                  <a:pt x="4252698" y="1508702"/>
                </a:cubicBezTo>
                <a:cubicBezTo>
                  <a:pt x="3919457" y="1460045"/>
                  <a:pt x="3612287" y="1333640"/>
                  <a:pt x="3306404" y="1204901"/>
                </a:cubicBezTo>
                <a:cubicBezTo>
                  <a:pt x="3189204" y="1155632"/>
                  <a:pt x="3073258" y="1134452"/>
                  <a:pt x="2947668" y="1130798"/>
                </a:cubicBezTo>
                <a:cubicBezTo>
                  <a:pt x="3070626" y="1222052"/>
                  <a:pt x="3201682" y="1297211"/>
                  <a:pt x="3322308" y="1387182"/>
                </a:cubicBezTo>
                <a:cubicBezTo>
                  <a:pt x="3388552" y="1436573"/>
                  <a:pt x="3449936" y="1503077"/>
                  <a:pt x="3488446" y="1575262"/>
                </a:cubicBezTo>
                <a:cubicBezTo>
                  <a:pt x="3554669" y="1699227"/>
                  <a:pt x="3487062" y="1831750"/>
                  <a:pt x="3351452" y="1869771"/>
                </a:cubicBezTo>
                <a:cubicBezTo>
                  <a:pt x="3294209" y="1885459"/>
                  <a:pt x="3235196" y="1893324"/>
                  <a:pt x="3162816" y="1907535"/>
                </a:cubicBezTo>
                <a:cubicBezTo>
                  <a:pt x="3196494" y="1944333"/>
                  <a:pt x="3221225" y="1973924"/>
                  <a:pt x="3249051" y="2000652"/>
                </a:cubicBezTo>
                <a:cubicBezTo>
                  <a:pt x="3448055" y="2193878"/>
                  <a:pt x="3538992" y="2444086"/>
                  <a:pt x="3619277" y="2699849"/>
                </a:cubicBezTo>
                <a:cubicBezTo>
                  <a:pt x="3655728" y="2815803"/>
                  <a:pt x="3658305" y="2914642"/>
                  <a:pt x="3563771" y="2998100"/>
                </a:cubicBezTo>
                <a:cubicBezTo>
                  <a:pt x="3490439" y="3058211"/>
                  <a:pt x="2555712" y="2304117"/>
                  <a:pt x="2376611" y="1801423"/>
                </a:cubicBezTo>
                <a:cubicBezTo>
                  <a:pt x="2337268" y="1690725"/>
                  <a:pt x="2269803" y="1582818"/>
                  <a:pt x="2191088" y="1495361"/>
                </a:cubicBezTo>
                <a:cubicBezTo>
                  <a:pt x="2114906" y="1411580"/>
                  <a:pt x="2006549" y="1357283"/>
                  <a:pt x="1913989" y="1288084"/>
                </a:cubicBezTo>
                <a:cubicBezTo>
                  <a:pt x="1717006" y="1140874"/>
                  <a:pt x="1515964" y="998282"/>
                  <a:pt x="1366465" y="796526"/>
                </a:cubicBezTo>
                <a:cubicBezTo>
                  <a:pt x="1331982" y="750151"/>
                  <a:pt x="1281277" y="707028"/>
                  <a:pt x="1228305" y="683208"/>
                </a:cubicBezTo>
                <a:cubicBezTo>
                  <a:pt x="994529" y="576640"/>
                  <a:pt x="757798" y="476819"/>
                  <a:pt x="521390" y="376414"/>
                </a:cubicBezTo>
                <a:cubicBezTo>
                  <a:pt x="491216" y="363615"/>
                  <a:pt x="455516" y="362237"/>
                  <a:pt x="418831" y="355751"/>
                </a:cubicBezTo>
                <a:cubicBezTo>
                  <a:pt x="544655" y="494248"/>
                  <a:pt x="667864" y="623694"/>
                  <a:pt x="784300" y="758546"/>
                </a:cubicBezTo>
                <a:cubicBezTo>
                  <a:pt x="866274" y="853887"/>
                  <a:pt x="938059" y="958081"/>
                  <a:pt x="1018486" y="1054852"/>
                </a:cubicBezTo>
                <a:cubicBezTo>
                  <a:pt x="1177650" y="1245944"/>
                  <a:pt x="1247636" y="1476251"/>
                  <a:pt x="1313041" y="1709365"/>
                </a:cubicBezTo>
                <a:cubicBezTo>
                  <a:pt x="1319519" y="1733480"/>
                  <a:pt x="1322963" y="1758969"/>
                  <a:pt x="1324336" y="1784079"/>
                </a:cubicBezTo>
                <a:cubicBezTo>
                  <a:pt x="1329430" y="1901808"/>
                  <a:pt x="1288637" y="1945576"/>
                  <a:pt x="1172892" y="1926790"/>
                </a:cubicBezTo>
                <a:cubicBezTo>
                  <a:pt x="1002673" y="1899340"/>
                  <a:pt x="839302" y="1849781"/>
                  <a:pt x="709643" y="1725156"/>
                </a:cubicBezTo>
                <a:cubicBezTo>
                  <a:pt x="441360" y="1466315"/>
                  <a:pt x="194712" y="1191407"/>
                  <a:pt x="33838" y="854147"/>
                </a:cubicBezTo>
                <a:lnTo>
                  <a:pt x="0" y="775028"/>
                </a:lnTo>
                <a:lnTo>
                  <a:pt x="0" y="574413"/>
                </a:lnTo>
                <a:lnTo>
                  <a:pt x="81544" y="772337"/>
                </a:lnTo>
                <a:cubicBezTo>
                  <a:pt x="127163" y="865590"/>
                  <a:pt x="178162" y="955302"/>
                  <a:pt x="233872" y="1042469"/>
                </a:cubicBezTo>
                <a:cubicBezTo>
                  <a:pt x="385811" y="1279818"/>
                  <a:pt x="567173" y="1496823"/>
                  <a:pt x="779804" y="1684609"/>
                </a:cubicBezTo>
                <a:cubicBezTo>
                  <a:pt x="905541" y="1795658"/>
                  <a:pt x="1054418" y="1842571"/>
                  <a:pt x="1245599" y="1852634"/>
                </a:cubicBezTo>
                <a:cubicBezTo>
                  <a:pt x="1229656" y="1760140"/>
                  <a:pt x="1228430" y="1679551"/>
                  <a:pt x="1202402" y="1608146"/>
                </a:cubicBezTo>
                <a:cubicBezTo>
                  <a:pt x="1026544" y="1128546"/>
                  <a:pt x="711392" y="748872"/>
                  <a:pt x="330122" y="420340"/>
                </a:cubicBezTo>
                <a:cubicBezTo>
                  <a:pt x="296728" y="391309"/>
                  <a:pt x="255536" y="370927"/>
                  <a:pt x="218083" y="346512"/>
                </a:cubicBezTo>
                <a:cubicBezTo>
                  <a:pt x="356946" y="538609"/>
                  <a:pt x="502640" y="723811"/>
                  <a:pt x="629364" y="921408"/>
                </a:cubicBezTo>
                <a:cubicBezTo>
                  <a:pt x="755242" y="1117777"/>
                  <a:pt x="931063" y="1279980"/>
                  <a:pt x="1012710" y="1516704"/>
                </a:cubicBezTo>
                <a:cubicBezTo>
                  <a:pt x="990114" y="1508076"/>
                  <a:pt x="957712" y="1506228"/>
                  <a:pt x="945567" y="1489651"/>
                </a:cubicBezTo>
                <a:cubicBezTo>
                  <a:pt x="791383" y="1278467"/>
                  <a:pt x="644554" y="1062197"/>
                  <a:pt x="487597" y="853293"/>
                </a:cubicBezTo>
                <a:cubicBezTo>
                  <a:pt x="376162" y="705208"/>
                  <a:pt x="258015" y="561042"/>
                  <a:pt x="132072" y="425524"/>
                </a:cubicBezTo>
                <a:cubicBezTo>
                  <a:pt x="110538" y="402544"/>
                  <a:pt x="85170" y="383233"/>
                  <a:pt x="57200" y="365059"/>
                </a:cubicBezTo>
                <a:lnTo>
                  <a:pt x="0" y="331148"/>
                </a:lnTo>
                <a:lnTo>
                  <a:pt x="0" y="32848"/>
                </a:lnTo>
                <a:lnTo>
                  <a:pt x="458365" y="261818"/>
                </a:lnTo>
                <a:cubicBezTo>
                  <a:pt x="497225" y="280919"/>
                  <a:pt x="572366" y="301717"/>
                  <a:pt x="583699" y="286642"/>
                </a:cubicBezTo>
                <a:cubicBezTo>
                  <a:pt x="635401" y="216149"/>
                  <a:pt x="693685" y="263443"/>
                  <a:pt x="747674" y="261947"/>
                </a:cubicBezTo>
                <a:cubicBezTo>
                  <a:pt x="807936" y="260097"/>
                  <a:pt x="868301" y="270481"/>
                  <a:pt x="928361" y="266236"/>
                </a:cubicBezTo>
                <a:cubicBezTo>
                  <a:pt x="1371152" y="235893"/>
                  <a:pt x="1812613" y="194166"/>
                  <a:pt x="2243422" y="76555"/>
                </a:cubicBezTo>
                <a:cubicBezTo>
                  <a:pt x="2416799" y="29253"/>
                  <a:pt x="2591297" y="4069"/>
                  <a:pt x="2766268" y="455"/>
                </a:cubicBezTo>
                <a:close/>
              </a:path>
            </a:pathLst>
          </a:custGeom>
          <a:solidFill>
            <a:schemeClr val="tx1">
              <a:alpha val="13000"/>
            </a:schemeClr>
          </a:solidFill>
          <a:ln w="6667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2" name="Freeform: Shape 11">
            <a:extLst>
              <a:ext uri="{FF2B5EF4-FFF2-40B4-BE49-F238E27FC236}">
                <a16:creationId xmlns:a16="http://schemas.microsoft.com/office/drawing/2014/main" id="{7A7BB3C1-4B05-D5B3-C61C-1CD390CEEF2B}"/>
              </a:ext>
            </a:extLst>
          </p:cNvPr>
          <p:cNvSpPr/>
          <p:nvPr userDrawn="1"/>
        </p:nvSpPr>
        <p:spPr>
          <a:xfrm>
            <a:off x="1798383" y="5597818"/>
            <a:ext cx="2430115" cy="1294338"/>
          </a:xfrm>
          <a:custGeom>
            <a:avLst/>
            <a:gdLst>
              <a:gd name="connsiteX0" fmla="*/ 945169 w 2445355"/>
              <a:gd name="connsiteY0" fmla="*/ 789 h 1315293"/>
              <a:gd name="connsiteX1" fmla="*/ 1083192 w 2445355"/>
              <a:gd name="connsiteY1" fmla="*/ 15575 h 1315293"/>
              <a:gd name="connsiteX2" fmla="*/ 1778340 w 2445355"/>
              <a:gd name="connsiteY2" fmla="*/ 301396 h 1315293"/>
              <a:gd name="connsiteX3" fmla="*/ 2419558 w 2445355"/>
              <a:gd name="connsiteY3" fmla="*/ 1243748 h 1315293"/>
              <a:gd name="connsiteX4" fmla="*/ 2445355 w 2445355"/>
              <a:gd name="connsiteY4" fmla="*/ 1315293 h 1315293"/>
              <a:gd name="connsiteX5" fmla="*/ 0 w 2445355"/>
              <a:gd name="connsiteY5" fmla="*/ 1315293 h 1315293"/>
              <a:gd name="connsiteX6" fmla="*/ 18759 w 2445355"/>
              <a:gd name="connsiteY6" fmla="*/ 1065812 h 1315293"/>
              <a:gd name="connsiteX7" fmla="*/ 421385 w 2445355"/>
              <a:gd name="connsiteY7" fmla="*/ 160260 h 1315293"/>
              <a:gd name="connsiteX8" fmla="*/ 945169 w 2445355"/>
              <a:gd name="connsiteY8" fmla="*/ 789 h 1315293"/>
              <a:gd name="connsiteX0" fmla="*/ 2445355 w 2536795"/>
              <a:gd name="connsiteY0" fmla="*/ 1315293 h 1406733"/>
              <a:gd name="connsiteX1" fmla="*/ 0 w 2536795"/>
              <a:gd name="connsiteY1" fmla="*/ 1315293 h 1406733"/>
              <a:gd name="connsiteX2" fmla="*/ 18759 w 2536795"/>
              <a:gd name="connsiteY2" fmla="*/ 1065812 h 1406733"/>
              <a:gd name="connsiteX3" fmla="*/ 421385 w 2536795"/>
              <a:gd name="connsiteY3" fmla="*/ 160260 h 1406733"/>
              <a:gd name="connsiteX4" fmla="*/ 945169 w 2536795"/>
              <a:gd name="connsiteY4" fmla="*/ 789 h 1406733"/>
              <a:gd name="connsiteX5" fmla="*/ 1083192 w 2536795"/>
              <a:gd name="connsiteY5" fmla="*/ 15575 h 1406733"/>
              <a:gd name="connsiteX6" fmla="*/ 1778340 w 2536795"/>
              <a:gd name="connsiteY6" fmla="*/ 301396 h 1406733"/>
              <a:gd name="connsiteX7" fmla="*/ 2419558 w 2536795"/>
              <a:gd name="connsiteY7" fmla="*/ 1243748 h 1406733"/>
              <a:gd name="connsiteX8" fmla="*/ 2536795 w 2536795"/>
              <a:gd name="connsiteY8" fmla="*/ 1406733 h 140673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2445355 w 2445355"/>
              <a:gd name="connsiteY0" fmla="*/ 1315293 h 1315293"/>
              <a:gd name="connsiteX1" fmla="*/ 0 w 2445355"/>
              <a:gd name="connsiteY1" fmla="*/ 1315293 h 1315293"/>
              <a:gd name="connsiteX2" fmla="*/ 18759 w 2445355"/>
              <a:gd name="connsiteY2" fmla="*/ 1065812 h 1315293"/>
              <a:gd name="connsiteX3" fmla="*/ 421385 w 2445355"/>
              <a:gd name="connsiteY3" fmla="*/ 160260 h 1315293"/>
              <a:gd name="connsiteX4" fmla="*/ 945169 w 2445355"/>
              <a:gd name="connsiteY4" fmla="*/ 789 h 1315293"/>
              <a:gd name="connsiteX5" fmla="*/ 1083192 w 2445355"/>
              <a:gd name="connsiteY5" fmla="*/ 15575 h 1315293"/>
              <a:gd name="connsiteX6" fmla="*/ 1778340 w 2445355"/>
              <a:gd name="connsiteY6" fmla="*/ 301396 h 1315293"/>
              <a:gd name="connsiteX7" fmla="*/ 2419558 w 2445355"/>
              <a:gd name="connsiteY7" fmla="*/ 1243748 h 1315293"/>
              <a:gd name="connsiteX8" fmla="*/ 2430115 w 2445355"/>
              <a:gd name="connsiteY8" fmla="*/ 1294338 h 1315293"/>
              <a:gd name="connsiteX0" fmla="*/ 0 w 2430115"/>
              <a:gd name="connsiteY0" fmla="*/ 1315293 h 1315293"/>
              <a:gd name="connsiteX1" fmla="*/ 18759 w 2430115"/>
              <a:gd name="connsiteY1" fmla="*/ 1065812 h 1315293"/>
              <a:gd name="connsiteX2" fmla="*/ 421385 w 2430115"/>
              <a:gd name="connsiteY2" fmla="*/ 160260 h 1315293"/>
              <a:gd name="connsiteX3" fmla="*/ 945169 w 2430115"/>
              <a:gd name="connsiteY3" fmla="*/ 789 h 1315293"/>
              <a:gd name="connsiteX4" fmla="*/ 1083192 w 2430115"/>
              <a:gd name="connsiteY4" fmla="*/ 15575 h 1315293"/>
              <a:gd name="connsiteX5" fmla="*/ 1778340 w 2430115"/>
              <a:gd name="connsiteY5" fmla="*/ 301396 h 1315293"/>
              <a:gd name="connsiteX6" fmla="*/ 2419558 w 2430115"/>
              <a:gd name="connsiteY6" fmla="*/ 1243748 h 1315293"/>
              <a:gd name="connsiteX7" fmla="*/ 2430115 w 2430115"/>
              <a:gd name="connsiteY7" fmla="*/ 1294338 h 1315293"/>
              <a:gd name="connsiteX0" fmla="*/ 0 w 2430115"/>
              <a:gd name="connsiteY0" fmla="*/ 1281003 h 1294338"/>
              <a:gd name="connsiteX1" fmla="*/ 18759 w 2430115"/>
              <a:gd name="connsiteY1" fmla="*/ 1065812 h 1294338"/>
              <a:gd name="connsiteX2" fmla="*/ 421385 w 2430115"/>
              <a:gd name="connsiteY2" fmla="*/ 160260 h 1294338"/>
              <a:gd name="connsiteX3" fmla="*/ 945169 w 2430115"/>
              <a:gd name="connsiteY3" fmla="*/ 789 h 1294338"/>
              <a:gd name="connsiteX4" fmla="*/ 1083192 w 2430115"/>
              <a:gd name="connsiteY4" fmla="*/ 15575 h 1294338"/>
              <a:gd name="connsiteX5" fmla="*/ 1778340 w 2430115"/>
              <a:gd name="connsiteY5" fmla="*/ 301396 h 1294338"/>
              <a:gd name="connsiteX6" fmla="*/ 2419558 w 2430115"/>
              <a:gd name="connsiteY6" fmla="*/ 1243748 h 1294338"/>
              <a:gd name="connsiteX7" fmla="*/ 2430115 w 2430115"/>
              <a:gd name="connsiteY7" fmla="*/ 1294338 h 129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0115" h="1294338">
                <a:moveTo>
                  <a:pt x="0" y="1281003"/>
                </a:moveTo>
                <a:lnTo>
                  <a:pt x="18759" y="1065812"/>
                </a:lnTo>
                <a:cubicBezTo>
                  <a:pt x="68103" y="677825"/>
                  <a:pt x="196828" y="335497"/>
                  <a:pt x="421385" y="160260"/>
                </a:cubicBezTo>
                <a:cubicBezTo>
                  <a:pt x="597747" y="22631"/>
                  <a:pt x="791587" y="-5390"/>
                  <a:pt x="945169" y="789"/>
                </a:cubicBezTo>
                <a:cubicBezTo>
                  <a:pt x="996362" y="2849"/>
                  <a:pt x="1043083" y="8708"/>
                  <a:pt x="1083192" y="15575"/>
                </a:cubicBezTo>
                <a:cubicBezTo>
                  <a:pt x="1244041" y="37412"/>
                  <a:pt x="1507299" y="98636"/>
                  <a:pt x="1778340" y="301396"/>
                </a:cubicBezTo>
                <a:cubicBezTo>
                  <a:pt x="2076448" y="524423"/>
                  <a:pt x="2262092" y="827463"/>
                  <a:pt x="2419558" y="1243748"/>
                </a:cubicBezTo>
                <a:cubicBezTo>
                  <a:pt x="2428157" y="1267596"/>
                  <a:pt x="2430115" y="1294338"/>
                  <a:pt x="2430115" y="1294338"/>
                </a:cubicBezTo>
              </a:path>
            </a:pathLst>
          </a:custGeom>
          <a:noFill/>
          <a:ln w="381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6" name="Freeform: Shape 25">
            <a:extLst>
              <a:ext uri="{FF2B5EF4-FFF2-40B4-BE49-F238E27FC236}">
                <a16:creationId xmlns:a16="http://schemas.microsoft.com/office/drawing/2014/main" id="{CE6955A7-F39A-1FBB-FF32-C6F0E3289273}"/>
              </a:ext>
            </a:extLst>
          </p:cNvPr>
          <p:cNvSpPr/>
          <p:nvPr userDrawn="1"/>
        </p:nvSpPr>
        <p:spPr>
          <a:xfrm>
            <a:off x="-10954" y="3988558"/>
            <a:ext cx="2469462" cy="2893553"/>
          </a:xfrm>
          <a:custGeom>
            <a:avLst/>
            <a:gdLst>
              <a:gd name="connsiteX0" fmla="*/ 194658 w 2477082"/>
              <a:gd name="connsiteY0" fmla="*/ 123 h 2924552"/>
              <a:gd name="connsiteX1" fmla="*/ 1254757 w 2477082"/>
              <a:gd name="connsiteY1" fmla="*/ 251792 h 2924552"/>
              <a:gd name="connsiteX2" fmla="*/ 2447922 w 2477082"/>
              <a:gd name="connsiteY2" fmla="*/ 2893553 h 2924552"/>
              <a:gd name="connsiteX3" fmla="*/ 2441508 w 2477082"/>
              <a:gd name="connsiteY3" fmla="*/ 2924552 h 2924552"/>
              <a:gd name="connsiteX4" fmla="*/ 0 w 2477082"/>
              <a:gd name="connsiteY4" fmla="*/ 2924552 h 2924552"/>
              <a:gd name="connsiteX5" fmla="*/ 0 w 2477082"/>
              <a:gd name="connsiteY5" fmla="*/ 13617 h 2924552"/>
              <a:gd name="connsiteX6" fmla="*/ 59230 w 2477082"/>
              <a:gd name="connsiteY6" fmla="*/ 6396 h 2924552"/>
              <a:gd name="connsiteX7" fmla="*/ 194658 w 2477082"/>
              <a:gd name="connsiteY7" fmla="*/ 123 h 2924552"/>
              <a:gd name="connsiteX0" fmla="*/ 2441508 w 2532948"/>
              <a:gd name="connsiteY0" fmla="*/ 2924552 h 3015992"/>
              <a:gd name="connsiteX1" fmla="*/ 0 w 2532948"/>
              <a:gd name="connsiteY1" fmla="*/ 2924552 h 3015992"/>
              <a:gd name="connsiteX2" fmla="*/ 0 w 2532948"/>
              <a:gd name="connsiteY2" fmla="*/ 13617 h 3015992"/>
              <a:gd name="connsiteX3" fmla="*/ 59230 w 2532948"/>
              <a:gd name="connsiteY3" fmla="*/ 6396 h 3015992"/>
              <a:gd name="connsiteX4" fmla="*/ 194658 w 2532948"/>
              <a:gd name="connsiteY4" fmla="*/ 123 h 3015992"/>
              <a:gd name="connsiteX5" fmla="*/ 1254757 w 2532948"/>
              <a:gd name="connsiteY5" fmla="*/ 251792 h 3015992"/>
              <a:gd name="connsiteX6" fmla="*/ 2447922 w 2532948"/>
              <a:gd name="connsiteY6" fmla="*/ 2893553 h 3015992"/>
              <a:gd name="connsiteX7" fmla="*/ 2532948 w 2532948"/>
              <a:gd name="connsiteY7" fmla="*/ 3015992 h 3015992"/>
              <a:gd name="connsiteX0" fmla="*/ 0 w 2532948"/>
              <a:gd name="connsiteY0" fmla="*/ 2924552 h 3015992"/>
              <a:gd name="connsiteX1" fmla="*/ 0 w 2532948"/>
              <a:gd name="connsiteY1" fmla="*/ 13617 h 3015992"/>
              <a:gd name="connsiteX2" fmla="*/ 59230 w 2532948"/>
              <a:gd name="connsiteY2" fmla="*/ 6396 h 3015992"/>
              <a:gd name="connsiteX3" fmla="*/ 194658 w 2532948"/>
              <a:gd name="connsiteY3" fmla="*/ 123 h 3015992"/>
              <a:gd name="connsiteX4" fmla="*/ 1254757 w 2532948"/>
              <a:gd name="connsiteY4" fmla="*/ 251792 h 3015992"/>
              <a:gd name="connsiteX5" fmla="*/ 2447922 w 2532948"/>
              <a:gd name="connsiteY5" fmla="*/ 2893553 h 3015992"/>
              <a:gd name="connsiteX6" fmla="*/ 2532948 w 2532948"/>
              <a:gd name="connsiteY6" fmla="*/ 3015992 h 3015992"/>
              <a:gd name="connsiteX0" fmla="*/ 0 w 2532948"/>
              <a:gd name="connsiteY0" fmla="*/ 13617 h 3015992"/>
              <a:gd name="connsiteX1" fmla="*/ 59230 w 2532948"/>
              <a:gd name="connsiteY1" fmla="*/ 6396 h 3015992"/>
              <a:gd name="connsiteX2" fmla="*/ 194658 w 2532948"/>
              <a:gd name="connsiteY2" fmla="*/ 123 h 3015992"/>
              <a:gd name="connsiteX3" fmla="*/ 1254757 w 2532948"/>
              <a:gd name="connsiteY3" fmla="*/ 251792 h 3015992"/>
              <a:gd name="connsiteX4" fmla="*/ 2447922 w 2532948"/>
              <a:gd name="connsiteY4" fmla="*/ 2893553 h 3015992"/>
              <a:gd name="connsiteX5" fmla="*/ 2532948 w 2532948"/>
              <a:gd name="connsiteY5" fmla="*/ 3015992 h 3015992"/>
              <a:gd name="connsiteX0" fmla="*/ 0 w 2538663"/>
              <a:gd name="connsiteY0" fmla="*/ 25047 h 3015992"/>
              <a:gd name="connsiteX1" fmla="*/ 64945 w 2538663"/>
              <a:gd name="connsiteY1" fmla="*/ 6396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38663"/>
              <a:gd name="connsiteY0" fmla="*/ 25047 h 3015992"/>
              <a:gd name="connsiteX1" fmla="*/ 63040 w 2538663"/>
              <a:gd name="connsiteY1" fmla="*/ 15921 h 3015992"/>
              <a:gd name="connsiteX2" fmla="*/ 200373 w 2538663"/>
              <a:gd name="connsiteY2" fmla="*/ 123 h 3015992"/>
              <a:gd name="connsiteX3" fmla="*/ 1260472 w 2538663"/>
              <a:gd name="connsiteY3" fmla="*/ 251792 h 3015992"/>
              <a:gd name="connsiteX4" fmla="*/ 2453637 w 2538663"/>
              <a:gd name="connsiteY4" fmla="*/ 2893553 h 3015992"/>
              <a:gd name="connsiteX5" fmla="*/ 2538663 w 2538663"/>
              <a:gd name="connsiteY5" fmla="*/ 3015992 h 3015992"/>
              <a:gd name="connsiteX0" fmla="*/ 0 w 2525328"/>
              <a:gd name="connsiteY0" fmla="*/ 28857 h 3015992"/>
              <a:gd name="connsiteX1" fmla="*/ 49705 w 2525328"/>
              <a:gd name="connsiteY1" fmla="*/ 15921 h 3015992"/>
              <a:gd name="connsiteX2" fmla="*/ 187038 w 2525328"/>
              <a:gd name="connsiteY2" fmla="*/ 123 h 3015992"/>
              <a:gd name="connsiteX3" fmla="*/ 1247137 w 2525328"/>
              <a:gd name="connsiteY3" fmla="*/ 251792 h 3015992"/>
              <a:gd name="connsiteX4" fmla="*/ 2440302 w 2525328"/>
              <a:gd name="connsiteY4" fmla="*/ 2893553 h 3015992"/>
              <a:gd name="connsiteX5" fmla="*/ 2525328 w 2525328"/>
              <a:gd name="connsiteY5" fmla="*/ 3015992 h 3015992"/>
              <a:gd name="connsiteX0" fmla="*/ 0 w 2469462"/>
              <a:gd name="connsiteY0" fmla="*/ 28857 h 2893553"/>
              <a:gd name="connsiteX1" fmla="*/ 49705 w 2469462"/>
              <a:gd name="connsiteY1" fmla="*/ 15921 h 2893553"/>
              <a:gd name="connsiteX2" fmla="*/ 187038 w 2469462"/>
              <a:gd name="connsiteY2" fmla="*/ 123 h 2893553"/>
              <a:gd name="connsiteX3" fmla="*/ 1247137 w 2469462"/>
              <a:gd name="connsiteY3" fmla="*/ 251792 h 2893553"/>
              <a:gd name="connsiteX4" fmla="*/ 2440302 w 2469462"/>
              <a:gd name="connsiteY4" fmla="*/ 2893553 h 2893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9462" h="2893553">
                <a:moveTo>
                  <a:pt x="0" y="28857"/>
                </a:moveTo>
                <a:lnTo>
                  <a:pt x="49705" y="15921"/>
                </a:lnTo>
                <a:cubicBezTo>
                  <a:pt x="94327" y="12220"/>
                  <a:pt x="141445" y="627"/>
                  <a:pt x="187038" y="123"/>
                </a:cubicBezTo>
                <a:cubicBezTo>
                  <a:pt x="551780" y="-3908"/>
                  <a:pt x="940882" y="92105"/>
                  <a:pt x="1247137" y="251792"/>
                </a:cubicBezTo>
                <a:cubicBezTo>
                  <a:pt x="2215986" y="756901"/>
                  <a:pt x="2581199" y="2010367"/>
                  <a:pt x="2440302" y="2893553"/>
                </a:cubicBezTo>
              </a:path>
            </a:pathLst>
          </a:custGeom>
          <a:noFill/>
          <a:ln w="63500" cap="flat">
            <a:solidFill>
              <a:schemeClr val="accent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516948994"/>
      </p:ext>
    </p:extLst>
  </p:cSld>
  <p:clrMapOvr>
    <a:masterClrMapping/>
  </p:clrMapOvr>
  <p:extLst>
    <p:ext uri="{DCECCB84-F9BA-43D5-87BE-67443E8EF086}">
      <p15:sldGuideLst xmlns:p15="http://schemas.microsoft.com/office/powerpoint/2012/main">
        <p15:guide id="1" orient="horz" pos="3984">
          <p15:clr>
            <a:srgbClr val="FBAE40"/>
          </p15:clr>
        </p15:guide>
        <p15:guide id="2" pos="7272">
          <p15:clr>
            <a:srgbClr val="FBAE40"/>
          </p15:clr>
        </p15:guide>
        <p15:guide id="3" pos="408">
          <p15:clr>
            <a:srgbClr val="FBAE40"/>
          </p15:clr>
        </p15:guide>
        <p15:guide id="4" orient="horz" pos="504">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slideLayout" Target="../slideLayouts/slideLayout9.xml"/><Relationship Id="rId3" Type="http://schemas.openxmlformats.org/officeDocument/2006/relationships/slideLayout" Target="../slideLayouts/slideLayout10.xml"/><Relationship Id="rId4" Type="http://schemas.openxmlformats.org/officeDocument/2006/relationships/slideLayout" Target="../slideLayouts/slideLayout1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 Id="rId9" Type="http://schemas.openxmlformats.org/officeDocument/2006/relationships/slideLayout" Target="../slideLayouts/slideLayout16.xml"/><Relationship Id="rId10" Type="http://schemas.openxmlformats.org/officeDocument/2006/relationships/slideLayout" Target="../slideLayouts/slideLayout17.xml"/><Relationship Id="rId11" Type="http://schemas.openxmlformats.org/officeDocument/2006/relationships/slideLayout" Target="../slideLayouts/slideLayout18.xml"/><Relationship Id="rId12" Type="http://schemas.openxmlformats.org/officeDocument/2006/relationships/slideLayout" Target="../slideLayouts/slideLayout19.xml"/><Relationship Id="rId13" Type="http://schemas.openxmlformats.org/officeDocument/2006/relationships/slideLayout" Target="../slideLayouts/slideLayout20.xml"/><Relationship Id="rId14" Type="http://schemas.openxmlformats.org/officeDocument/2006/relationships/slideLayout" Target="../slideLayouts/slideLayout21.xml"/><Relationship Id="rId15" Type="http://schemas.openxmlformats.org/officeDocument/2006/relationships/slideLayout" Target="../slideLayouts/slideLayout22.xml"/><Relationship Id="rId16" Type="http://schemas.openxmlformats.org/officeDocument/2006/relationships/slideLayout" Target="../slideLayouts/slideLayout23.xml"/><Relationship Id="rId17" Type="http://schemas.openxmlformats.org/officeDocument/2006/relationships/slideLayout" Target="../slideLayouts/slideLayout24.xml"/><Relationship Id="rId18" Type="http://schemas.openxmlformats.org/officeDocument/2006/relationships/slideLayout" Target="../slideLayouts/slideLayout25.xml"/><Relationship Id="rId19" Type="http://schemas.openxmlformats.org/officeDocument/2006/relationships/slideLayout" Target="../slideLayouts/slideLayout26.xml"/><Relationship Id="rId20" Type="http://schemas.openxmlformats.org/officeDocument/2006/relationships/slideLayout" Target="../slideLayouts/slideLayout27.xml"/><Relationship Id="rId21" Type="http://schemas.openxmlformats.org/officeDocument/2006/relationships/slideLayout" Target="../slideLayouts/slideLayout28.xml"/><Relationship Id="rId22" Type="http://schemas.openxmlformats.org/officeDocument/2006/relationships/slideLayout" Target="../slideLayouts/slideLayout29.xml"/><Relationship Id="rId2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 Id="rId9" Type="http://schemas.openxmlformats.org/officeDocument/2006/relationships/slideLayout" Target="../slideLayouts/slideLayout38.xml"/><Relationship Id="rId10" Type="http://schemas.openxmlformats.org/officeDocument/2006/relationships/slideLayout" Target="../slideLayouts/slideLayout39.xml"/><Relationship Id="rId11" Type="http://schemas.openxmlformats.org/officeDocument/2006/relationships/slideLayout" Target="../slideLayouts/slideLayout40.xml"/><Relationship Id="rId1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00000"/>
              </a:lnSpc>
              <a:spcBef>
                <a:spcPts val="0"/>
              </a:spcBef>
              <a:spcAft>
                <a:spcPts val="0"/>
              </a:spcAft>
              <a:buClr>
                <a:schemeClr val="dk1"/>
              </a:buClr>
              <a:buSzPts val="2800"/>
              <a:buFont typeface="Noto Sans Symbols"/>
              <a:buChar char="▪"/>
              <a:defRPr sz="2800" b="0" i="0" u="none" strike="noStrike" cap="none">
                <a:solidFill>
                  <a:schemeClr val="dk1"/>
                </a:solidFill>
                <a:latin typeface="Calibri"/>
                <a:ea typeface="Calibri"/>
                <a:cs typeface="Calibri"/>
                <a:sym typeface="Calibri"/>
              </a:defRPr>
            </a:lvl1pPr>
            <a:lvl2pPr marL="914400" marR="0" lvl="1" indent="-381000" algn="l" rtl="0">
              <a:lnSpc>
                <a:spcPct val="100000"/>
              </a:lnSpc>
              <a:spcBef>
                <a:spcPts val="900"/>
              </a:spcBef>
              <a:spcAft>
                <a:spcPts val="0"/>
              </a:spcAft>
              <a:buClr>
                <a:schemeClr val="dk1"/>
              </a:buClr>
              <a:buSzPts val="2400"/>
              <a:buFont typeface="Noto Sans Symbols"/>
              <a:buChar char="▪"/>
              <a:defRPr sz="2400" b="0" i="0" u="none" strike="noStrike" cap="none">
                <a:solidFill>
                  <a:schemeClr val="dk1"/>
                </a:solidFill>
                <a:latin typeface="Calibri"/>
                <a:ea typeface="Calibri"/>
                <a:cs typeface="Calibri"/>
                <a:sym typeface="Calibri"/>
              </a:defRPr>
            </a:lvl2pPr>
            <a:lvl3pPr marL="1371600" marR="0" lvl="2" indent="-355600" algn="l" rtl="0">
              <a:lnSpc>
                <a:spcPct val="100000"/>
              </a:lnSpc>
              <a:spcBef>
                <a:spcPts val="900"/>
              </a:spcBef>
              <a:spcAft>
                <a:spcPts val="0"/>
              </a:spcAft>
              <a:buClr>
                <a:schemeClr val="dk1"/>
              </a:buClr>
              <a:buSzPts val="2000"/>
              <a:buFont typeface="Noto Sans Symbols"/>
              <a:buChar char="▪"/>
              <a:defRPr sz="2000" b="0" i="0" u="none" strike="noStrike" cap="none">
                <a:solidFill>
                  <a:schemeClr val="dk1"/>
                </a:solidFill>
                <a:latin typeface="Calibri"/>
                <a:ea typeface="Calibri"/>
                <a:cs typeface="Calibri"/>
                <a:sym typeface="Calibri"/>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4pPr>
            <a:lvl5pPr marL="2286000" marR="0" lvl="4"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9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064703153"/>
      </p:ext>
    </p:extLst>
  </p:cSld>
  <p:clrMap bg1="lt1" tx1="dk1" bg2="dk2" tx2="lt2" accent1="accent1" accent2="accent2" accent3="accent3" accent4="accent4" accent5="accent5" accent6="accent6" hlink="hlink" folHlink="folHlink"/>
  <p:sldLayoutIdLst>
    <p:sldLayoutId id="2147483664" r:id="rId1"/>
    <p:sldLayoutId id="2147483665" r:id="rId2"/>
    <p:sldLayoutId id="2147483667" r:id="rId3"/>
    <p:sldLayoutId id="2147483669" r:id="rId4"/>
    <p:sldLayoutId id="2147483670" r:id="rId5"/>
    <p:sldLayoutId id="2147483671" r:id="rId6"/>
    <p:sldLayoutId id="2147483707"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777">
          <p15:clr>
            <a:srgbClr val="F26B43"/>
          </p15:clr>
        </p15:guide>
        <p15:guide id="2" pos="189">
          <p15:clr>
            <a:srgbClr val="F26B43"/>
          </p15:clr>
        </p15:guide>
        <p15:guide id="3" pos="7491">
          <p15:clr>
            <a:srgbClr val="F26B43"/>
          </p15:clr>
        </p15:guide>
        <p15:guide id="4" pos="7151">
          <p15:clr>
            <a:srgbClr val="F26B43"/>
          </p15:clr>
        </p15:guide>
        <p15:guide id="5" pos="529">
          <p15:clr>
            <a:srgbClr val="F26B43"/>
          </p15:clr>
        </p15:guide>
        <p15:guide id="6" pos="3840">
          <p15:clr>
            <a:srgbClr val="F26B43"/>
          </p15:clr>
        </p15:guide>
        <p15:guide id="7" pos="347">
          <p15:clr>
            <a:srgbClr val="F26B43"/>
          </p15:clr>
        </p15:guide>
        <p15:guide id="8" orient="horz" pos="1117">
          <p15:clr>
            <a:srgbClr val="F26B43"/>
          </p15:clr>
        </p15:guide>
        <p15:guide id="9" orient="horz" pos="2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3B57D9-86AF-A333-72B5-F387677E33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716097B-2AAF-BB62-EE1B-3B3DA29D35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E44B38-E59B-D511-CC7B-CC87760C7CAA}"/>
              </a:ext>
            </a:extLst>
          </p:cNvPr>
          <p:cNvSpPr>
            <a:spLocks noGrp="1"/>
          </p:cNvSpPr>
          <p:nvPr>
            <p:ph type="dt" sz="half" idx="2"/>
          </p:nvPr>
        </p:nvSpPr>
        <p:spPr>
          <a:xfrm>
            <a:off x="365760" y="6464808"/>
            <a:ext cx="987552" cy="310896"/>
          </a:xfrm>
          <a:prstGeom prst="rect">
            <a:avLst/>
          </a:prstGeom>
        </p:spPr>
        <p:txBody>
          <a:bodyPr vert="horz" lIns="91440" tIns="45720" rIns="91440" bIns="45720" rtlCol="0" anchor="ctr"/>
          <a:lstStyle>
            <a:lvl1pPr algn="l">
              <a:defRPr sz="1400">
                <a:solidFill>
                  <a:schemeClr val="tx1"/>
                </a:solidFill>
              </a:defRPr>
            </a:lvl1pPr>
          </a:lstStyle>
          <a:p>
            <a:r>
              <a:rPr lang="en-US" dirty="0"/>
              <a:t>20XX</a:t>
            </a:r>
          </a:p>
        </p:txBody>
      </p:sp>
      <p:sp>
        <p:nvSpPr>
          <p:cNvPr id="5" name="Footer Placeholder 4">
            <a:extLst>
              <a:ext uri="{FF2B5EF4-FFF2-40B4-BE49-F238E27FC236}">
                <a16:creationId xmlns:a16="http://schemas.microsoft.com/office/drawing/2014/main" id="{64C4DA96-9345-993B-EDB3-7477F7A187E0}"/>
              </a:ext>
            </a:extLst>
          </p:cNvPr>
          <p:cNvSpPr>
            <a:spLocks noGrp="1"/>
          </p:cNvSpPr>
          <p:nvPr>
            <p:ph type="ftr" sz="quarter" idx="3"/>
          </p:nvPr>
        </p:nvSpPr>
        <p:spPr>
          <a:xfrm>
            <a:off x="4379976" y="6464808"/>
            <a:ext cx="3438144" cy="310896"/>
          </a:xfrm>
          <a:prstGeom prst="rect">
            <a:avLst/>
          </a:prstGeom>
        </p:spPr>
        <p:txBody>
          <a:bodyPr vert="horz" lIns="91440" tIns="45720" rIns="91440" bIns="45720" rtlCol="0" anchor="ctr"/>
          <a:lstStyle>
            <a:lvl1pPr algn="ctr">
              <a:defRPr sz="1400">
                <a:solidFill>
                  <a:schemeClr val="tx1"/>
                </a:solidFill>
              </a:defRPr>
            </a:lvl1pPr>
          </a:lstStyle>
          <a:p>
            <a:r>
              <a:rPr lang="en-US" dirty="0"/>
              <a:t>presentation title</a:t>
            </a:r>
          </a:p>
        </p:txBody>
      </p:sp>
      <p:sp>
        <p:nvSpPr>
          <p:cNvPr id="6" name="Slide Number Placeholder 5">
            <a:extLst>
              <a:ext uri="{FF2B5EF4-FFF2-40B4-BE49-F238E27FC236}">
                <a16:creationId xmlns:a16="http://schemas.microsoft.com/office/drawing/2014/main" id="{362B7E2D-2283-8730-5E1E-7F19B1CD941D}"/>
              </a:ext>
            </a:extLst>
          </p:cNvPr>
          <p:cNvSpPr>
            <a:spLocks noGrp="1"/>
          </p:cNvSpPr>
          <p:nvPr>
            <p:ph type="sldNum" sz="quarter" idx="4"/>
          </p:nvPr>
        </p:nvSpPr>
        <p:spPr>
          <a:xfrm>
            <a:off x="11027664" y="6464808"/>
            <a:ext cx="987552" cy="310896"/>
          </a:xfrm>
          <a:prstGeom prst="rect">
            <a:avLst/>
          </a:prstGeom>
        </p:spPr>
        <p:txBody>
          <a:bodyPr vert="horz" lIns="91440" tIns="45720" rIns="91440" bIns="45720" rtlCol="0" anchor="ctr"/>
          <a:lstStyle>
            <a:lvl1pPr algn="r">
              <a:defRPr sz="1400">
                <a:solidFill>
                  <a:schemeClr val="tx1"/>
                </a:solidFill>
              </a:defRPr>
            </a:lvl1pPr>
          </a:lstStyle>
          <a:p>
            <a:fld id="{58FB4751-880F-D840-AAA9-3A15815CC996}" type="slidenum">
              <a:rPr lang="en-US" smtClean="0"/>
              <a:pPr/>
              <a:t>‹#›</a:t>
            </a:fld>
            <a:endParaRPr lang="en-US" dirty="0"/>
          </a:p>
        </p:txBody>
      </p:sp>
      <p:cxnSp>
        <p:nvCxnSpPr>
          <p:cNvPr id="8" name="Straight Connector 7">
            <a:extLst>
              <a:ext uri="{FF2B5EF4-FFF2-40B4-BE49-F238E27FC236}">
                <a16:creationId xmlns:a16="http://schemas.microsoft.com/office/drawing/2014/main" id="{AA994521-4157-D242-5242-0C3BD99E8EA8}"/>
              </a:ext>
            </a:extLst>
          </p:cNvPr>
          <p:cNvCxnSpPr>
            <a:cxnSpLocks/>
          </p:cNvCxnSpPr>
          <p:nvPr userDrawn="1"/>
        </p:nvCxnSpPr>
        <p:spPr>
          <a:xfrm>
            <a:off x="0" y="6324600"/>
            <a:ext cx="12192000" cy="0"/>
          </a:xfrm>
          <a:prstGeom prst="line">
            <a:avLst/>
          </a:prstGeom>
          <a:ln w="15875">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023976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705" r:id="rId21"/>
    <p:sldLayoutId id="2147483708" r:id="rId22"/>
  </p:sldLayoutIdLst>
  <p:hf hdr="0"/>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5979"/>
            <a:ext cx="61722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1200151"/>
            <a:ext cx="61722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4767263"/>
            <a:ext cx="16002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1D8BD707-D9CF-40AE-B4C6-C98DA3205C09}" type="datetimeFigureOut">
              <a:rPr lang="en-US" smtClean="0"/>
              <a:pPr/>
              <a:t>8/12/25</a:t>
            </a:fld>
            <a:endParaRPr lang="en-US"/>
          </a:p>
        </p:txBody>
      </p:sp>
      <p:sp>
        <p:nvSpPr>
          <p:cNvPr id="5" name="Footer Placeholder 4"/>
          <p:cNvSpPr>
            <a:spLocks noGrp="1"/>
          </p:cNvSpPr>
          <p:nvPr>
            <p:ph type="ftr" sz="quarter" idx="3"/>
          </p:nvPr>
        </p:nvSpPr>
        <p:spPr>
          <a:xfrm>
            <a:off x="2343150" y="4767263"/>
            <a:ext cx="21717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3"/>
            <a:ext cx="16002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685744995"/>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orcid.org/0000-0003-1219-2137" TargetMode="External"/><Relationship Id="rId4" Type="http://schemas.openxmlformats.org/officeDocument/2006/relationships/hyperlink" Target="http://creativecommons.org/licenses/by/4.0/" TargetMode="External"/><Relationship Id="rId5" Type="http://schemas.openxmlformats.org/officeDocument/2006/relationships/hyperlink" Target="https://orcid.org/0000-0001-9842-9718" TargetMode="External"/><Relationship Id="rId6" Type="http://schemas.openxmlformats.org/officeDocument/2006/relationships/image" Target="../media/image7.png"/><Relationship Id="rId7" Type="http://schemas.openxmlformats.org/officeDocument/2006/relationships/image" Target="../media/image8.svg"/><Relationship Id="rId8" Type="http://schemas.openxmlformats.org/officeDocument/2006/relationships/image" Target="../media/image9.png"/><Relationship Id="rId9" Type="http://schemas.openxmlformats.org/officeDocument/2006/relationships/image" Target="../media/image10.svg"/><Relationship Id="rId10" Type="http://schemas.openxmlformats.org/officeDocument/2006/relationships/image" Target="../media/image11.png"/><Relationship Id="rId11" Type="http://schemas.openxmlformats.org/officeDocument/2006/relationships/image" Target="../media/image12.svg"/><Relationship Id="rId12" Type="http://schemas.openxmlformats.org/officeDocument/2006/relationships/image" Target="../media/image13.jpg"/><Relationship Id="rId13" Type="http://schemas.openxmlformats.org/officeDocument/2006/relationships/hyperlink" Target="https://doi.org/10.5281/zenodo.782863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68.png"/><Relationship Id="rId4" Type="http://schemas.openxmlformats.org/officeDocument/2006/relationships/image" Target="../media/image69.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hyperlink" Target="https://www.researchobject.org/ro-crate/1.2-DRAFT/crate-focus" TargetMode="External"/><Relationship Id="rId4" Type="http://schemas.openxmlformats.org/officeDocument/2006/relationships/hyperlink" Target="https://www.researchobject.org/ro-crate/1.1/contextual-entities.html#subjects--keyword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1.png"/><Relationship Id="rId4" Type="http://schemas.openxmlformats.org/officeDocument/2006/relationships/hyperlink" Target="https://schema.org/Dataset"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72.png"/><Relationship Id="rId4" Type="http://schemas.openxmlformats.org/officeDocument/2006/relationships/hyperlink" Target="https://www.npmjs.com/package/ro-crate-html"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 Id="rId3" Type="http://schemas.openxmlformats.org/officeDocument/2006/relationships/hyperlink" Target="https://ptsefton.com/2022/11/25/ldaca-metadata-ecosystem-eresearch-2022/index.html" TargetMode="External"/><Relationship Id="rId4" Type="http://schemas.openxmlformats.org/officeDocument/2006/relationships/hyperlink" Target="https://www.researchobject.org/ro-crate/in-use/LDaCA.html" TargetMode="External"/><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image" Target="../media/image78.png"/><Relationship Id="rId11" Type="http://schemas.openxmlformats.org/officeDocument/2006/relationships/image" Target="../media/image79.svg"/><Relationship Id="rId12" Type="http://schemas.openxmlformats.org/officeDocument/2006/relationships/hyperlink" Target="https://youtu.be/p-GZbe-Kzww"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80.png"/><Relationship Id="rId4" Type="http://schemas.openxmlformats.org/officeDocument/2006/relationships/hyperlink" Target="https://doi.org/10.5281/zenodo.7310739" TargetMode="External"/><Relationship Id="rId5" Type="http://schemas.openxmlformats.org/officeDocument/2006/relationships/hyperlink" Target="https://doi.org/10.3897/rio.8.e95972" TargetMode="External"/><Relationship Id="rId6" Type="http://schemas.openxmlformats.org/officeDocument/2006/relationships/hyperlink" Target="https://cs3mesh4eosc.eu/" TargetMode="External"/><Relationship Id="rId7" Type="http://schemas.openxmlformats.org/officeDocument/2006/relationships/hyperlink" Target="https://arkisto-platform.github.io/tools/description/describo-online/" TargetMode="External"/><Relationship Id="rId8" Type="http://schemas.openxmlformats.org/officeDocument/2006/relationships/image" Target="../media/image81.png"/><Relationship Id="rId9" Type="http://schemas.openxmlformats.org/officeDocument/2006/relationships/image" Target="../media/image82.png"/><Relationship Id="rId10" Type="http://schemas.openxmlformats.org/officeDocument/2006/relationships/image" Target="../media/image8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84.png"/><Relationship Id="rId4" Type="http://schemas.openxmlformats.org/officeDocument/2006/relationships/image" Target="../media/image85.png"/><Relationship Id="rId5" Type="http://schemas.openxmlformats.org/officeDocument/2006/relationships/image" Target="../media/image86.png"/><Relationship Id="rId6" Type="http://schemas.openxmlformats.org/officeDocument/2006/relationships/hyperlink" Target="https://doi.org/10.5281/zenodo.7157694" TargetMode="External"/><Relationship Id="rId7" Type="http://schemas.openxmlformats.org/officeDocument/2006/relationships/hyperlink" Target="https://doi.org/10.24424/nz65-v565" TargetMode="External"/><Relationship Id="rId8" Type="http://schemas.openxmlformats.org/officeDocument/2006/relationships/hyperlink" Target="https://doi.org/10.3897/rio.8.e93940" TargetMode="External"/><Relationship Id="rId9" Type="http://schemas.openxmlformats.org/officeDocument/2006/relationships/hyperlink" Target="https://www.researchobject.org/ro-crate/in-use/rohub.ht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87.png"/><Relationship Id="rId4" Type="http://schemas.openxmlformats.org/officeDocument/2006/relationships/hyperlink" Target="https://nfdi4plants.de/" TargetMode="External"/><Relationship Id="rId5" Type="http://schemas.openxmlformats.org/officeDocument/2006/relationships/image" Target="../media/image88.png"/><Relationship Id="rId6" Type="http://schemas.openxmlformats.org/officeDocument/2006/relationships/image" Target="../media/image89.svg"/><Relationship Id="rId7" Type="http://schemas.openxmlformats.org/officeDocument/2006/relationships/hyperlink" Target="https://nfdi4plants.de/content/learn-more/annotated-research-context.html" TargetMode="External"/><Relationship Id="rId8" Type="http://schemas.openxmlformats.org/officeDocument/2006/relationships/image" Target="../media/image90.png"/><Relationship Id="rId9" Type="http://schemas.openxmlformats.org/officeDocument/2006/relationships/hyperlink" Target="https://isa-tools.org/" TargetMode="External"/><Relationship Id="rId10" Type="http://schemas.openxmlformats.org/officeDocument/2006/relationships/image" Target="../media/image91.png"/><Relationship Id="rId11" Type="http://schemas.openxmlformats.org/officeDocument/2006/relationships/image" Target="../media/image92.svg"/><Relationship Id="rId12" Type="http://schemas.openxmlformats.org/officeDocument/2006/relationships/image" Target="../media/image93.png"/><Relationship Id="rId13" Type="http://schemas.openxmlformats.org/officeDocument/2006/relationships/image" Target="../media/image9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95.png"/><Relationship Id="rId4" Type="http://schemas.openxmlformats.org/officeDocument/2006/relationships/hyperlink" Target="https://doi.org/10.5281/zenodo.7116702" TargetMode="External"/><Relationship Id="rId5" Type="http://schemas.openxmlformats.org/officeDocument/2006/relationships/hyperlink" Target="https://bioconnect.jax.org/" TargetMode="External"/><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99.gif"/><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102.png"/><Relationship Id="rId8" Type="http://schemas.openxmlformats.org/officeDocument/2006/relationships/image" Target="../media/image103.png"/><Relationship Id="rId9" Type="http://schemas.openxmlformats.org/officeDocument/2006/relationships/image" Target="../media/image104.png"/><Relationship Id="rId10" Type="http://schemas.openxmlformats.org/officeDocument/2006/relationships/image" Target="../media/image22.png"/><Relationship Id="rId11" Type="http://schemas.openxmlformats.org/officeDocument/2006/relationships/image" Target="../media/image105.png"/><Relationship Id="rId12" Type="http://schemas.openxmlformats.org/officeDocument/2006/relationships/image" Target="../media/image106.png"/><Relationship Id="rId13" Type="http://schemas.openxmlformats.org/officeDocument/2006/relationships/image" Target="../media/image107.png"/><Relationship Id="rId14" Type="http://schemas.openxmlformats.org/officeDocument/2006/relationships/image" Target="../media/image108.png"/><Relationship Id="rId15" Type="http://schemas.openxmlformats.org/officeDocument/2006/relationships/image" Target="../media/image109.png"/><Relationship Id="rId16" Type="http://schemas.openxmlformats.org/officeDocument/2006/relationships/image" Target="../media/image110.png"/><Relationship Id="rId17" Type="http://schemas.openxmlformats.org/officeDocument/2006/relationships/image" Target="../media/image111.png"/><Relationship Id="rId18" Type="http://schemas.openxmlformats.org/officeDocument/2006/relationships/image" Target="../media/image112.svg"/><Relationship Id="rId19" Type="http://schemas.openxmlformats.org/officeDocument/2006/relationships/hyperlink" Target="https://workflowhub.eu/" TargetMode="External"/><Relationship Id="rId20" Type="http://schemas.openxmlformats.org/officeDocument/2006/relationships/hyperlink" Target="https://w3id.org/workflowhub/workflow-ro-crate/" TargetMode="External"/><Relationship Id="rId21" Type="http://schemas.openxmlformats.org/officeDocument/2006/relationships/image" Target="../media/image113.png"/><Relationship Id="rId22" Type="http://schemas.openxmlformats.org/officeDocument/2006/relationships/image" Target="../media/image114.sv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schema.org/docs/actions.html" TargetMode="External"/><Relationship Id="rId4" Type="http://schemas.openxmlformats.org/officeDocument/2006/relationships/hyperlink" Target="https://www.researchobject.org/workflow-run-crate/" TargetMode="External"/><Relationship Id="rId5" Type="http://schemas.openxmlformats.org/officeDocument/2006/relationships/image" Target="../media/image1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95.png"/><Relationship Id="rId4" Type="http://schemas.openxmlformats.org/officeDocument/2006/relationships/image" Target="../media/image116.jpg"/><Relationship Id="rId5" Type="http://schemas.openxmlformats.org/officeDocument/2006/relationships/image" Target="../media/image117.png"/><Relationship Id="rId6" Type="http://schemas.openxmlformats.org/officeDocument/2006/relationships/image" Target="../media/image118.png"/><Relationship Id="rId7" Type="http://schemas.openxmlformats.org/officeDocument/2006/relationships/image" Target="../media/image103.png"/><Relationship Id="rId8" Type="http://schemas.openxmlformats.org/officeDocument/2006/relationships/image" Target="../media/image119.jpg"/><Relationship Id="rId9" Type="http://schemas.openxmlformats.org/officeDocument/2006/relationships/image" Target="../media/image120.png"/><Relationship Id="rId10" Type="http://schemas.openxmlformats.org/officeDocument/2006/relationships/hyperlink" Target="https://w3id.org/cpm/ro-crate" TargetMode="External"/><Relationship Id="rId11" Type="http://schemas.openxmlformats.org/officeDocument/2006/relationships/hyperlink" Target="https://trefx.uk/"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121.png"/><Relationship Id="rId4" Type="http://schemas.openxmlformats.org/officeDocument/2006/relationships/image" Target="../media/image1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 Id="rId3" Type="http://schemas.openxmlformats.org/officeDocument/2006/relationships/image" Target="../media/image123.png"/><Relationship Id="rId4" Type="http://schemas.openxmlformats.org/officeDocument/2006/relationships/hyperlink" Target="https://doi.org/10.1162/dint_a_00134" TargetMode="External"/><Relationship Id="rId5" Type="http://schemas.openxmlformats.org/officeDocument/2006/relationships/hyperlink" Target="https://doi.org/10.3897/rio.8.e94349" TargetMode="External"/><Relationship Id="rId6" Type="http://schemas.openxmlformats.org/officeDocument/2006/relationships/hyperlink" Target="https://doi.org/10.5281/zenodo.7224964" TargetMode="External"/><Relationship Id="rId7" Type="http://schemas.openxmlformats.org/officeDocument/2006/relationships/image" Target="../media/image124.png"/><Relationship Id="rId8" Type="http://schemas.openxmlformats.org/officeDocument/2006/relationships/image" Target="../media/image113.png"/><Relationship Id="rId9" Type="http://schemas.openxmlformats.org/officeDocument/2006/relationships/image" Target="../media/image114.svg"/><Relationship Id="rId10" Type="http://schemas.openxmlformats.org/officeDocument/2006/relationships/image" Target="../media/image95.png"/><Relationship Id="rId11" Type="http://schemas.openxmlformats.org/officeDocument/2006/relationships/image" Target="../media/image125.png"/><Relationship Id="rId12" Type="http://schemas.openxmlformats.org/officeDocument/2006/relationships/image" Target="../media/image126.svg"/><Relationship Id="rId13" Type="http://schemas.openxmlformats.org/officeDocument/2006/relationships/image" Target="../media/image127.png"/><Relationship Id="rId14" Type="http://schemas.openxmlformats.org/officeDocument/2006/relationships/image" Target="../media/image128.png"/><Relationship Id="rId15" Type="http://schemas.openxmlformats.org/officeDocument/2006/relationships/image" Target="../media/image129.png"/><Relationship Id="rId16" Type="http://schemas.openxmlformats.org/officeDocument/2006/relationships/image" Target="../media/image130.png"/><Relationship Id="rId17" Type="http://schemas.openxmlformats.org/officeDocument/2006/relationships/image" Target="../media/image131.svg"/><Relationship Id="rId18" Type="http://schemas.openxmlformats.org/officeDocument/2006/relationships/hyperlink" Target="https://en.wikipedia.org/wiki/Jamestown,_Saint_Helena#/media/File:Topographic_map_of_Saint_Helena-en.svg" TargetMode="External"/><Relationship Id="rId19" Type="http://schemas.openxmlformats.org/officeDocument/2006/relationships/hyperlink" Target="https://en.wikipedia.org/wiki/User:Mysid" TargetMode="External"/><Relationship Id="rId20" Type="http://schemas.openxmlformats.org/officeDocument/2006/relationships/hyperlink" Target="https://creativecommons.org/licenses/by-sa/3.0" TargetMode="External"/><Relationship Id="rId21" Type="http://schemas.openxmlformats.org/officeDocument/2006/relationships/image" Target="../media/image132.jpeg"/><Relationship Id="rId22" Type="http://schemas.openxmlformats.org/officeDocument/2006/relationships/hyperlink" Target="https://en.wikipedia.org/wiki/Black_noddy#/media/File:Anous_minutus.JPG" TargetMode="External"/><Relationship Id="rId23" Type="http://schemas.openxmlformats.org/officeDocument/2006/relationships/hyperlink" Target="https://commons.wikimedia.org/wiki/User:Sabine%27s_Sunbird" TargetMode="External"/><Relationship Id="rId24" Type="http://schemas.openxmlformats.org/officeDocument/2006/relationships/image" Target="../media/image133.png"/><Relationship Id="rId25" Type="http://schemas.openxmlformats.org/officeDocument/2006/relationships/oleObject" Target="../embeddings/oleObject1.bin"/><Relationship Id="rId26" Type="http://schemas.openxmlformats.org/officeDocument/2006/relationships/image" Target="../media/image134.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9.xml"/><Relationship Id="rId3" Type="http://schemas.openxmlformats.org/officeDocument/2006/relationships/image" Target="../media/image1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jpe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 Id="rId18" Type="http://schemas.openxmlformats.org/officeDocument/2006/relationships/image" Target="../media/image29.jpg"/><Relationship Id="rId19" Type="http://schemas.openxmlformats.org/officeDocument/2006/relationships/image" Target="../media/image3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www.researchobject.org/ro-crate/1.2-DRAFT/profiles" TargetMode="External"/><Relationship Id="rId4" Type="http://schemas.openxmlformats.org/officeDocument/2006/relationships/hyperlink" Target="https://www.w3.org/TR/dx-prof/" TargetMode="External"/><Relationship Id="rId5" Type="http://schemas.openxmlformats.org/officeDocument/2006/relationships/image" Target="../media/image136.png"/><Relationship Id="rId6" Type="http://schemas.openxmlformats.org/officeDocument/2006/relationships/image" Target="../media/image137.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32.xml"/><Relationship Id="rId3" Type="http://schemas.openxmlformats.org/officeDocument/2006/relationships/hyperlink" Target="https://fairdo.org/" TargetMode="External"/><Relationship Id="rId4" Type="http://schemas.openxmlformats.org/officeDocument/2006/relationships/hyperlink" Target="http://shorturl.at/klrw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image" Target="../media/image140.png"/><Relationship Id="rId6" Type="http://schemas.openxmlformats.org/officeDocument/2006/relationships/image" Target="../media/image141.svg"/><Relationship Id="rId7" Type="http://schemas.openxmlformats.org/officeDocument/2006/relationships/image" Target="../media/image142.png"/><Relationship Id="rId8" Type="http://schemas.openxmlformats.org/officeDocument/2006/relationships/image" Target="../media/image143.png"/><Relationship Id="rId9" Type="http://schemas.openxmlformats.org/officeDocument/2006/relationships/image" Target="../media/image9.png"/><Relationship Id="rId10" Type="http://schemas.openxmlformats.org/officeDocument/2006/relationships/image" Target="../media/image10.svg"/><Relationship Id="rId11" Type="http://schemas.openxmlformats.org/officeDocument/2006/relationships/image" Target="../media/image144.png"/><Relationship Id="rId12" Type="http://schemas.openxmlformats.org/officeDocument/2006/relationships/image" Target="../media/image145.jpeg"/><Relationship Id="rId13" Type="http://schemas.openxmlformats.org/officeDocument/2006/relationships/image" Target="../media/image146.png"/><Relationship Id="rId14" Type="http://schemas.openxmlformats.org/officeDocument/2006/relationships/image" Target="../media/image147.svg"/><Relationship Id="rId15" Type="http://schemas.openxmlformats.org/officeDocument/2006/relationships/image" Target="../media/image148.png"/><Relationship Id="rId16" Type="http://schemas.openxmlformats.org/officeDocument/2006/relationships/image" Target="../media/image149.png"/><Relationship Id="rId17" Type="http://schemas.openxmlformats.org/officeDocument/2006/relationships/image" Target="../media/image150.svg"/><Relationship Id="rId18" Type="http://schemas.openxmlformats.org/officeDocument/2006/relationships/image" Target="../media/image151.png"/><Relationship Id="rId19" Type="http://schemas.openxmlformats.org/officeDocument/2006/relationships/image" Target="../media/image152.svg"/><Relationship Id="rId20" Type="http://schemas.openxmlformats.org/officeDocument/2006/relationships/hyperlink" Target="https://doi.org/10.3897/rio.8.e9393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hyperlink" Target="https://signposting.org/FAIR/" TargetMode="External"/><Relationship Id="rId4" Type="http://schemas.openxmlformats.org/officeDocument/2006/relationships/hyperlink" Target="https://doi.org/10.17487/RFC9264" TargetMode="External"/><Relationship Id="rId5" Type="http://schemas.openxmlformats.org/officeDocument/2006/relationships/image" Target="../media/image153.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136.png"/><Relationship Id="rId4" Type="http://schemas.openxmlformats.org/officeDocument/2006/relationships/image" Target="../media/image137.svg"/><Relationship Id="rId5" Type="http://schemas.openxmlformats.org/officeDocument/2006/relationships/hyperlink" Target="https://fair-impact.eu/fair-impact-open-calls-support" TargetMode="External"/><Relationship Id="rId6" Type="http://schemas.openxmlformats.org/officeDocument/2006/relationships/hyperlink" Target="https://doi.org/10.5281/zenodo.7774582" TargetMode="External"/><Relationship Id="rId7" Type="http://schemas.openxmlformats.org/officeDocument/2006/relationships/image" Target="../media/image157.png"/><Relationship Id="rId8" Type="http://schemas.openxmlformats.org/officeDocument/2006/relationships/hyperlink" Target="https://www.zbmed.de/en/networking/events/open-science-festival" TargetMode="External"/><Relationship Id="rId9" Type="http://schemas.openxmlformats.org/officeDocument/2006/relationships/image" Target="../media/image158.png"/><Relationship Id="rId10" Type="http://schemas.openxmlformats.org/officeDocument/2006/relationships/image" Target="../media/image159.sv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136.png"/><Relationship Id="rId4" Type="http://schemas.openxmlformats.org/officeDocument/2006/relationships/image" Target="../media/image137.svg"/><Relationship Id="rId5" Type="http://schemas.openxmlformats.org/officeDocument/2006/relationships/image" Target="../media/image160.png"/><Relationship Id="rId6" Type="http://schemas.openxmlformats.org/officeDocument/2006/relationships/image" Target="../media/image161.svg"/><Relationship Id="rId7" Type="http://schemas.openxmlformats.org/officeDocument/2006/relationships/image" Target="../media/image162.png"/><Relationship Id="rId8" Type="http://schemas.openxmlformats.org/officeDocument/2006/relationships/image" Target="../media/image163.svg"/><Relationship Id="rId9" Type="http://schemas.openxmlformats.org/officeDocument/2006/relationships/image" Target="../media/image113.png"/><Relationship Id="rId10" Type="http://schemas.openxmlformats.org/officeDocument/2006/relationships/image" Target="../media/image114.svg"/><Relationship Id="rId11" Type="http://schemas.openxmlformats.org/officeDocument/2006/relationships/image" Target="../media/image125.png"/><Relationship Id="rId12" Type="http://schemas.openxmlformats.org/officeDocument/2006/relationships/image" Target="../media/image126.svg"/><Relationship Id="rId13" Type="http://schemas.openxmlformats.org/officeDocument/2006/relationships/image" Target="../media/image1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svg"/><Relationship Id="rId7" Type="http://schemas.openxmlformats.org/officeDocument/2006/relationships/hyperlink" Target="https://faircookbook.elixir-europe.org/" TargetMode="External"/><Relationship Id="rId8" Type="http://schemas.openxmlformats.org/officeDocument/2006/relationships/image" Target="../media/image35.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xml"/><Relationship Id="rId3" Type="http://schemas.openxmlformats.org/officeDocument/2006/relationships/image" Target="../media/image37.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9.png"/><Relationship Id="rId4" Type="http://schemas.openxmlformats.org/officeDocument/2006/relationships/hyperlink" Target="https://researchobject.org/" TargetMode="External"/><Relationship Id="rId5" Type="http://schemas.openxmlformats.org/officeDocument/2006/relationships/image" Target="../media/image40.png"/><Relationship Id="rId6" Type="http://schemas.openxmlformats.org/officeDocument/2006/relationships/image" Target="../media/image41.svg"/><Relationship Id="rId7" Type="http://schemas.openxmlformats.org/officeDocument/2006/relationships/image" Target="../media/image42.png"/><Relationship Id="rId8" Type="http://schemas.openxmlformats.org/officeDocument/2006/relationships/image" Target="../media/image4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45.svg"/><Relationship Id="rId5" Type="http://schemas.openxmlformats.org/officeDocument/2006/relationships/image" Target="../media/image46.png"/><Relationship Id="rId6" Type="http://schemas.openxmlformats.org/officeDocument/2006/relationships/image" Target="../media/image47.svg"/><Relationship Id="rId7" Type="http://schemas.openxmlformats.org/officeDocument/2006/relationships/image" Target="../media/image48.png"/><Relationship Id="rId8" Type="http://schemas.openxmlformats.org/officeDocument/2006/relationships/image" Target="../media/image49.svg"/><Relationship Id="rId9" Type="http://schemas.openxmlformats.org/officeDocument/2006/relationships/image" Target="../media/image50.png"/><Relationship Id="rId10" Type="http://schemas.openxmlformats.org/officeDocument/2006/relationships/image" Target="../media/image51.svg"/><Relationship Id="rId11" Type="http://schemas.openxmlformats.org/officeDocument/2006/relationships/hyperlink" Target="https://www.researchobject.org/ro-crat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18.png"/><Relationship Id="rId9" Type="http://schemas.openxmlformats.org/officeDocument/2006/relationships/image" Target="../media/image57.png"/><Relationship Id="rId10" Type="http://schemas.openxmlformats.org/officeDocument/2006/relationships/image" Target="../media/image58.png"/><Relationship Id="rId11" Type="http://schemas.openxmlformats.org/officeDocument/2006/relationships/image" Target="../media/image59.png"/><Relationship Id="rId12" Type="http://schemas.openxmlformats.org/officeDocument/2006/relationships/image" Target="../media/image60.png"/><Relationship Id="rId13" Type="http://schemas.openxmlformats.org/officeDocument/2006/relationships/image" Target="../media/image61.png"/><Relationship Id="rId14" Type="http://schemas.openxmlformats.org/officeDocument/2006/relationships/hyperlink" Target="https://doi.org/10.5281/zenodo.5841615" TargetMode="External"/><Relationship Id="rId15" Type="http://schemas.openxmlformats.org/officeDocument/2006/relationships/image" Target="../media/image62.png"/><Relationship Id="rId16" Type="http://schemas.openxmlformats.org/officeDocument/2006/relationships/image" Target="../media/image63.png"/><Relationship Id="rId17" Type="http://schemas.openxmlformats.org/officeDocument/2006/relationships/image" Target="../media/image64.png"/><Relationship Id="rId18" Type="http://schemas.openxmlformats.org/officeDocument/2006/relationships/image" Target="../media/image65.png"/><Relationship Id="rId19" Type="http://schemas.openxmlformats.org/officeDocument/2006/relationships/image" Target="../media/image66.png"/><Relationship Id="rId20" Type="http://schemas.openxmlformats.org/officeDocument/2006/relationships/image" Target="../media/image67.svg"/><Relationship Id="rId21" Type="http://schemas.openxmlformats.org/officeDocument/2006/relationships/image" Target="../media/image9.png"/><Relationship Id="rId22" Type="http://schemas.openxmlformats.org/officeDocument/2006/relationships/image" Target="../media/image10.svg"/><Relationship Id="rId23" Type="http://schemas.openxmlformats.org/officeDocument/2006/relationships/hyperlink" Target="https://www.researchobject.org/ro-crate/specification.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2A89A-AD0A-9761-06F5-E3DA12503F26}"/>
              </a:ext>
            </a:extLst>
          </p:cNvPr>
          <p:cNvSpPr>
            <a:spLocks noGrp="1"/>
          </p:cNvSpPr>
          <p:nvPr>
            <p:ph type="ctrTitle"/>
          </p:nvPr>
        </p:nvSpPr>
        <p:spPr>
          <a:xfrm>
            <a:off x="622787" y="554074"/>
            <a:ext cx="10848777" cy="2387600"/>
          </a:xfrm>
        </p:spPr>
        <p:txBody>
          <a:bodyPr>
            <a:normAutofit/>
          </a:bodyPr>
          <a:lstStyle/>
          <a:p>
            <a:pPr algn="l">
              <a:lnSpc>
                <a:spcPct val="107000"/>
              </a:lnSpc>
              <a:spcAft>
                <a:spcPts val="800"/>
              </a:spcAft>
            </a:pPr>
            <a:r>
              <a:rPr lang="en-GB" sz="4000" dirty="0">
                <a:latin typeface="Calibri" panose="020F0502020204030204" pitchFamily="34" charset="0"/>
                <a:ea typeface="Calibri" panose="020F0502020204030204" pitchFamily="34" charset="0"/>
                <a:cs typeface="Times New Roman" panose="02020603050405020304" pitchFamily="18" charset="0"/>
              </a:rPr>
              <a:t>Building diverse FDO Collections</a:t>
            </a:r>
            <a:br>
              <a:rPr lang="en-GB" sz="4000" dirty="0">
                <a:latin typeface="Calibri" panose="020F0502020204030204" pitchFamily="34" charset="0"/>
                <a:ea typeface="Calibri" panose="020F0502020204030204" pitchFamily="34" charset="0"/>
                <a:cs typeface="Times New Roman" panose="02020603050405020304" pitchFamily="18" charset="0"/>
              </a:rPr>
            </a:br>
            <a:r>
              <a:rPr lang="en-GB" sz="4000" dirty="0">
                <a:latin typeface="Calibri" panose="020F0502020204030204" pitchFamily="34" charset="0"/>
                <a:ea typeface="Calibri" panose="020F0502020204030204" pitchFamily="34" charset="0"/>
                <a:cs typeface="Times New Roman" panose="02020603050405020304" pitchFamily="18" charset="0"/>
              </a:rPr>
              <a:t>using </a:t>
            </a:r>
            <a:r>
              <a:rPr lang="en-GB" sz="4000" dirty="0">
                <a:effectLst/>
                <a:latin typeface="Calibri" panose="020F0502020204030204" pitchFamily="34" charset="0"/>
                <a:ea typeface="Calibri" panose="020F0502020204030204" pitchFamily="34" charset="0"/>
                <a:cs typeface="Times New Roman" panose="02020603050405020304" pitchFamily="18" charset="0"/>
              </a:rPr>
              <a:t>RO-Crate</a:t>
            </a:r>
            <a:br>
              <a:rPr lang="en-GB" sz="4000" dirty="0">
                <a:latin typeface="Calibri" panose="020F0502020204030204" pitchFamily="34" charset="0"/>
                <a:ea typeface="Calibri" panose="020F0502020204030204" pitchFamily="34" charset="0"/>
                <a:cs typeface="Times New Roman" panose="02020603050405020304" pitchFamily="18" charset="0"/>
              </a:rPr>
            </a:br>
            <a:r>
              <a:rPr lang="en-GB" sz="2400" i="1" dirty="0">
                <a:latin typeface="Calibri" panose="020F0502020204030204" pitchFamily="34" charset="0"/>
                <a:ea typeface="Calibri" panose="020F0502020204030204" pitchFamily="34" charset="0"/>
                <a:cs typeface="Times New Roman" panose="02020603050405020304" pitchFamily="18" charset="0"/>
              </a:rPr>
              <a:t>An overview of the RO-Crate c</a:t>
            </a:r>
            <a:r>
              <a:rPr lang="en-GB" sz="2400" i="1" dirty="0">
                <a:effectLst/>
                <a:latin typeface="Calibri" panose="020F0502020204030204" pitchFamily="34" charset="0"/>
                <a:ea typeface="Calibri" panose="020F0502020204030204" pitchFamily="34" charset="0"/>
                <a:cs typeface="Times New Roman" panose="02020603050405020304" pitchFamily="18" charset="0"/>
              </a:rPr>
              <a:t>oncept and its implementations</a:t>
            </a:r>
            <a:endParaRPr lang="en-GB" sz="4000" i="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Subtitle 4">
            <a:extLst>
              <a:ext uri="{FF2B5EF4-FFF2-40B4-BE49-F238E27FC236}">
                <a16:creationId xmlns:a16="http://schemas.microsoft.com/office/drawing/2014/main" id="{0A1DD58E-82A5-0A77-0E47-79219C83200D}"/>
              </a:ext>
            </a:extLst>
          </p:cNvPr>
          <p:cNvSpPr>
            <a:spLocks noGrp="1"/>
          </p:cNvSpPr>
          <p:nvPr>
            <p:ph type="subTitle" idx="1"/>
          </p:nvPr>
        </p:nvSpPr>
        <p:spPr>
          <a:xfrm>
            <a:off x="5945789" y="3184731"/>
            <a:ext cx="4493611" cy="2303164"/>
          </a:xfrm>
        </p:spPr>
        <p:txBody>
          <a:bodyPr>
            <a:noAutofit/>
          </a:bodyPr>
          <a:lstStyle/>
          <a:p>
            <a:pPr>
              <a:lnSpc>
                <a:spcPct val="150000"/>
              </a:lnSpc>
            </a:pPr>
            <a:r>
              <a:rPr lang="en-GB" sz="1900" dirty="0"/>
              <a:t>Carole Goble</a:t>
            </a:r>
          </a:p>
          <a:p>
            <a:pPr>
              <a:lnSpc>
                <a:spcPct val="150000"/>
              </a:lnSpc>
            </a:pPr>
            <a:r>
              <a:rPr lang="en-GB" sz="1600" dirty="0"/>
              <a:t>The University of Manchester, UK</a:t>
            </a:r>
            <a:br>
              <a:rPr lang="en-GB" sz="1600" dirty="0"/>
            </a:br>
            <a:r>
              <a:rPr lang="en-GB" sz="1600" dirty="0"/>
              <a:t>ELIXIR-UK Head of Node</a:t>
            </a:r>
          </a:p>
          <a:p>
            <a:pPr>
              <a:lnSpc>
                <a:spcPct val="150000"/>
              </a:lnSpc>
            </a:pPr>
            <a:r>
              <a:rPr lang="en-GB" sz="1300" dirty="0"/>
              <a:t>carole.goble@manchester.ac.uk</a:t>
            </a:r>
            <a:br>
              <a:rPr lang="en-GB" sz="1300" dirty="0"/>
            </a:br>
            <a:r>
              <a:rPr lang="en-GB" sz="1300" dirty="0">
                <a:hlinkClick r:id="rId3"/>
              </a:rPr>
              <a:t>https://orcid.org/0000-0003-1219-2137</a:t>
            </a:r>
            <a:endParaRPr lang="en-GB" sz="1300" dirty="0"/>
          </a:p>
        </p:txBody>
      </p:sp>
      <p:sp>
        <p:nvSpPr>
          <p:cNvPr id="11" name="TextBox 10">
            <a:extLst>
              <a:ext uri="{FF2B5EF4-FFF2-40B4-BE49-F238E27FC236}">
                <a16:creationId xmlns:a16="http://schemas.microsoft.com/office/drawing/2014/main" id="{5AF75F2A-E878-EA14-4EAC-F78FBDF94938}"/>
              </a:ext>
            </a:extLst>
          </p:cNvPr>
          <p:cNvSpPr txBox="1"/>
          <p:nvPr/>
        </p:nvSpPr>
        <p:spPr>
          <a:xfrm>
            <a:off x="6094576" y="6028885"/>
            <a:ext cx="6097424" cy="923330"/>
          </a:xfrm>
          <a:prstGeom prst="rect">
            <a:avLst/>
          </a:prstGeom>
          <a:noFill/>
        </p:spPr>
        <p:txBody>
          <a:bodyPr wrap="square">
            <a:spAutoFit/>
          </a:bodyPr>
          <a:lstStyle/>
          <a:p>
            <a:pPr algn="r"/>
            <a:r>
              <a:rPr lang="en-GB" i="1" dirty="0"/>
              <a:t>FAIR Digital Objects Forum</a:t>
            </a:r>
          </a:p>
          <a:p>
            <a:pPr algn="r"/>
            <a:r>
              <a:rPr lang="en-GB" i="1" dirty="0"/>
              <a:t>FDO Collections workshop</a:t>
            </a:r>
            <a:br>
              <a:rPr lang="en-GB" i="1" dirty="0"/>
            </a:br>
            <a:r>
              <a:rPr lang="en-GB" i="1" dirty="0"/>
              <a:t>2023-04-14</a:t>
            </a:r>
          </a:p>
        </p:txBody>
      </p:sp>
      <p:sp>
        <p:nvSpPr>
          <p:cNvPr id="13" name="TextBox 12">
            <a:extLst>
              <a:ext uri="{FF2B5EF4-FFF2-40B4-BE49-F238E27FC236}">
                <a16:creationId xmlns:a16="http://schemas.microsoft.com/office/drawing/2014/main" id="{A40D3EF1-F0E2-D0D8-398F-E1991F6367E6}"/>
              </a:ext>
            </a:extLst>
          </p:cNvPr>
          <p:cNvSpPr txBox="1"/>
          <p:nvPr/>
        </p:nvSpPr>
        <p:spPr>
          <a:xfrm>
            <a:off x="109358" y="6228940"/>
            <a:ext cx="6094740" cy="523220"/>
          </a:xfrm>
          <a:prstGeom prst="rect">
            <a:avLst/>
          </a:prstGeom>
          <a:noFill/>
        </p:spPr>
        <p:txBody>
          <a:bodyPr wrap="square">
            <a:spAutoFit/>
          </a:bodyPr>
          <a:lstStyle/>
          <a:p>
            <a:r>
              <a:rPr kumimoji="0" lang="en-US" altLang="en-US" sz="1400" b="0" i="0" u="none" strike="noStrike" cap="none" normalizeH="0" baseline="0" dirty="0">
                <a:ln>
                  <a:noFill/>
                </a:ln>
                <a:solidFill>
                  <a:schemeClr val="tx1"/>
                </a:solidFill>
                <a:effectLst/>
              </a:rPr>
              <a:t>This work is licensed under a </a:t>
            </a:r>
            <a:br>
              <a:rPr kumimoji="0" lang="en-US" altLang="en-US" sz="1400" b="0" i="0" u="none" strike="noStrike" cap="none" normalizeH="0" baseline="0" dirty="0">
                <a:ln>
                  <a:noFill/>
                </a:ln>
                <a:solidFill>
                  <a:schemeClr val="tx1"/>
                </a:solidFill>
                <a:effectLst/>
              </a:rPr>
            </a:br>
            <a:r>
              <a:rPr kumimoji="0" lang="en-US" altLang="en-US" sz="1400" b="0" i="0" u="none" strike="noStrike" cap="none" normalizeH="0" baseline="0" dirty="0">
                <a:ln>
                  <a:noFill/>
                </a:ln>
                <a:solidFill>
                  <a:schemeClr val="tx1"/>
                </a:solidFill>
                <a:effectLst/>
                <a:hlinkClick r:id="rId4"/>
              </a:rPr>
              <a:t>Creative Commons Attribution 4.0 International License</a:t>
            </a:r>
            <a:r>
              <a:rPr kumimoji="0" lang="en-US" altLang="en-US" sz="1400" b="0" i="0" u="none" strike="noStrike" cap="none" normalizeH="0" baseline="0" dirty="0">
                <a:ln>
                  <a:noFill/>
                </a:ln>
                <a:solidFill>
                  <a:schemeClr val="tx1"/>
                </a:solidFill>
                <a:effectLst/>
              </a:rPr>
              <a:t>. </a:t>
            </a:r>
            <a:endParaRPr lang="en-GB" sz="1400" dirty="0"/>
          </a:p>
        </p:txBody>
      </p:sp>
      <p:sp>
        <p:nvSpPr>
          <p:cNvPr id="14" name="Subtitle 4">
            <a:extLst>
              <a:ext uri="{FF2B5EF4-FFF2-40B4-BE49-F238E27FC236}">
                <a16:creationId xmlns:a16="http://schemas.microsoft.com/office/drawing/2014/main" id="{2BF53B7E-581E-581F-9814-08C239EF40C9}"/>
              </a:ext>
            </a:extLst>
          </p:cNvPr>
          <p:cNvSpPr txBox="1">
            <a:spLocks/>
          </p:cNvSpPr>
          <p:nvPr/>
        </p:nvSpPr>
        <p:spPr>
          <a:xfrm>
            <a:off x="701007" y="3187595"/>
            <a:ext cx="5393569" cy="23031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50000"/>
              </a:lnSpc>
            </a:pPr>
            <a:r>
              <a:rPr lang="en-GB" sz="1900" b="1" dirty="0"/>
              <a:t>Stian Soiland-Reyes </a:t>
            </a:r>
          </a:p>
          <a:p>
            <a:pPr>
              <a:lnSpc>
                <a:spcPct val="150000"/>
              </a:lnSpc>
            </a:pPr>
            <a:r>
              <a:rPr lang="en-GB" sz="1600" dirty="0"/>
              <a:t>The University of Manchester</a:t>
            </a:r>
            <a:br>
              <a:rPr lang="en-GB" sz="1600" dirty="0"/>
            </a:br>
            <a:r>
              <a:rPr lang="en-GB" sz="1600" dirty="0"/>
              <a:t>RO-Crate co-lead</a:t>
            </a:r>
          </a:p>
          <a:p>
            <a:pPr>
              <a:lnSpc>
                <a:spcPct val="150000"/>
              </a:lnSpc>
            </a:pPr>
            <a:r>
              <a:rPr lang="en-GB" sz="1300" dirty="0"/>
              <a:t>soiland-reyes@manchester.ac.uk</a:t>
            </a:r>
            <a:br>
              <a:rPr lang="en-GB" sz="1300" dirty="0"/>
            </a:br>
            <a:r>
              <a:rPr lang="en-GB" sz="1300" dirty="0">
                <a:hlinkClick r:id="rId5"/>
              </a:rPr>
              <a:t>https://orcid.org/0000-0001-9842-9718</a:t>
            </a:r>
            <a:r>
              <a:rPr lang="en-GB" sz="1300" dirty="0"/>
              <a:t> </a:t>
            </a:r>
          </a:p>
        </p:txBody>
      </p:sp>
      <p:pic>
        <p:nvPicPr>
          <p:cNvPr id="3" name="Graphic 2">
            <a:extLst>
              <a:ext uri="{FF2B5EF4-FFF2-40B4-BE49-F238E27FC236}">
                <a16:creationId xmlns:a16="http://schemas.microsoft.com/office/drawing/2014/main" id="{872163AF-7DDD-ED86-4550-838EC7272F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99" y="-2980"/>
            <a:ext cx="1855032" cy="775464"/>
          </a:xfrm>
          <a:prstGeom prst="rect">
            <a:avLst/>
          </a:prstGeom>
        </p:spPr>
      </p:pic>
      <p:pic>
        <p:nvPicPr>
          <p:cNvPr id="10" name="Graphic 9">
            <a:extLst>
              <a:ext uri="{FF2B5EF4-FFF2-40B4-BE49-F238E27FC236}">
                <a16:creationId xmlns:a16="http://schemas.microsoft.com/office/drawing/2014/main" id="{0DE46BFC-9991-9C5B-17C5-285D765339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64619" y="458139"/>
            <a:ext cx="2419676" cy="2419676"/>
          </a:xfrm>
          <a:prstGeom prst="rect">
            <a:avLst/>
          </a:prstGeom>
        </p:spPr>
      </p:pic>
      <p:pic>
        <p:nvPicPr>
          <p:cNvPr id="12" name="Graphic 11">
            <a:extLst>
              <a:ext uri="{FF2B5EF4-FFF2-40B4-BE49-F238E27FC236}">
                <a16:creationId xmlns:a16="http://schemas.microsoft.com/office/drawing/2014/main" id="{1DD6CC9F-2509-EB34-BC1B-59618AAB2E7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8722" y="5836212"/>
            <a:ext cx="1143000" cy="393700"/>
          </a:xfrm>
          <a:prstGeom prst="rect">
            <a:avLst/>
          </a:prstGeom>
        </p:spPr>
      </p:pic>
      <p:pic>
        <p:nvPicPr>
          <p:cNvPr id="4" name="Google Shape;102;p15">
            <a:extLst>
              <a:ext uri="{FF2B5EF4-FFF2-40B4-BE49-F238E27FC236}">
                <a16:creationId xmlns:a16="http://schemas.microsoft.com/office/drawing/2014/main" id="{4FDED336-E4B4-4EE0-7C89-5DFBCCC26C3D}"/>
              </a:ext>
            </a:extLst>
          </p:cNvPr>
          <p:cNvPicPr preferRelativeResize="0"/>
          <p:nvPr/>
        </p:nvPicPr>
        <p:blipFill rotWithShape="1">
          <a:blip r:embed="rId12">
            <a:clrChange>
              <a:clrFrom>
                <a:srgbClr val="FAF8F9"/>
              </a:clrFrom>
              <a:clrTo>
                <a:srgbClr val="FAF8F9">
                  <a:alpha val="0"/>
                </a:srgbClr>
              </a:clrTo>
            </a:clrChange>
            <a:alphaModFix/>
          </a:blip>
          <a:srcRect l="68727" b="26526"/>
          <a:stretch/>
        </p:blipFill>
        <p:spPr>
          <a:xfrm>
            <a:off x="10538427" y="3779741"/>
            <a:ext cx="1653573" cy="2185285"/>
          </a:xfrm>
          <a:prstGeom prst="rect">
            <a:avLst/>
          </a:prstGeom>
          <a:noFill/>
          <a:ln>
            <a:noFill/>
          </a:ln>
        </p:spPr>
      </p:pic>
      <p:sp>
        <p:nvSpPr>
          <p:cNvPr id="7" name="TextBox 6">
            <a:extLst>
              <a:ext uri="{FF2B5EF4-FFF2-40B4-BE49-F238E27FC236}">
                <a16:creationId xmlns:a16="http://schemas.microsoft.com/office/drawing/2014/main" id="{0B9CFAAC-3396-A8AD-9220-A0214907C8C6}"/>
              </a:ext>
            </a:extLst>
          </p:cNvPr>
          <p:cNvSpPr txBox="1"/>
          <p:nvPr/>
        </p:nvSpPr>
        <p:spPr>
          <a:xfrm>
            <a:off x="3511147" y="5680814"/>
            <a:ext cx="6124968" cy="369332"/>
          </a:xfrm>
          <a:prstGeom prst="rect">
            <a:avLst/>
          </a:prstGeom>
          <a:noFill/>
        </p:spPr>
        <p:txBody>
          <a:bodyPr wrap="square">
            <a:spAutoFit/>
          </a:bodyPr>
          <a:lstStyle/>
          <a:p>
            <a:r>
              <a:rPr lang="en-GB" dirty="0">
                <a:hlinkClick r:id="rId13"/>
              </a:rPr>
              <a:t>https://doi.org/10.5281/zenodo.7828632</a:t>
            </a:r>
            <a:r>
              <a:rPr lang="en-GB" dirty="0"/>
              <a:t> </a:t>
            </a:r>
          </a:p>
        </p:txBody>
      </p:sp>
    </p:spTree>
    <p:extLst>
      <p:ext uri="{BB962C8B-B14F-4D97-AF65-F5344CB8AC3E}">
        <p14:creationId xmlns:p14="http://schemas.microsoft.com/office/powerpoint/2010/main" val="1224496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F29C2-9590-C567-DEF5-CA630BFAE819}"/>
              </a:ext>
            </a:extLst>
          </p:cNvPr>
          <p:cNvSpPr>
            <a:spLocks noGrp="1"/>
          </p:cNvSpPr>
          <p:nvPr>
            <p:ph type="title"/>
          </p:nvPr>
        </p:nvSpPr>
        <p:spPr/>
        <p:txBody>
          <a:bodyPr>
            <a:normAutofit/>
          </a:bodyPr>
          <a:lstStyle/>
          <a:p>
            <a:r>
              <a:rPr lang="en-GB" b="1" dirty="0">
                <a:effectLst/>
              </a:rPr>
              <a:t>Techie deep-dive!</a:t>
            </a:r>
            <a:endParaRPr lang="en-GB" dirty="0"/>
          </a:p>
        </p:txBody>
      </p:sp>
      <p:sp>
        <p:nvSpPr>
          <p:cNvPr id="3" name="Text Placeholder 2">
            <a:extLst>
              <a:ext uri="{FF2B5EF4-FFF2-40B4-BE49-F238E27FC236}">
                <a16:creationId xmlns:a16="http://schemas.microsoft.com/office/drawing/2014/main" id="{6BA9ED34-A257-5504-8B80-ACBCD1650370}"/>
              </a:ext>
            </a:extLst>
          </p:cNvPr>
          <p:cNvSpPr>
            <a:spLocks noGrp="1"/>
          </p:cNvSpPr>
          <p:nvPr>
            <p:ph type="body" idx="1"/>
          </p:nvPr>
        </p:nvSpPr>
        <p:spPr/>
        <p:txBody>
          <a:bodyPr/>
          <a:lstStyle/>
          <a:p>
            <a:r>
              <a:rPr lang="en-GB" dirty="0">
                <a:effectLst/>
              </a:rPr>
              <a:t>Warning: JSON ahead</a:t>
            </a:r>
            <a:endParaRPr lang="en-GB" dirty="0"/>
          </a:p>
        </p:txBody>
      </p:sp>
      <p:sp>
        <p:nvSpPr>
          <p:cNvPr id="4" name="Slide Number Placeholder 3">
            <a:extLst>
              <a:ext uri="{FF2B5EF4-FFF2-40B4-BE49-F238E27FC236}">
                <a16:creationId xmlns:a16="http://schemas.microsoft.com/office/drawing/2014/main" id="{15DD99C8-93C5-89D3-B6D9-93A31FC7BEA7}"/>
              </a:ext>
            </a:extLst>
          </p:cNvPr>
          <p:cNvSpPr>
            <a:spLocks noGrp="1"/>
          </p:cNvSpPr>
          <p:nvPr>
            <p:ph type="sldNum" idx="4294967295"/>
          </p:nvPr>
        </p:nvSpPr>
        <p:spPr>
          <a:xfrm>
            <a:off x="11758613" y="6245225"/>
            <a:ext cx="433387" cy="287338"/>
          </a:xfrm>
        </p:spPr>
        <p:txBody>
          <a:bodyPr/>
          <a:lstStyle/>
          <a:p>
            <a:pPr marL="0" lvl="0" indent="0" algn="ctr" rtl="0">
              <a:spcBef>
                <a:spcPts val="0"/>
              </a:spcBef>
              <a:spcAft>
                <a:spcPts val="0"/>
              </a:spcAft>
              <a:buNone/>
            </a:pPr>
            <a:fld id="{00000000-1234-1234-1234-123412341234}" type="slidenum">
              <a:rPr lang="en-GB" smtClean="0"/>
              <a:t>10</a:t>
            </a:fld>
            <a:endParaRPr lang="en-GB"/>
          </a:p>
        </p:txBody>
      </p:sp>
      <p:pic>
        <p:nvPicPr>
          <p:cNvPr id="6" name="Graphic 5">
            <a:extLst>
              <a:ext uri="{FF2B5EF4-FFF2-40B4-BE49-F238E27FC236}">
                <a16:creationId xmlns:a16="http://schemas.microsoft.com/office/drawing/2014/main" id="{02F2F28B-0A90-119D-7D91-2D53A2D310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64390" y="3078480"/>
            <a:ext cx="2079757" cy="1836834"/>
          </a:xfrm>
          <a:prstGeom prst="rect">
            <a:avLst/>
          </a:prstGeom>
        </p:spPr>
      </p:pic>
    </p:spTree>
    <p:extLst>
      <p:ext uri="{BB962C8B-B14F-4D97-AF65-F5344CB8AC3E}">
        <p14:creationId xmlns:p14="http://schemas.microsoft.com/office/powerpoint/2010/main" val="387767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B525D3E-438D-BE7B-CBDE-C560CFF280E6}"/>
              </a:ext>
            </a:extLst>
          </p:cNvPr>
          <p:cNvPicPr>
            <a:picLocks noChangeAspect="1"/>
          </p:cNvPicPr>
          <p:nvPr/>
        </p:nvPicPr>
        <p:blipFill>
          <a:blip r:embed="rId3"/>
          <a:stretch>
            <a:fillRect/>
          </a:stretch>
        </p:blipFill>
        <p:spPr>
          <a:xfrm>
            <a:off x="0" y="442010"/>
            <a:ext cx="12192000" cy="5631934"/>
          </a:xfrm>
          <a:prstGeom prst="rect">
            <a:avLst/>
          </a:prstGeom>
        </p:spPr>
      </p:pic>
      <p:sp>
        <p:nvSpPr>
          <p:cNvPr id="4" name="Content Placeholder 3">
            <a:extLst>
              <a:ext uri="{FF2B5EF4-FFF2-40B4-BE49-F238E27FC236}">
                <a16:creationId xmlns:a16="http://schemas.microsoft.com/office/drawing/2014/main" id="{C0003ADB-37E7-8AD3-7101-23933A29B16C}"/>
              </a:ext>
            </a:extLst>
          </p:cNvPr>
          <p:cNvSpPr>
            <a:spLocks noGrp="1"/>
          </p:cNvSpPr>
          <p:nvPr>
            <p:ph sz="half" idx="2"/>
          </p:nvPr>
        </p:nvSpPr>
        <p:spPr>
          <a:xfrm>
            <a:off x="1152144" y="6939911"/>
            <a:ext cx="6464808" cy="1097280"/>
          </a:xfrm>
        </p:spPr>
        <p:txBody>
          <a:bodyPr/>
          <a:lstStyle/>
          <a:p>
            <a:endParaRPr lang="en-GB" dirty="0"/>
          </a:p>
        </p:txBody>
      </p:sp>
    </p:spTree>
    <p:extLst>
      <p:ext uri="{BB962C8B-B14F-4D97-AF65-F5344CB8AC3E}">
        <p14:creationId xmlns:p14="http://schemas.microsoft.com/office/powerpoint/2010/main" val="518793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4082CDC-F61B-F941-BB1F-9A63823781C3}"/>
              </a:ext>
            </a:extLst>
          </p:cNvPr>
          <p:cNvSpPr/>
          <p:nvPr/>
        </p:nvSpPr>
        <p:spPr>
          <a:xfrm>
            <a:off x="176055" y="5544692"/>
            <a:ext cx="7192331" cy="129266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"File"</a:t>
            </a:r>
            <a:r>
              <a:rPr lang="en-GB" sz="1300" dirty="0">
                <a:solidFill>
                  <a:srgbClr val="D4D4D4"/>
                </a:solidFill>
                <a:latin typeface="Consolas" panose="020B0609020204030204" pitchFamily="49" charset="0"/>
                <a:cs typeface="Consolas" panose="020B0609020204030204" pitchFamily="49" charset="0"/>
              </a:rPr>
              <a:t>,</a:t>
            </a:r>
            <a:br>
              <a:rPr lang="en-GB" sz="1300" dirty="0">
                <a:solidFill>
                  <a:srgbClr val="D4D4D4"/>
                </a:solidFill>
                <a:latin typeface="Consolas" panose="020B0609020204030204" pitchFamily="49" charset="0"/>
                <a:cs typeface="Consolas" panose="020B0609020204030204" pitchFamily="49" charset="0"/>
              </a:rPr>
            </a:b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"name"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"Diagram showing trend to increase"</a:t>
            </a:r>
            <a:r>
              <a:rPr lang="en-GB" sz="1300" dirty="0">
                <a:solidFill>
                  <a:srgbClr val="D4D4D4"/>
                </a:solidFill>
                <a:latin typeface="Consolas" panose="020B0609020204030204" pitchFamily="49" charset="0"/>
                <a:cs typeface="Consolas" panose="020B0609020204030204" pitchFamily="49" charset="0"/>
              </a:rPr>
              <a:t>,</a:t>
            </a:r>
          </a:p>
          <a:p>
            <a:r>
              <a:rPr lang="en-GB" sz="1300" b="0" dirty="0">
                <a:solidFill>
                  <a:srgbClr val="D4D4D4"/>
                </a:solidFill>
                <a:effectLst/>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p>
          <a:p>
            <a:r>
              <a:rPr lang="en-GB" sz="1300" b="0" dirty="0">
                <a:solidFill>
                  <a:srgbClr val="D4D4D4"/>
                </a:solidFill>
                <a:effectLst/>
                <a:latin typeface="Consolas" panose="020B0609020204030204" pitchFamily="49" charset="0"/>
                <a:cs typeface="Consolas" panose="020B0609020204030204" pitchFamily="49" charset="0"/>
              </a:rPr>
              <a:t>    </a:t>
            </a:r>
            <a:r>
              <a:rPr lang="en-GB" sz="1300" dirty="0">
                <a:solidFill>
                  <a:srgbClr val="D4D4D4"/>
                </a:solidFill>
                <a:latin typeface="Consolas" panose="020B0609020204030204" pitchFamily="49" charset="0"/>
                <a:cs typeface="Consolas" panose="020B0609020204030204" pitchFamily="49" charset="0"/>
              </a:rPr>
              <a:t>…</a:t>
            </a:r>
            <a:r>
              <a:rPr lang="en-GB" sz="1300" b="0" dirty="0">
                <a:solidFill>
                  <a:srgbClr val="D4D4D4"/>
                </a:solidFill>
                <a:effectLst/>
                <a:latin typeface="Consolas" panose="020B0609020204030204" pitchFamily="49" charset="0"/>
                <a:cs typeface="Consolas" panose="020B0609020204030204" pitchFamily="49" charset="0"/>
              </a:rPr>
              <a:t> </a:t>
            </a:r>
          </a:p>
        </p:txBody>
      </p:sp>
      <p:sp>
        <p:nvSpPr>
          <p:cNvPr id="15" name="Rectangle 14">
            <a:extLst>
              <a:ext uri="{FF2B5EF4-FFF2-40B4-BE49-F238E27FC236}">
                <a16:creationId xmlns:a16="http://schemas.microsoft.com/office/drawing/2014/main" id="{B3C4CFCA-800A-6347-8434-CE62A420496D}"/>
              </a:ext>
            </a:extLst>
          </p:cNvPr>
          <p:cNvSpPr/>
          <p:nvPr/>
        </p:nvSpPr>
        <p:spPr>
          <a:xfrm>
            <a:off x="182802" y="762010"/>
            <a:ext cx="7192331" cy="1092607"/>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CreativeWork</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a:t>
            </a:r>
            <a:r>
              <a:rPr lang="en-GB" sz="1300" dirty="0" err="1">
                <a:solidFill>
                  <a:srgbClr val="CE9178"/>
                </a:solidFill>
                <a:latin typeface="Consolas" panose="020B0609020204030204" pitchFamily="49" charset="0"/>
                <a:cs typeface="Consolas" panose="020B0609020204030204" pitchFamily="49" charset="0"/>
              </a:rPr>
              <a:t>metadata.json</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a:t>
            </a:r>
            <a:r>
              <a:rPr lang="en-GB" sz="1300" dirty="0" err="1">
                <a:solidFill>
                  <a:srgbClr val="9CDCFE"/>
                </a:solidFill>
                <a:latin typeface="Consolas" panose="020B0609020204030204" pitchFamily="49" charset="0"/>
                <a:cs typeface="Consolas" panose="020B0609020204030204" pitchFamily="49" charset="0"/>
              </a:rPr>
              <a:t>conformsTo</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"https://w3id.org/</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/crate/1.1"</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"about"</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endParaRPr lang="en-GB" sz="1300" b="0" dirty="0">
              <a:solidFill>
                <a:srgbClr val="D4D4D4"/>
              </a:solidFill>
              <a:effectLst/>
              <a:latin typeface="Consolas" panose="020B0609020204030204" pitchFamily="49" charset="0"/>
              <a:cs typeface="Consolas" panose="020B0609020204030204" pitchFamily="49" charset="0"/>
            </a:endParaRPr>
          </a:p>
        </p:txBody>
      </p:sp>
      <p:sp>
        <p:nvSpPr>
          <p:cNvPr id="16" name="Rectangle 15">
            <a:extLst>
              <a:ext uri="{FF2B5EF4-FFF2-40B4-BE49-F238E27FC236}">
                <a16:creationId xmlns:a16="http://schemas.microsoft.com/office/drawing/2014/main" id="{81153ECA-80A4-5B49-97E0-D97A533DEE38}"/>
              </a:ext>
            </a:extLst>
          </p:cNvPr>
          <p:cNvSpPr/>
          <p:nvPr/>
        </p:nvSpPr>
        <p:spPr>
          <a:xfrm>
            <a:off x="179429" y="161413"/>
            <a:ext cx="7192331" cy="492443"/>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9CDCFE"/>
                </a:solidFill>
                <a:latin typeface="Consolas" panose="020B0609020204030204" pitchFamily="49" charset="0"/>
                <a:cs typeface="Consolas" panose="020B0609020204030204" pitchFamily="49" charset="0"/>
              </a:rPr>
              <a:t>"@context"</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"https://w3id.org/</a:t>
            </a:r>
            <a:r>
              <a:rPr lang="en-GB" sz="1300" dirty="0" err="1">
                <a:solidFill>
                  <a:srgbClr val="CE9178"/>
                </a:solidFill>
                <a:latin typeface="Consolas" panose="020B0609020204030204" pitchFamily="49" charset="0"/>
                <a:cs typeface="Consolas" panose="020B0609020204030204" pitchFamily="49" charset="0"/>
              </a:rPr>
              <a:t>ro</a:t>
            </a:r>
            <a:r>
              <a:rPr lang="en-GB" sz="1300" dirty="0">
                <a:solidFill>
                  <a:srgbClr val="CE9178"/>
                </a:solidFill>
                <a:latin typeface="Consolas" panose="020B0609020204030204" pitchFamily="49" charset="0"/>
                <a:cs typeface="Consolas" panose="020B0609020204030204" pitchFamily="49" charset="0"/>
              </a:rPr>
              <a:t>/crate/1.1/context"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"@graph"</a:t>
            </a:r>
            <a:r>
              <a:rPr lang="en-GB" sz="1300" dirty="0">
                <a:solidFill>
                  <a:srgbClr val="D4D4D4"/>
                </a:solidFill>
                <a:latin typeface="Consolas" panose="020B0609020204030204" pitchFamily="49" charset="0"/>
                <a:cs typeface="Consolas" panose="020B0609020204030204" pitchFamily="49" charset="0"/>
              </a:rPr>
              <a:t>: [</a:t>
            </a:r>
          </a:p>
        </p:txBody>
      </p:sp>
      <p:sp>
        <p:nvSpPr>
          <p:cNvPr id="2" name="Title 1">
            <a:extLst>
              <a:ext uri="{FF2B5EF4-FFF2-40B4-BE49-F238E27FC236}">
                <a16:creationId xmlns:a16="http://schemas.microsoft.com/office/drawing/2014/main" id="{7B35BC58-E061-1149-BEF9-8992C5B46727}"/>
              </a:ext>
            </a:extLst>
          </p:cNvPr>
          <p:cNvSpPr>
            <a:spLocks noGrp="1"/>
          </p:cNvSpPr>
          <p:nvPr>
            <p:ph type="title"/>
          </p:nvPr>
        </p:nvSpPr>
        <p:spPr>
          <a:xfrm>
            <a:off x="7424948" y="6258539"/>
            <a:ext cx="4767051" cy="599461"/>
          </a:xfrm>
        </p:spPr>
        <p:txBody>
          <a:bodyPr>
            <a:noAutofit/>
          </a:bodyPr>
          <a:lstStyle/>
          <a:p>
            <a:pPr algn="r"/>
            <a:r>
              <a:rPr lang="en-US" sz="2000" b="1" dirty="0"/>
              <a:t>RO-Crate Metadata File</a:t>
            </a:r>
          </a:p>
        </p:txBody>
      </p:sp>
      <p:sp>
        <p:nvSpPr>
          <p:cNvPr id="9" name="TextBox 8">
            <a:extLst>
              <a:ext uri="{FF2B5EF4-FFF2-40B4-BE49-F238E27FC236}">
                <a16:creationId xmlns:a16="http://schemas.microsoft.com/office/drawing/2014/main" id="{7BB4E084-3BF9-0F47-A62A-4F5C0E8B7385}"/>
              </a:ext>
            </a:extLst>
          </p:cNvPr>
          <p:cNvSpPr txBox="1"/>
          <p:nvPr/>
        </p:nvSpPr>
        <p:spPr>
          <a:xfrm>
            <a:off x="7424949" y="976800"/>
            <a:ext cx="3720890" cy="400110"/>
          </a:xfrm>
          <a:prstGeom prst="rect">
            <a:avLst/>
          </a:prstGeom>
          <a:noFill/>
        </p:spPr>
        <p:txBody>
          <a:bodyPr wrap="none" rtlCol="0">
            <a:spAutoFit/>
          </a:bodyPr>
          <a:lstStyle/>
          <a:p>
            <a:r>
              <a:rPr lang="en-US" sz="2000" dirty="0"/>
              <a:t>RO-Crate </a:t>
            </a:r>
            <a:r>
              <a:rPr lang="en-US" sz="2000" b="1" dirty="0"/>
              <a:t>metadata file </a:t>
            </a:r>
            <a:r>
              <a:rPr lang="en-US" sz="2000" dirty="0"/>
              <a:t>descriptor</a:t>
            </a:r>
          </a:p>
        </p:txBody>
      </p:sp>
      <p:sp>
        <p:nvSpPr>
          <p:cNvPr id="10" name="TextBox 9">
            <a:extLst>
              <a:ext uri="{FF2B5EF4-FFF2-40B4-BE49-F238E27FC236}">
                <a16:creationId xmlns:a16="http://schemas.microsoft.com/office/drawing/2014/main" id="{DBB572B5-0ADE-5049-BD1A-5F47D38D01F4}"/>
              </a:ext>
            </a:extLst>
          </p:cNvPr>
          <p:cNvSpPr txBox="1"/>
          <p:nvPr/>
        </p:nvSpPr>
        <p:spPr>
          <a:xfrm>
            <a:off x="7447111" y="2027704"/>
            <a:ext cx="2468496" cy="400110"/>
          </a:xfrm>
          <a:prstGeom prst="rect">
            <a:avLst/>
          </a:prstGeom>
          <a:noFill/>
        </p:spPr>
        <p:txBody>
          <a:bodyPr wrap="none" rtlCol="0">
            <a:spAutoFit/>
          </a:bodyPr>
          <a:lstStyle/>
          <a:p>
            <a:r>
              <a:rPr lang="en-US" sz="2000" dirty="0"/>
              <a:t>RO-Crate </a:t>
            </a:r>
            <a:r>
              <a:rPr lang="en-US" sz="2000" b="1" dirty="0"/>
              <a:t>root</a:t>
            </a:r>
            <a:r>
              <a:rPr lang="en-US" sz="2000" dirty="0"/>
              <a:t> dataset</a:t>
            </a:r>
          </a:p>
        </p:txBody>
      </p:sp>
      <p:sp>
        <p:nvSpPr>
          <p:cNvPr id="11" name="TextBox 10">
            <a:extLst>
              <a:ext uri="{FF2B5EF4-FFF2-40B4-BE49-F238E27FC236}">
                <a16:creationId xmlns:a16="http://schemas.microsoft.com/office/drawing/2014/main" id="{E202A8EC-3D10-2644-BCD6-0FDD1F3262B8}"/>
              </a:ext>
            </a:extLst>
          </p:cNvPr>
          <p:cNvSpPr txBox="1"/>
          <p:nvPr/>
        </p:nvSpPr>
        <p:spPr>
          <a:xfrm>
            <a:off x="7525370" y="2879312"/>
            <a:ext cx="2813719" cy="400110"/>
          </a:xfrm>
          <a:prstGeom prst="rect">
            <a:avLst/>
          </a:prstGeom>
          <a:noFill/>
        </p:spPr>
        <p:txBody>
          <a:bodyPr wrap="none" rtlCol="0">
            <a:spAutoFit/>
          </a:bodyPr>
          <a:lstStyle/>
          <a:p>
            <a:r>
              <a:rPr lang="en-US" sz="2000" dirty="0"/>
              <a:t>..collection of </a:t>
            </a:r>
            <a:r>
              <a:rPr lang="en-US" sz="2000" b="1" dirty="0"/>
              <a:t>Data entities</a:t>
            </a:r>
          </a:p>
        </p:txBody>
      </p:sp>
      <p:sp>
        <p:nvSpPr>
          <p:cNvPr id="12" name="TextBox 11">
            <a:extLst>
              <a:ext uri="{FF2B5EF4-FFF2-40B4-BE49-F238E27FC236}">
                <a16:creationId xmlns:a16="http://schemas.microsoft.com/office/drawing/2014/main" id="{0455338D-FBDB-5C4B-B992-F3953232A6F8}"/>
              </a:ext>
            </a:extLst>
          </p:cNvPr>
          <p:cNvSpPr txBox="1"/>
          <p:nvPr/>
        </p:nvSpPr>
        <p:spPr>
          <a:xfrm>
            <a:off x="7508747" y="4290102"/>
            <a:ext cx="3710888" cy="707886"/>
          </a:xfrm>
          <a:prstGeom prst="rect">
            <a:avLst/>
          </a:prstGeom>
          <a:noFill/>
        </p:spPr>
        <p:txBody>
          <a:bodyPr wrap="none" rtlCol="0">
            <a:spAutoFit/>
          </a:bodyPr>
          <a:lstStyle/>
          <a:p>
            <a:r>
              <a:rPr lang="en-US" sz="2000" dirty="0"/>
              <a:t>..described w/ </a:t>
            </a:r>
            <a:r>
              <a:rPr lang="en-US" sz="2000" b="1" dirty="0"/>
              <a:t>contextual entities</a:t>
            </a:r>
          </a:p>
          <a:p>
            <a:endParaRPr lang="en-US" sz="2000" dirty="0"/>
          </a:p>
        </p:txBody>
      </p:sp>
      <p:sp>
        <p:nvSpPr>
          <p:cNvPr id="17" name="Rectangle 16">
            <a:extLst>
              <a:ext uri="{FF2B5EF4-FFF2-40B4-BE49-F238E27FC236}">
                <a16:creationId xmlns:a16="http://schemas.microsoft.com/office/drawing/2014/main" id="{ED980171-8F9A-D44C-B459-ABF5685BF101}"/>
              </a:ext>
            </a:extLst>
          </p:cNvPr>
          <p:cNvSpPr/>
          <p:nvPr/>
        </p:nvSpPr>
        <p:spPr>
          <a:xfrm>
            <a:off x="176056" y="1962771"/>
            <a:ext cx="7192331" cy="349326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"identifier"</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/10.5281/zenodo.1009240"</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"@type"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"Dataset",</a:t>
            </a:r>
            <a:br>
              <a:rPr lang="en-GB" sz="1300" dirty="0">
                <a:solidFill>
                  <a:srgbClr val="CE9178"/>
                </a:solidFill>
                <a:latin typeface="Consolas" panose="020B0609020204030204" pitchFamily="49" charset="0"/>
                <a:cs typeface="Consolas" panose="020B0609020204030204" pitchFamily="49" charset="0"/>
              </a:rPr>
            </a:b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9CDCFE"/>
                </a:solidFill>
                <a:latin typeface="Consolas" panose="020B0609020204030204" pitchFamily="49" charset="0"/>
                <a:cs typeface="Consolas" panose="020B0609020204030204" pitchFamily="49" charset="0"/>
              </a:rPr>
              <a:t>      "</a:t>
            </a:r>
            <a:r>
              <a:rPr lang="en-GB" sz="1300" dirty="0" err="1">
                <a:solidFill>
                  <a:srgbClr val="9CDCFE"/>
                </a:solidFill>
                <a:latin typeface="Consolas" panose="020B0609020204030204" pitchFamily="49" charset="0"/>
                <a:cs typeface="Consolas" panose="020B0609020204030204" pitchFamily="49" charset="0"/>
              </a:rPr>
              <a:t>hasPart</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lots_of_little_files</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"communities-2018.csv"</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/10.4225/59/59672c09f4a4b"</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SciDataCon</a:t>
            </a:r>
            <a:r>
              <a:rPr lang="en-GB" sz="1300" dirty="0">
                <a:solidFill>
                  <a:srgbClr val="CE9178"/>
                </a:solidFill>
                <a:latin typeface="Consolas" panose="020B0609020204030204" pitchFamily="49" charset="0"/>
                <a:cs typeface="Consolas" panose="020B0609020204030204" pitchFamily="49" charset="0"/>
              </a:rPr>
              <a:t> Presentations/</a:t>
            </a:r>
            <a:r>
              <a:rPr lang="en-GB" sz="1300" dirty="0" err="1">
                <a:solidFill>
                  <a:srgbClr val="CE9178"/>
                </a:solidFill>
                <a:latin typeface="Consolas" panose="020B0609020204030204" pitchFamily="49" charset="0"/>
                <a:cs typeface="Consolas" panose="020B0609020204030204" pitchFamily="49" charset="0"/>
              </a:rPr>
              <a:t>AAA_Pilot_Project_Abstract.html</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a:t>
            </a:r>
            <a:br>
              <a:rPr lang="en-GB" sz="1300" dirty="0">
                <a:solidFill>
                  <a:srgbClr val="D4D4D4"/>
                </a:solidFill>
                <a:latin typeface="Consolas" panose="020B0609020204030204" pitchFamily="49" charset="0"/>
                <a:cs typeface="Consolas" panose="020B0609020204030204" pitchFamily="49" charset="0"/>
              </a:rPr>
            </a:b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9CDCFE"/>
                </a:solidFill>
                <a:latin typeface="Consolas" panose="020B0609020204030204" pitchFamily="49" charset="0"/>
                <a:cs typeface="Consolas" panose="020B0609020204030204" pitchFamily="49" charset="0"/>
              </a:rPr>
              <a:t>      "author"</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orcid.org</a:t>
            </a:r>
            <a:r>
              <a:rPr lang="en-GB" sz="1300" dirty="0">
                <a:solidFill>
                  <a:srgbClr val="CE9178"/>
                </a:solidFill>
                <a:latin typeface="Consolas" panose="020B0609020204030204" pitchFamily="49" charset="0"/>
                <a:cs typeface="Consolas" panose="020B0609020204030204" pitchFamily="49" charset="0"/>
              </a:rPr>
              <a:t>/0000-0002-8367-6908"</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"publisher"</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ror.org</a:t>
            </a:r>
            <a:r>
              <a:rPr lang="en-GB" sz="1300" dirty="0">
                <a:solidFill>
                  <a:srgbClr val="CE9178"/>
                </a:solidFill>
                <a:latin typeface="Consolas" panose="020B0609020204030204" pitchFamily="49" charset="0"/>
                <a:cs typeface="Consolas" panose="020B0609020204030204" pitchFamily="49" charset="0"/>
              </a:rPr>
              <a:t>/03f0f6041"</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9CDCFE"/>
                </a:solidFill>
                <a:latin typeface="Consolas" panose="020B0609020204030204" pitchFamily="49" charset="0"/>
                <a:cs typeface="Consolas" panose="020B0609020204030204" pitchFamily="49" charset="0"/>
              </a:rPr>
              <a:t>      "citation"</a:t>
            </a:r>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/10.1109/TCYB.2014.2386282"</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9CDCFE"/>
                </a:solidFill>
                <a:latin typeface="Consolas" panose="020B0609020204030204" pitchFamily="49" charset="0"/>
                <a:cs typeface="Consolas" panose="020B0609020204030204" pitchFamily="49" charset="0"/>
              </a:rPr>
              <a:t>      "name"</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"Presentation of user survey 2018"</a:t>
            </a:r>
            <a:endParaRPr lang="en-GB" sz="1300" dirty="0">
              <a:solidFill>
                <a:srgbClr val="D4D4D4"/>
              </a:solidFill>
              <a:latin typeface="Consolas" panose="020B0609020204030204" pitchFamily="49" charset="0"/>
              <a:cs typeface="Consolas" panose="020B0609020204030204" pitchFamily="49" charset="0"/>
            </a:endParaRPr>
          </a:p>
          <a:p>
            <a:r>
              <a:rPr lang="en-GB" sz="1300" dirty="0">
                <a:solidFill>
                  <a:srgbClr val="D4D4D4"/>
                </a:solidFill>
                <a:latin typeface="Consolas" panose="020B0609020204030204" pitchFamily="49" charset="0"/>
                <a:cs typeface="Consolas" panose="020B0609020204030204" pitchFamily="49" charset="0"/>
              </a:rPr>
              <a:t>    },</a:t>
            </a:r>
            <a:endParaRPr lang="en-GB" sz="1300" b="0" dirty="0">
              <a:solidFill>
                <a:srgbClr val="D4D4D4"/>
              </a:solidFill>
              <a:effectLst/>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8356E529-3376-9544-A177-1F6EB787F0E1}"/>
              </a:ext>
            </a:extLst>
          </p:cNvPr>
          <p:cNvSpPr txBox="1"/>
          <p:nvPr/>
        </p:nvSpPr>
        <p:spPr>
          <a:xfrm>
            <a:off x="7508747" y="5540184"/>
            <a:ext cx="3469219" cy="400110"/>
          </a:xfrm>
          <a:prstGeom prst="rect">
            <a:avLst/>
          </a:prstGeom>
          <a:noFill/>
        </p:spPr>
        <p:txBody>
          <a:bodyPr wrap="none" rtlCol="0">
            <a:spAutoFit/>
          </a:bodyPr>
          <a:lstStyle/>
          <a:p>
            <a:r>
              <a:rPr lang="en-US" sz="2000" b="1" dirty="0"/>
              <a:t>Flat list </a:t>
            </a:r>
            <a:r>
              <a:rPr lang="en-US" sz="2000" dirty="0"/>
              <a:t>of metadata per entity</a:t>
            </a:r>
          </a:p>
        </p:txBody>
      </p:sp>
      <p:sp>
        <p:nvSpPr>
          <p:cNvPr id="19" name="TextBox 18">
            <a:extLst>
              <a:ext uri="{FF2B5EF4-FFF2-40B4-BE49-F238E27FC236}">
                <a16:creationId xmlns:a16="http://schemas.microsoft.com/office/drawing/2014/main" id="{427AE0A6-DAF1-4544-AFD7-A055FFE2FD0B}"/>
              </a:ext>
            </a:extLst>
          </p:cNvPr>
          <p:cNvSpPr txBox="1"/>
          <p:nvPr/>
        </p:nvSpPr>
        <p:spPr>
          <a:xfrm>
            <a:off x="7447111" y="221974"/>
            <a:ext cx="2140138" cy="400110"/>
          </a:xfrm>
          <a:prstGeom prst="rect">
            <a:avLst/>
          </a:prstGeom>
          <a:noFill/>
        </p:spPr>
        <p:txBody>
          <a:bodyPr wrap="none" rtlCol="0">
            <a:spAutoFit/>
          </a:bodyPr>
          <a:lstStyle/>
          <a:p>
            <a:r>
              <a:rPr lang="en-US" sz="2000" b="1" dirty="0"/>
              <a:t>JSON-LD </a:t>
            </a:r>
            <a:r>
              <a:rPr lang="en-US" sz="2000" dirty="0"/>
              <a:t>preamble</a:t>
            </a:r>
          </a:p>
        </p:txBody>
      </p:sp>
      <p:sp>
        <p:nvSpPr>
          <p:cNvPr id="20" name="Rounded Rectangle 19">
            <a:extLst>
              <a:ext uri="{FF2B5EF4-FFF2-40B4-BE49-F238E27FC236}">
                <a16:creationId xmlns:a16="http://schemas.microsoft.com/office/drawing/2014/main" id="{7121CA8A-0F59-5047-A06E-EDAF7C61EA7E}"/>
              </a:ext>
            </a:extLst>
          </p:cNvPr>
          <p:cNvSpPr/>
          <p:nvPr/>
        </p:nvSpPr>
        <p:spPr>
          <a:xfrm>
            <a:off x="631596" y="2682642"/>
            <a:ext cx="6664751" cy="1651516"/>
          </a:xfrm>
          <a:prstGeom prst="roundRect">
            <a:avLst/>
          </a:prstGeom>
        </p:spPr>
        <p:style>
          <a:lnRef idx="3">
            <a:schemeClr val="lt1"/>
          </a:lnRef>
          <a:fillRef idx="1">
            <a:schemeClr val="dk1"/>
          </a:fillRef>
          <a:effectRef idx="1">
            <a:schemeClr val="dk1"/>
          </a:effectRef>
          <a:fontRef idx="minor">
            <a:schemeClr val="lt1"/>
          </a:fontRef>
        </p:style>
        <p:txBody>
          <a:bodyPr wrap="square">
            <a:spAutoFit/>
          </a:bodyPr>
          <a:lstStyle/>
          <a:p>
            <a:r>
              <a:rPr lang="en-GB" sz="1300" dirty="0">
                <a:solidFill>
                  <a:srgbClr val="9CDCFE"/>
                </a:solidFill>
                <a:latin typeface="Consolas" panose="020B0609020204030204" pitchFamily="49" charset="0"/>
                <a:cs typeface="Consolas" panose="020B0609020204030204" pitchFamily="49" charset="0"/>
              </a:rPr>
              <a:t>"</a:t>
            </a:r>
            <a:r>
              <a:rPr lang="en-GB" sz="1300" dirty="0" err="1">
                <a:solidFill>
                  <a:srgbClr val="9CDCFE"/>
                </a:solidFill>
                <a:latin typeface="Consolas" panose="020B0609020204030204" pitchFamily="49" charset="0"/>
                <a:cs typeface="Consolas" panose="020B0609020204030204" pitchFamily="49" charset="0"/>
              </a:rPr>
              <a:t>hasPart</a:t>
            </a:r>
            <a:r>
              <a:rPr lang="en-GB" sz="1300" dirty="0">
                <a:solidFill>
                  <a:srgbClr val="9CDCFE"/>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"cp7glop.ai"</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lots_of_little_files</a:t>
            </a:r>
            <a:r>
              <a:rPr lang="en-GB" sz="1300" dirty="0">
                <a:solidFill>
                  <a:srgbClr val="CE9178"/>
                </a:solidFill>
                <a:latin typeface="Consolas" panose="020B0609020204030204" pitchFamily="49" charset="0"/>
                <a:cs typeface="Consolas" panose="020B0609020204030204" pitchFamily="49" charset="0"/>
              </a:rPr>
              <a:t>/"</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"communities-2018.csv"</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"https://</a:t>
            </a:r>
            <a:r>
              <a:rPr lang="en-GB" sz="1300" dirty="0" err="1">
                <a:solidFill>
                  <a:srgbClr val="CE9178"/>
                </a:solidFill>
                <a:latin typeface="Consolas" panose="020B0609020204030204" pitchFamily="49" charset="0"/>
                <a:cs typeface="Consolas" panose="020B0609020204030204" pitchFamily="49" charset="0"/>
              </a:rPr>
              <a:t>doi.org</a:t>
            </a:r>
            <a:r>
              <a:rPr lang="en-GB" sz="1300" dirty="0">
                <a:solidFill>
                  <a:srgbClr val="CE9178"/>
                </a:solidFill>
                <a:latin typeface="Consolas" panose="020B0609020204030204" pitchFamily="49" charset="0"/>
                <a:cs typeface="Consolas" panose="020B0609020204030204" pitchFamily="49" charset="0"/>
              </a:rPr>
              <a:t>/10.4225/59/59672c09f4a4b"</a:t>
            </a:r>
            <a:r>
              <a:rPr lang="en-GB" sz="1300" dirty="0">
                <a:solidFill>
                  <a:srgbClr val="D4D4D4"/>
                </a:solidFill>
                <a:latin typeface="Consolas" panose="020B0609020204030204" pitchFamily="49" charset="0"/>
                <a:cs typeface="Consolas" panose="020B0609020204030204" pitchFamily="49" charset="0"/>
              </a:rPr>
              <a:t> },</a:t>
            </a:r>
          </a:p>
          <a:p>
            <a:r>
              <a:rPr lang="en-GB" sz="1300" dirty="0">
                <a:solidFill>
                  <a:srgbClr val="D4D4D4"/>
                </a:solidFill>
                <a:latin typeface="Consolas" panose="020B0609020204030204" pitchFamily="49" charset="0"/>
                <a:cs typeface="Consolas" panose="020B0609020204030204" pitchFamily="49" charset="0"/>
              </a:rPr>
              <a:t>  { </a:t>
            </a:r>
            <a:r>
              <a:rPr lang="en-GB" sz="1300" dirty="0">
                <a:solidFill>
                  <a:srgbClr val="9CDCFE"/>
                </a:solidFill>
                <a:latin typeface="Consolas" panose="020B0609020204030204" pitchFamily="49" charset="0"/>
                <a:cs typeface="Consolas" panose="020B0609020204030204" pitchFamily="49" charset="0"/>
              </a:rPr>
              <a:t>"@id"</a:t>
            </a:r>
            <a:r>
              <a:rPr lang="en-GB" sz="1300" dirty="0">
                <a:solidFill>
                  <a:srgbClr val="D4D4D4"/>
                </a:solidFill>
                <a:latin typeface="Consolas" panose="020B0609020204030204" pitchFamily="49" charset="0"/>
                <a:cs typeface="Consolas" panose="020B0609020204030204" pitchFamily="49" charset="0"/>
              </a:rPr>
              <a:t>: </a:t>
            </a:r>
            <a:r>
              <a:rPr lang="en-GB" sz="1300" dirty="0">
                <a:solidFill>
                  <a:srgbClr val="CE9178"/>
                </a:solidFill>
                <a:latin typeface="Consolas" panose="020B0609020204030204" pitchFamily="49" charset="0"/>
                <a:cs typeface="Consolas" panose="020B0609020204030204" pitchFamily="49" charset="0"/>
              </a:rPr>
              <a:t>"</a:t>
            </a:r>
            <a:r>
              <a:rPr lang="en-GB" sz="1300" dirty="0" err="1">
                <a:solidFill>
                  <a:srgbClr val="CE9178"/>
                </a:solidFill>
                <a:latin typeface="Consolas" panose="020B0609020204030204" pitchFamily="49" charset="0"/>
                <a:cs typeface="Consolas" panose="020B0609020204030204" pitchFamily="49" charset="0"/>
              </a:rPr>
              <a:t>SciDataCon</a:t>
            </a:r>
            <a:r>
              <a:rPr lang="en-GB" sz="1300" dirty="0">
                <a:solidFill>
                  <a:srgbClr val="CE9178"/>
                </a:solidFill>
                <a:latin typeface="Consolas" panose="020B0609020204030204" pitchFamily="49" charset="0"/>
                <a:cs typeface="Consolas" panose="020B0609020204030204" pitchFamily="49" charset="0"/>
              </a:rPr>
              <a:t>-Presentations/AAA_Pilot_Abstract.html"</a:t>
            </a:r>
            <a:r>
              <a:rPr lang="en-GB" sz="1300" dirty="0">
                <a:solidFill>
                  <a:srgbClr val="D4D4D4"/>
                </a:solidFill>
                <a:latin typeface="Consolas" panose="020B0609020204030204" pitchFamily="49" charset="0"/>
                <a:cs typeface="Consolas" panose="020B0609020204030204" pitchFamily="49" charset="0"/>
              </a:rPr>
              <a:t>}</a:t>
            </a:r>
          </a:p>
          <a:p>
            <a:r>
              <a:rPr lang="en-GB" sz="1300" dirty="0">
                <a:solidFill>
                  <a:srgbClr val="D4D4D4"/>
                </a:solidFill>
                <a:latin typeface="Consolas" panose="020B0609020204030204" pitchFamily="49" charset="0"/>
                <a:cs typeface="Consolas" panose="020B0609020204030204" pitchFamily="49" charset="0"/>
              </a:rPr>
              <a:t> ],</a:t>
            </a:r>
          </a:p>
        </p:txBody>
      </p:sp>
      <p:pic>
        <p:nvPicPr>
          <p:cNvPr id="14" name="pasted-image.png">
            <a:extLst>
              <a:ext uri="{FF2B5EF4-FFF2-40B4-BE49-F238E27FC236}">
                <a16:creationId xmlns:a16="http://schemas.microsoft.com/office/drawing/2014/main" id="{20E335D1-5C00-4D91-A637-6EE7A53F5B71}"/>
              </a:ext>
            </a:extLst>
          </p:cNvPr>
          <p:cNvPicPr/>
          <p:nvPr/>
        </p:nvPicPr>
        <p:blipFill>
          <a:blip r:embed="rId3"/>
          <a:stretch>
            <a:fillRect/>
          </a:stretch>
        </p:blipFill>
        <p:spPr>
          <a:xfrm>
            <a:off x="10991411" y="215699"/>
            <a:ext cx="959760" cy="872628"/>
          </a:xfrm>
          <a:prstGeom prst="rect">
            <a:avLst/>
          </a:prstGeom>
          <a:ln w="12700" cap="flat">
            <a:noFill/>
            <a:miter lim="400000"/>
          </a:ln>
          <a:effectLst/>
        </p:spPr>
      </p:pic>
    </p:spTree>
    <p:extLst>
      <p:ext uri="{BB962C8B-B14F-4D97-AF65-F5344CB8AC3E}">
        <p14:creationId xmlns:p14="http://schemas.microsoft.com/office/powerpoint/2010/main" val="92930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9" grpId="0"/>
      <p:bldP spid="10" grpId="0"/>
      <p:bldP spid="11" grpId="0"/>
      <p:bldP spid="12" grpId="0"/>
      <p:bldP spid="17" grpId="0" animBg="1"/>
      <p:bldP spid="13" grpId="0"/>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970076D-65FA-2C4C-955D-88E8C55DBEE2}"/>
              </a:ext>
            </a:extLst>
          </p:cNvPr>
          <p:cNvSpPr txBox="1"/>
          <p:nvPr/>
        </p:nvSpPr>
        <p:spPr>
          <a:xfrm>
            <a:off x="7032791" y="1960706"/>
            <a:ext cx="5020862" cy="3785652"/>
          </a:xfrm>
          <a:prstGeom prst="rect">
            <a:avLst/>
          </a:prstGeom>
          <a:noFill/>
        </p:spPr>
        <p:txBody>
          <a:bodyPr wrap="none" rtlCol="0">
            <a:spAutoFit/>
          </a:bodyPr>
          <a:lstStyle/>
          <a:p>
            <a:r>
              <a:rPr lang="en-US" sz="2000" b="1" dirty="0"/>
              <a:t>Data</a:t>
            </a:r>
            <a:r>
              <a:rPr lang="en-US" sz="2000" dirty="0"/>
              <a:t> and </a:t>
            </a:r>
            <a:r>
              <a:rPr lang="en-US" sz="2000" b="1" dirty="0"/>
              <a:t>Contextual</a:t>
            </a:r>
            <a:r>
              <a:rPr lang="en-US" sz="2000" dirty="0"/>
              <a:t> entities </a:t>
            </a:r>
            <a:br>
              <a:rPr lang="en-US" sz="2000" dirty="0"/>
            </a:br>
            <a:r>
              <a:rPr lang="en-US" sz="2000" dirty="0"/>
              <a:t>described </a:t>
            </a:r>
            <a:r>
              <a:rPr lang="en-US" sz="2000" i="1" dirty="0"/>
              <a:t>within</a:t>
            </a:r>
            <a:r>
              <a:rPr lang="en-US" sz="2000" dirty="0"/>
              <a:t> RO-Crate Metadata File</a:t>
            </a:r>
          </a:p>
          <a:p>
            <a:endParaRPr lang="en-US" sz="2000" dirty="0"/>
          </a:p>
          <a:p>
            <a:r>
              <a:rPr lang="en-US" sz="2000" dirty="0"/>
              <a:t>Base vocabulary &amp; types:  </a:t>
            </a:r>
            <a:r>
              <a:rPr lang="en-US" sz="2000" b="1" dirty="0" err="1"/>
              <a:t>schema.org</a:t>
            </a:r>
            <a:r>
              <a:rPr lang="en-US" sz="2000" b="1" dirty="0"/>
              <a:t> </a:t>
            </a:r>
            <a:br>
              <a:rPr lang="en-US" sz="2000" b="1" dirty="0"/>
            </a:br>
            <a:endParaRPr lang="en-US" sz="2000" dirty="0"/>
          </a:p>
          <a:p>
            <a:r>
              <a:rPr lang="en-US" sz="2000" b="1" dirty="0"/>
              <a:t>Cross-references </a:t>
            </a:r>
            <a:r>
              <a:rPr lang="en-US" sz="2000" dirty="0"/>
              <a:t>to further contextual entities</a:t>
            </a:r>
          </a:p>
          <a:p>
            <a:endParaRPr lang="en-US" sz="2000" dirty="0"/>
          </a:p>
          <a:p>
            <a:r>
              <a:rPr lang="en-US" sz="2000" dirty="0"/>
              <a:t>RO-Crate </a:t>
            </a:r>
            <a:r>
              <a:rPr lang="en-US" sz="2000" b="1" dirty="0"/>
              <a:t>principle</a:t>
            </a:r>
            <a:r>
              <a:rPr lang="en-US" sz="2000" dirty="0"/>
              <a:t>: </a:t>
            </a:r>
          </a:p>
          <a:p>
            <a:r>
              <a:rPr lang="en-US" sz="2000" dirty="0"/>
              <a:t>  </a:t>
            </a:r>
            <a:r>
              <a:rPr lang="en-US" sz="2000" b="1" dirty="0"/>
              <a:t>Reuse</a:t>
            </a:r>
            <a:r>
              <a:rPr lang="en-US" sz="2000" dirty="0"/>
              <a:t> existing PIDs and URLs   </a:t>
            </a:r>
          </a:p>
          <a:p>
            <a:br>
              <a:rPr lang="en-US" sz="2000" dirty="0"/>
            </a:br>
            <a:r>
              <a:rPr lang="en-US" sz="2000" dirty="0"/>
              <a:t>  ..but always </a:t>
            </a:r>
            <a:r>
              <a:rPr lang="en-US" sz="2000" b="1" dirty="0"/>
              <a:t>describe entities </a:t>
            </a:r>
            <a:r>
              <a:rPr lang="en-US" sz="2000" dirty="0"/>
              <a:t>which lack a </a:t>
            </a:r>
            <a:br>
              <a:rPr lang="en-US" sz="2000" dirty="0"/>
            </a:br>
            <a:r>
              <a:rPr lang="en-US" sz="2000" dirty="0"/>
              <a:t>  human-readable resolution</a:t>
            </a:r>
          </a:p>
        </p:txBody>
      </p:sp>
      <p:sp>
        <p:nvSpPr>
          <p:cNvPr id="2" name="Title 1">
            <a:extLst>
              <a:ext uri="{FF2B5EF4-FFF2-40B4-BE49-F238E27FC236}">
                <a16:creationId xmlns:a16="http://schemas.microsoft.com/office/drawing/2014/main" id="{7B35BC58-E061-1149-BEF9-8992C5B46727}"/>
              </a:ext>
            </a:extLst>
          </p:cNvPr>
          <p:cNvSpPr>
            <a:spLocks noGrp="1"/>
          </p:cNvSpPr>
          <p:nvPr>
            <p:ph type="title"/>
          </p:nvPr>
        </p:nvSpPr>
        <p:spPr/>
        <p:txBody>
          <a:bodyPr/>
          <a:lstStyle/>
          <a:p>
            <a:r>
              <a:rPr lang="en-US" b="1" dirty="0"/>
              <a:t>Metadata</a:t>
            </a:r>
          </a:p>
        </p:txBody>
      </p:sp>
      <p:sp>
        <p:nvSpPr>
          <p:cNvPr id="5" name="Rectangle 4">
            <a:extLst>
              <a:ext uri="{FF2B5EF4-FFF2-40B4-BE49-F238E27FC236}">
                <a16:creationId xmlns:a16="http://schemas.microsoft.com/office/drawing/2014/main" id="{15AE1145-9899-FA4B-BDAC-2555F95A9F2E}"/>
              </a:ext>
            </a:extLst>
          </p:cNvPr>
          <p:cNvSpPr/>
          <p:nvPr/>
        </p:nvSpPr>
        <p:spPr>
          <a:xfrm>
            <a:off x="318142" y="2875679"/>
            <a:ext cx="6451671"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orcid.org</a:t>
            </a:r>
            <a:r>
              <a:rPr lang="en-GB" sz="1400" dirty="0">
                <a:solidFill>
                  <a:srgbClr val="CE9178"/>
                </a:solidFill>
                <a:latin typeface="Consolas" panose="020B0609020204030204" pitchFamily="49" charset="0"/>
                <a:cs typeface="Consolas" panose="020B0609020204030204" pitchFamily="49" charset="0"/>
              </a:rPr>
              <a:t>/0000-0002-8367-6908"</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"Person"</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"affiliation"</a:t>
            </a:r>
            <a:r>
              <a:rPr lang="en-GB" sz="1400" dirty="0">
                <a:solidFill>
                  <a:srgbClr val="D4D4D4"/>
                </a:solidFill>
                <a:latin typeface="Consolas" panose="020B0609020204030204" pitchFamily="49" charset="0"/>
                <a:cs typeface="Consolas" panose="020B0609020204030204" pitchFamily="49" charset="0"/>
              </a:rPr>
              <a:t>: { </a:t>
            </a:r>
            <a:r>
              <a:rPr lang="en-GB" sz="1400" dirty="0">
                <a:solidFill>
                  <a:srgbClr val="9CDCFE"/>
                </a:solidFill>
                <a:latin typeface="Consolas" panose="020B0609020204030204" pitchFamily="49" charset="0"/>
                <a:cs typeface="Consolas" panose="020B0609020204030204" pitchFamily="49" charset="0"/>
              </a:rPr>
              <a:t>"@id"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ror.org</a:t>
            </a:r>
            <a:r>
              <a:rPr lang="en-GB" sz="1400" dirty="0">
                <a:solidFill>
                  <a:srgbClr val="CE9178"/>
                </a:solidFill>
                <a:latin typeface="Consolas" panose="020B0609020204030204" pitchFamily="49" charset="0"/>
                <a:cs typeface="Consolas" panose="020B0609020204030204" pitchFamily="49" charset="0"/>
              </a:rPr>
              <a:t>/03f0f6041"</a:t>
            </a:r>
            <a:r>
              <a:rPr lang="en-GB" sz="1400" dirty="0">
                <a:solidFill>
                  <a:srgbClr val="D4D4D4"/>
                </a:solidFill>
                <a:latin typeface="Consolas" panose="020B0609020204030204" pitchFamily="49" charset="0"/>
                <a:cs typeface="Consolas" panose="020B0609020204030204" pitchFamily="49" charset="0"/>
              </a:rPr>
              <a:t> },</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"J. Xuan"</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sp>
        <p:nvSpPr>
          <p:cNvPr id="7" name="Rectangle 6">
            <a:extLst>
              <a:ext uri="{FF2B5EF4-FFF2-40B4-BE49-F238E27FC236}">
                <a16:creationId xmlns:a16="http://schemas.microsoft.com/office/drawing/2014/main" id="{3F68DB4F-D881-B241-A1B4-A89E45FD135D}"/>
              </a:ext>
            </a:extLst>
          </p:cNvPr>
          <p:cNvSpPr/>
          <p:nvPr/>
        </p:nvSpPr>
        <p:spPr>
          <a:xfrm>
            <a:off x="318142" y="4989981"/>
            <a:ext cx="5245040" cy="138499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ror.org</a:t>
            </a:r>
            <a:r>
              <a:rPr lang="en-GB" sz="1400" dirty="0">
                <a:solidFill>
                  <a:srgbClr val="CE9178"/>
                </a:solidFill>
                <a:latin typeface="Consolas" panose="020B0609020204030204" pitchFamily="49" charset="0"/>
                <a:cs typeface="Consolas" panose="020B0609020204030204" pitchFamily="49" charset="0"/>
              </a:rPr>
              <a:t>/03f0f6041"</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"Organization"</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"University of Technology Sydney"</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t>
            </a:r>
            <a:r>
              <a:rPr lang="en-GB" sz="1400" dirty="0" err="1">
                <a:solidFill>
                  <a:srgbClr val="9CDCFE"/>
                </a:solidFill>
                <a:latin typeface="Consolas" panose="020B0609020204030204" pitchFamily="49" charset="0"/>
                <a:cs typeface="Consolas" panose="020B0609020204030204" pitchFamily="49" charset="0"/>
              </a:rPr>
              <a:t>url</a:t>
            </a:r>
            <a:r>
              <a:rPr lang="en-GB" sz="1400" dirty="0">
                <a:solidFill>
                  <a:srgbClr val="9CDCFE"/>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www.uts.edu.au</a:t>
            </a:r>
            <a:r>
              <a:rPr lang="en-GB" sz="1400" dirty="0">
                <a:solidFill>
                  <a:srgbClr val="CE9178"/>
                </a:solidFill>
                <a:latin typeface="Consolas" panose="020B0609020204030204" pitchFamily="49" charset="0"/>
                <a:cs typeface="Consolas" panose="020B0609020204030204" pitchFamily="49" charset="0"/>
              </a:rPr>
              <a:t>/"</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sp>
        <p:nvSpPr>
          <p:cNvPr id="14" name="Rectangle 13">
            <a:extLst>
              <a:ext uri="{FF2B5EF4-FFF2-40B4-BE49-F238E27FC236}">
                <a16:creationId xmlns:a16="http://schemas.microsoft.com/office/drawing/2014/main" id="{83AF0B40-6CCF-6141-84F8-4F0EA7168CC1}"/>
              </a:ext>
            </a:extLst>
          </p:cNvPr>
          <p:cNvSpPr/>
          <p:nvPr/>
        </p:nvSpPr>
        <p:spPr>
          <a:xfrm>
            <a:off x="318141" y="335753"/>
            <a:ext cx="6365463" cy="1815882"/>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a:spAutoFit/>
          </a:bodyPr>
          <a:lstStyle/>
          <a:p>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a:t>
            </a:r>
            <a:r>
              <a:rPr lang="en-GB" sz="1400" dirty="0" err="1">
                <a:solidFill>
                  <a:srgbClr val="CE9178"/>
                </a:solidFill>
                <a:latin typeface="Consolas" panose="020B0609020204030204" pitchFamily="49" charset="0"/>
                <a:cs typeface="Consolas" panose="020B0609020204030204" pitchFamily="49" charset="0"/>
              </a:rPr>
              <a:t>figure.png</a:t>
            </a:r>
            <a:r>
              <a:rPr lang="en-GB" sz="1400" dirty="0">
                <a:solidFill>
                  <a:srgbClr val="CE9178"/>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"@type"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"File"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a:t>
            </a:r>
            <a:r>
              <a:rPr lang="en-GB" sz="1400" dirty="0" err="1">
                <a:solidFill>
                  <a:srgbClr val="CE9178"/>
                </a:solidFill>
                <a:latin typeface="Consolas" panose="020B0609020204030204" pitchFamily="49" charset="0"/>
                <a:cs typeface="Consolas" panose="020B0609020204030204" pitchFamily="49" charset="0"/>
              </a:rPr>
              <a:t>ImageObject</a:t>
            </a:r>
            <a:r>
              <a:rPr lang="en-GB" sz="1400" dirty="0">
                <a:solidFill>
                  <a:srgbClr val="CE9178"/>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"name"</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"XXL-CT-scan of an XXL Tyrannosaurus rex skull"</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"identifier"</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doi.org</a:t>
            </a:r>
            <a:r>
              <a:rPr lang="en-GB" sz="1400" dirty="0">
                <a:solidFill>
                  <a:srgbClr val="CE9178"/>
                </a:solidFill>
                <a:latin typeface="Consolas" panose="020B0609020204030204" pitchFamily="49" charset="0"/>
                <a:cs typeface="Consolas" panose="020B0609020204030204" pitchFamily="49" charset="0"/>
              </a:rPr>
              <a:t>/10.5281/zenodo.3479743"</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"author"</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9CDCFE"/>
                </a:solidFill>
                <a:latin typeface="Consolas" panose="020B0609020204030204" pitchFamily="49" charset="0"/>
                <a:cs typeface="Consolas" panose="020B0609020204030204" pitchFamily="49" charset="0"/>
              </a:rPr>
              <a:t>"@id"</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"https://</a:t>
            </a:r>
            <a:r>
              <a:rPr lang="en-GB" sz="1400" dirty="0" err="1">
                <a:solidFill>
                  <a:srgbClr val="CE9178"/>
                </a:solidFill>
                <a:latin typeface="Consolas" panose="020B0609020204030204" pitchFamily="49" charset="0"/>
                <a:cs typeface="Consolas" panose="020B0609020204030204" pitchFamily="49" charset="0"/>
              </a:rPr>
              <a:t>orcid.org</a:t>
            </a:r>
            <a:r>
              <a:rPr lang="en-GB" sz="1400" dirty="0">
                <a:solidFill>
                  <a:srgbClr val="CE9178"/>
                </a:solidFill>
                <a:latin typeface="Consolas" panose="020B0609020204030204" pitchFamily="49" charset="0"/>
                <a:cs typeface="Consolas" panose="020B0609020204030204" pitchFamily="49" charset="0"/>
              </a:rPr>
              <a:t>/0000-0002-8367-6908"</a:t>
            </a:r>
            <a:r>
              <a:rPr lang="en-GB" sz="1400" dirty="0">
                <a:solidFill>
                  <a:srgbClr val="D4D4D4"/>
                </a:solidFill>
                <a:latin typeface="Consolas" panose="020B0609020204030204" pitchFamily="49" charset="0"/>
                <a:cs typeface="Consolas" panose="020B0609020204030204" pitchFamily="49" charset="0"/>
              </a:rPr>
              <a:t>},</a:t>
            </a:r>
          </a:p>
          <a:p>
            <a:r>
              <a:rPr lang="en-GB" sz="1400" dirty="0">
                <a:solidFill>
                  <a:srgbClr val="9CDCFE"/>
                </a:solidFill>
                <a:latin typeface="Consolas" panose="020B0609020204030204" pitchFamily="49" charset="0"/>
                <a:cs typeface="Consolas" panose="020B0609020204030204" pitchFamily="49" charset="0"/>
              </a:rPr>
              <a:t> "</a:t>
            </a:r>
            <a:r>
              <a:rPr lang="en-GB" sz="1400" dirty="0" err="1">
                <a:solidFill>
                  <a:srgbClr val="9CDCFE"/>
                </a:solidFill>
                <a:latin typeface="Consolas" panose="020B0609020204030204" pitchFamily="49" charset="0"/>
                <a:cs typeface="Consolas" panose="020B0609020204030204" pitchFamily="49" charset="0"/>
              </a:rPr>
              <a:t>encodingFormat</a:t>
            </a:r>
            <a:r>
              <a:rPr lang="en-GB" sz="1400" dirty="0">
                <a:solidFill>
                  <a:srgbClr val="9CDCFE"/>
                </a:solidFill>
                <a:latin typeface="Consolas" panose="020B0609020204030204" pitchFamily="49" charset="0"/>
                <a:cs typeface="Consolas" panose="020B0609020204030204" pitchFamily="49" charset="0"/>
              </a:rPr>
              <a:t>"</a:t>
            </a:r>
            <a:r>
              <a:rPr lang="en-GB" sz="1400" dirty="0">
                <a:solidFill>
                  <a:srgbClr val="D4D4D4"/>
                </a:solidFill>
                <a:latin typeface="Consolas" panose="020B0609020204030204" pitchFamily="49" charset="0"/>
                <a:cs typeface="Consolas" panose="020B0609020204030204" pitchFamily="49" charset="0"/>
              </a:rPr>
              <a:t>: </a:t>
            </a:r>
            <a:r>
              <a:rPr lang="en-GB" sz="1400" dirty="0">
                <a:solidFill>
                  <a:srgbClr val="CE9178"/>
                </a:solidFill>
                <a:latin typeface="Consolas" panose="020B0609020204030204" pitchFamily="49" charset="0"/>
                <a:cs typeface="Consolas" panose="020B0609020204030204" pitchFamily="49" charset="0"/>
              </a:rPr>
              <a:t>"image/</a:t>
            </a:r>
            <a:r>
              <a:rPr lang="en-GB" sz="1400" dirty="0" err="1">
                <a:solidFill>
                  <a:srgbClr val="CE9178"/>
                </a:solidFill>
                <a:latin typeface="Consolas" panose="020B0609020204030204" pitchFamily="49" charset="0"/>
                <a:cs typeface="Consolas" panose="020B0609020204030204" pitchFamily="49" charset="0"/>
              </a:rPr>
              <a:t>png</a:t>
            </a:r>
            <a:r>
              <a:rPr lang="en-GB" sz="1400" dirty="0">
                <a:solidFill>
                  <a:srgbClr val="CE9178"/>
                </a:solidFill>
                <a:latin typeface="Consolas" panose="020B0609020204030204" pitchFamily="49" charset="0"/>
                <a:cs typeface="Consolas" panose="020B0609020204030204" pitchFamily="49" charset="0"/>
              </a:rPr>
              <a:t>"</a:t>
            </a:r>
            <a:endParaRPr lang="en-GB" sz="1400" dirty="0">
              <a:solidFill>
                <a:srgbClr val="D4D4D4"/>
              </a:solidFill>
              <a:latin typeface="Consolas" panose="020B0609020204030204" pitchFamily="49" charset="0"/>
              <a:cs typeface="Consolas" panose="020B0609020204030204" pitchFamily="49" charset="0"/>
            </a:endParaRPr>
          </a:p>
          <a:p>
            <a:r>
              <a:rPr lang="en-GB" sz="1400" dirty="0">
                <a:solidFill>
                  <a:srgbClr val="D4D4D4"/>
                </a:solidFill>
                <a:latin typeface="Consolas" panose="020B0609020204030204" pitchFamily="49" charset="0"/>
                <a:cs typeface="Consolas" panose="020B0609020204030204" pitchFamily="49" charset="0"/>
              </a:rPr>
              <a:t>}</a:t>
            </a:r>
            <a:endParaRPr lang="en-GB" sz="1400" b="0" dirty="0">
              <a:solidFill>
                <a:srgbClr val="D4D4D4"/>
              </a:solidFill>
              <a:effectLst/>
              <a:latin typeface="Consolas" panose="020B0609020204030204" pitchFamily="49" charset="0"/>
              <a:cs typeface="Consolas" panose="020B0609020204030204" pitchFamily="49" charset="0"/>
            </a:endParaRPr>
          </a:p>
        </p:txBody>
      </p:sp>
      <p:cxnSp>
        <p:nvCxnSpPr>
          <p:cNvPr id="9" name="Straight Arrow Connector 8">
            <a:extLst>
              <a:ext uri="{FF2B5EF4-FFF2-40B4-BE49-F238E27FC236}">
                <a16:creationId xmlns:a16="http://schemas.microsoft.com/office/drawing/2014/main" id="{9A3D4733-3BD3-C843-B2BA-E9DAE25AC9E3}"/>
              </a:ext>
            </a:extLst>
          </p:cNvPr>
          <p:cNvCxnSpPr>
            <a:cxnSpLocks/>
          </p:cNvCxnSpPr>
          <p:nvPr/>
        </p:nvCxnSpPr>
        <p:spPr>
          <a:xfrm flipH="1">
            <a:off x="2940663" y="3864990"/>
            <a:ext cx="866292" cy="1097641"/>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815F6D43-A1FC-5349-83FB-DFF5BB20F708}"/>
              </a:ext>
            </a:extLst>
          </p:cNvPr>
          <p:cNvCxnSpPr>
            <a:cxnSpLocks/>
          </p:cNvCxnSpPr>
          <p:nvPr/>
        </p:nvCxnSpPr>
        <p:spPr>
          <a:xfrm flipH="1">
            <a:off x="3543977" y="1704939"/>
            <a:ext cx="525957" cy="1096379"/>
          </a:xfrm>
          <a:prstGeom prst="straightConnector1">
            <a:avLst/>
          </a:prstGeom>
          <a:ln w="34925">
            <a:tailEnd type="triangle"/>
          </a:ln>
        </p:spPr>
        <p:style>
          <a:lnRef idx="3">
            <a:schemeClr val="accent1"/>
          </a:lnRef>
          <a:fillRef idx="0">
            <a:schemeClr val="accent1"/>
          </a:fillRef>
          <a:effectRef idx="2">
            <a:schemeClr val="accent1"/>
          </a:effectRef>
          <a:fontRef idx="minor">
            <a:schemeClr val="tx1"/>
          </a:fontRef>
        </p:style>
      </p:cxnSp>
      <p:sp>
        <p:nvSpPr>
          <p:cNvPr id="3" name="Title 1">
            <a:extLst>
              <a:ext uri="{FF2B5EF4-FFF2-40B4-BE49-F238E27FC236}">
                <a16:creationId xmlns:a16="http://schemas.microsoft.com/office/drawing/2014/main" id="{76D85D61-C7D8-F61C-7D59-1556633751FB}"/>
              </a:ext>
            </a:extLst>
          </p:cNvPr>
          <p:cNvSpPr txBox="1">
            <a:spLocks/>
          </p:cNvSpPr>
          <p:nvPr/>
        </p:nvSpPr>
        <p:spPr>
          <a:xfrm>
            <a:off x="7159696" y="512181"/>
            <a:ext cx="4767051" cy="599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2000" b="1" dirty="0"/>
              <a:t>The collection describe each object (briefly) </a:t>
            </a:r>
          </a:p>
        </p:txBody>
      </p:sp>
    </p:spTree>
    <p:extLst>
      <p:ext uri="{BB962C8B-B14F-4D97-AF65-F5344CB8AC3E}">
        <p14:creationId xmlns:p14="http://schemas.microsoft.com/office/powerpoint/2010/main" val="4263447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up)">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up)">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3970076D-65FA-2C4C-955D-88E8C55DBEE2}"/>
              </a:ext>
            </a:extLst>
          </p:cNvPr>
          <p:cNvSpPr txBox="1"/>
          <p:nvPr/>
        </p:nvSpPr>
        <p:spPr>
          <a:xfrm>
            <a:off x="2425804" y="2247385"/>
            <a:ext cx="8418525" cy="3323987"/>
          </a:xfrm>
          <a:prstGeom prst="rect">
            <a:avLst/>
          </a:prstGeom>
          <a:noFill/>
        </p:spPr>
        <p:txBody>
          <a:bodyPr wrap="square" rtlCol="0">
            <a:spAutoFit/>
          </a:bodyPr>
          <a:lstStyle/>
          <a:p>
            <a:pPr>
              <a:spcAft>
                <a:spcPts val="1200"/>
              </a:spcAft>
            </a:pPr>
            <a:r>
              <a:rPr lang="en-US" sz="2000" b="1" dirty="0"/>
              <a:t>RO-Crate is </a:t>
            </a:r>
            <a:r>
              <a:rPr lang="en-US" sz="2000" b="1" i="1" dirty="0"/>
              <a:t>nested</a:t>
            </a:r>
            <a:r>
              <a:rPr lang="en-US" sz="2000" b="1" dirty="0"/>
              <a:t>, using </a:t>
            </a:r>
            <a:r>
              <a:rPr lang="en-US" sz="2000" b="1" dirty="0" err="1">
                <a:latin typeface="Bahnschrift SemiBold Condensed" panose="020B0502040204020203" pitchFamily="34" charset="0"/>
              </a:rPr>
              <a:t>hasPart</a:t>
            </a:r>
            <a:r>
              <a:rPr lang="en-US" sz="2000" b="1" dirty="0"/>
              <a:t> to embed &amp; reference data (incl. other crates)</a:t>
            </a:r>
          </a:p>
          <a:p>
            <a:pPr>
              <a:spcAft>
                <a:spcPts val="1200"/>
              </a:spcAft>
            </a:pPr>
            <a:r>
              <a:rPr lang="en-US" sz="2000" b="1" dirty="0"/>
              <a:t>Data is </a:t>
            </a:r>
            <a:r>
              <a:rPr lang="en-US" sz="2000" b="1" i="1" dirty="0"/>
              <a:t>internally organized </a:t>
            </a:r>
            <a:r>
              <a:rPr lang="en-US" sz="2000" b="1" dirty="0"/>
              <a:t>in the crate (</a:t>
            </a:r>
            <a:r>
              <a:rPr lang="en-US" sz="2000" b="1" dirty="0">
                <a:latin typeface="Bahnschrift SemiBold Condensed" panose="020B0502040204020203" pitchFamily="34" charset="0"/>
              </a:rPr>
              <a:t>Dataset</a:t>
            </a:r>
            <a:r>
              <a:rPr lang="en-US" sz="2000" b="1" dirty="0"/>
              <a:t>, </a:t>
            </a:r>
            <a:r>
              <a:rPr lang="en-US" sz="2000" b="1" dirty="0">
                <a:latin typeface="Bahnschrift SemiBold Condensed" panose="020B0502040204020203" pitchFamily="34" charset="0"/>
              </a:rPr>
              <a:t>Collection</a:t>
            </a:r>
            <a:r>
              <a:rPr lang="en-US" sz="2000" b="1" dirty="0"/>
              <a:t>)</a:t>
            </a:r>
          </a:p>
          <a:p>
            <a:pPr>
              <a:spcAft>
                <a:spcPts val="1200"/>
              </a:spcAft>
            </a:pPr>
            <a:r>
              <a:rPr lang="en-US" sz="2000" b="1" dirty="0"/>
              <a:t>An RO-Crate can be </a:t>
            </a:r>
            <a:r>
              <a:rPr lang="en-US" sz="2000" b="1" dirty="0">
                <a:latin typeface="Bahnschrift SemiBold Condensed" panose="020B0502040204020203" pitchFamily="34" charset="0"/>
              </a:rPr>
              <a:t>about</a:t>
            </a:r>
            <a:r>
              <a:rPr lang="en-US" sz="2000" b="1" dirty="0"/>
              <a:t> a particular subject (e.g. a species, a disease, a place) </a:t>
            </a:r>
          </a:p>
          <a:p>
            <a:pPr>
              <a:spcAft>
                <a:spcPts val="1200"/>
              </a:spcAft>
            </a:pPr>
            <a:r>
              <a:rPr lang="en-US" sz="2000" b="1" dirty="0"/>
              <a:t>A collected item can be highlighted as </a:t>
            </a:r>
            <a:r>
              <a:rPr lang="en-US" sz="2000" b="1" dirty="0" err="1">
                <a:latin typeface="Bahnschrift SemiBold Condensed" panose="020B0502040204020203" pitchFamily="34" charset="0"/>
              </a:rPr>
              <a:t>mainEntity</a:t>
            </a:r>
            <a:r>
              <a:rPr lang="en-US" sz="2000" b="1" dirty="0"/>
              <a:t> (e.g. result data, a computational workflow, a person, a project)</a:t>
            </a:r>
          </a:p>
          <a:p>
            <a:pPr>
              <a:spcAft>
                <a:spcPts val="1200"/>
              </a:spcAft>
            </a:pPr>
            <a:r>
              <a:rPr lang="en-US" sz="2000" b="1" dirty="0"/>
              <a:t>The RO-Crate includes </a:t>
            </a:r>
            <a:r>
              <a:rPr lang="en-US" sz="2000" b="1" dirty="0">
                <a:latin typeface="Bahnschrift SemiBold Condensed" panose="020B0502040204020203" pitchFamily="34" charset="0"/>
              </a:rPr>
              <a:t>mentions</a:t>
            </a:r>
            <a:r>
              <a:rPr lang="en-US" sz="2000" b="1" dirty="0"/>
              <a:t> of other contextual objects not otherwise related (e.g. software applications, provenance actions)</a:t>
            </a:r>
          </a:p>
          <a:p>
            <a:pPr>
              <a:spcAft>
                <a:spcPts val="1200"/>
              </a:spcAft>
            </a:pPr>
            <a:r>
              <a:rPr lang="en-US" sz="2000" b="1" dirty="0"/>
              <a:t>Crates may not have any data at all as </a:t>
            </a:r>
            <a:r>
              <a:rPr lang="en-US" sz="2000" b="1" dirty="0" err="1">
                <a:latin typeface="Bahnschrift SemiBold Condensed" panose="020B0502040204020203" pitchFamily="34" charset="0"/>
              </a:rPr>
              <a:t>hasPart</a:t>
            </a:r>
            <a:r>
              <a:rPr lang="en-US" sz="2000" b="1" dirty="0"/>
              <a:t> (e.g. aggregate contextual identifiers)</a:t>
            </a:r>
            <a:endParaRPr lang="en-US" sz="2000" dirty="0"/>
          </a:p>
        </p:txBody>
      </p:sp>
      <p:sp>
        <p:nvSpPr>
          <p:cNvPr id="3" name="Title 1">
            <a:extLst>
              <a:ext uri="{FF2B5EF4-FFF2-40B4-BE49-F238E27FC236}">
                <a16:creationId xmlns:a16="http://schemas.microsoft.com/office/drawing/2014/main" id="{76D85D61-C7D8-F61C-7D59-1556633751FB}"/>
              </a:ext>
            </a:extLst>
          </p:cNvPr>
          <p:cNvSpPr txBox="1">
            <a:spLocks/>
          </p:cNvSpPr>
          <p:nvPr/>
        </p:nvSpPr>
        <p:spPr>
          <a:xfrm>
            <a:off x="7159696" y="512181"/>
            <a:ext cx="4767051" cy="59946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endParaRPr lang="en-US" sz="2000" b="1" dirty="0"/>
          </a:p>
        </p:txBody>
      </p:sp>
      <p:sp>
        <p:nvSpPr>
          <p:cNvPr id="20" name="Title 19">
            <a:extLst>
              <a:ext uri="{FF2B5EF4-FFF2-40B4-BE49-F238E27FC236}">
                <a16:creationId xmlns:a16="http://schemas.microsoft.com/office/drawing/2014/main" id="{D91DD66D-DD6A-C32A-DF3A-A7386438126E}"/>
              </a:ext>
            </a:extLst>
          </p:cNvPr>
          <p:cNvSpPr>
            <a:spLocks noGrp="1"/>
          </p:cNvSpPr>
          <p:nvPr>
            <p:ph type="title"/>
          </p:nvPr>
        </p:nvSpPr>
        <p:spPr>
          <a:xfrm>
            <a:off x="838200" y="1425861"/>
            <a:ext cx="10515600" cy="466344"/>
          </a:xfrm>
        </p:spPr>
        <p:txBody>
          <a:bodyPr/>
          <a:lstStyle/>
          <a:p>
            <a:r>
              <a:rPr lang="en-US" sz="2400" b="1" dirty="0"/>
              <a:t>The collection has a </a:t>
            </a:r>
            <a:r>
              <a:rPr lang="en-US" sz="2400" b="1" i="1" dirty="0"/>
              <a:t>focus</a:t>
            </a:r>
            <a:br>
              <a:rPr lang="en-US" sz="2400" b="1" dirty="0"/>
            </a:br>
            <a:endParaRPr lang="en-GB" dirty="0"/>
          </a:p>
        </p:txBody>
      </p:sp>
      <p:sp>
        <p:nvSpPr>
          <p:cNvPr id="24" name="TextBox 23">
            <a:extLst>
              <a:ext uri="{FF2B5EF4-FFF2-40B4-BE49-F238E27FC236}">
                <a16:creationId xmlns:a16="http://schemas.microsoft.com/office/drawing/2014/main" id="{7F72BF64-FCB0-31B8-042A-C0305EEBD2E7}"/>
              </a:ext>
            </a:extLst>
          </p:cNvPr>
          <p:cNvSpPr txBox="1"/>
          <p:nvPr/>
        </p:nvSpPr>
        <p:spPr>
          <a:xfrm>
            <a:off x="-77460" y="6269033"/>
            <a:ext cx="8418525" cy="646331"/>
          </a:xfrm>
          <a:prstGeom prst="rect">
            <a:avLst/>
          </a:prstGeom>
          <a:noFill/>
        </p:spPr>
        <p:txBody>
          <a:bodyPr wrap="square">
            <a:spAutoFit/>
          </a:bodyPr>
          <a:lstStyle/>
          <a:p>
            <a:r>
              <a:rPr lang="en-US" sz="1800" dirty="0">
                <a:hlinkClick r:id="rId3"/>
              </a:rPr>
              <a:t>https://www.researchobject.org/ro-crate/1.2-DRAFT/crate-focus</a:t>
            </a:r>
            <a:r>
              <a:rPr lang="en-US" sz="1800" dirty="0"/>
              <a:t> </a:t>
            </a:r>
            <a:r>
              <a:rPr lang="en-US" sz="1800" dirty="0">
                <a:hlinkClick r:id="rId4"/>
              </a:rPr>
              <a:t>https://www.researchobject.org/ro-crate/1.1/contextual-entities.html#subjects--keywords</a:t>
            </a:r>
            <a:r>
              <a:rPr lang="en-US" sz="1800" dirty="0"/>
              <a:t> </a:t>
            </a:r>
          </a:p>
        </p:txBody>
      </p:sp>
    </p:spTree>
    <p:extLst>
      <p:ext uri="{BB962C8B-B14F-4D97-AF65-F5344CB8AC3E}">
        <p14:creationId xmlns:p14="http://schemas.microsoft.com/office/powerpoint/2010/main" val="1822595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D217662-9073-A111-2050-71DB9923BECA}"/>
              </a:ext>
            </a:extLst>
          </p:cNvPr>
          <p:cNvSpPr>
            <a:spLocks noGrp="1"/>
          </p:cNvSpPr>
          <p:nvPr>
            <p:ph type="ctrTitle"/>
          </p:nvPr>
        </p:nvSpPr>
        <p:spPr/>
        <p:txBody>
          <a:bodyPr/>
          <a:lstStyle/>
          <a:p>
            <a:r>
              <a:rPr lang="en-GB" dirty="0"/>
              <a:t>Using common vocabularies</a:t>
            </a:r>
          </a:p>
        </p:txBody>
      </p:sp>
      <p:sp>
        <p:nvSpPr>
          <p:cNvPr id="7" name="Subtitle 6">
            <a:extLst>
              <a:ext uri="{FF2B5EF4-FFF2-40B4-BE49-F238E27FC236}">
                <a16:creationId xmlns:a16="http://schemas.microsoft.com/office/drawing/2014/main" id="{37B6CBEB-DEA4-B072-9BD9-C6AE138B14AA}"/>
              </a:ext>
            </a:extLst>
          </p:cNvPr>
          <p:cNvSpPr>
            <a:spLocks noGrp="1"/>
          </p:cNvSpPr>
          <p:nvPr>
            <p:ph type="subTitle" idx="1"/>
          </p:nvPr>
        </p:nvSpPr>
        <p:spPr/>
        <p:txBody>
          <a:bodyPr/>
          <a:lstStyle/>
          <a:p>
            <a:r>
              <a:rPr lang="en-GB" dirty="0"/>
              <a:t>.. extending only when needed</a:t>
            </a:r>
          </a:p>
        </p:txBody>
      </p:sp>
    </p:spTree>
    <p:extLst>
      <p:ext uri="{BB962C8B-B14F-4D97-AF65-F5344CB8AC3E}">
        <p14:creationId xmlns:p14="http://schemas.microsoft.com/office/powerpoint/2010/main" val="139139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FD0907F-A7D2-D0CF-84BA-20CBF090FF8C}"/>
              </a:ext>
            </a:extLst>
          </p:cNvPr>
          <p:cNvPicPr>
            <a:picLocks noChangeAspect="1"/>
          </p:cNvPicPr>
          <p:nvPr/>
        </p:nvPicPr>
        <p:blipFill>
          <a:blip r:embed="rId3"/>
          <a:stretch>
            <a:fillRect/>
          </a:stretch>
        </p:blipFill>
        <p:spPr>
          <a:xfrm>
            <a:off x="2232880" y="0"/>
            <a:ext cx="7726240" cy="6858000"/>
          </a:xfrm>
          <a:prstGeom prst="rect">
            <a:avLst/>
          </a:prstGeom>
        </p:spPr>
      </p:pic>
      <p:sp>
        <p:nvSpPr>
          <p:cNvPr id="8" name="TextBox 7">
            <a:extLst>
              <a:ext uri="{FF2B5EF4-FFF2-40B4-BE49-F238E27FC236}">
                <a16:creationId xmlns:a16="http://schemas.microsoft.com/office/drawing/2014/main" id="{79EC1AC7-75FF-34D4-7469-DB5320B0078B}"/>
              </a:ext>
            </a:extLst>
          </p:cNvPr>
          <p:cNvSpPr txBox="1"/>
          <p:nvPr/>
        </p:nvSpPr>
        <p:spPr>
          <a:xfrm>
            <a:off x="0" y="4478018"/>
            <a:ext cx="2637402" cy="646331"/>
          </a:xfrm>
          <a:prstGeom prst="rect">
            <a:avLst/>
          </a:prstGeom>
          <a:noFill/>
        </p:spPr>
        <p:txBody>
          <a:bodyPr wrap="square">
            <a:spAutoFit/>
          </a:bodyPr>
          <a:lstStyle/>
          <a:p>
            <a:r>
              <a:rPr lang="en-GB" dirty="0">
                <a:hlinkClick r:id="rId4"/>
              </a:rPr>
              <a:t>https://schema.org/Dataset</a:t>
            </a:r>
            <a:r>
              <a:rPr lang="en-GB" dirty="0"/>
              <a:t> </a:t>
            </a:r>
            <a:br>
              <a:rPr lang="en-GB" dirty="0"/>
            </a:br>
            <a:r>
              <a:rPr lang="en-GB" dirty="0"/>
              <a:t>is based on W3C DCAT</a:t>
            </a:r>
          </a:p>
        </p:txBody>
      </p:sp>
    </p:spTree>
    <p:extLst>
      <p:ext uri="{BB962C8B-B14F-4D97-AF65-F5344CB8AC3E}">
        <p14:creationId xmlns:p14="http://schemas.microsoft.com/office/powerpoint/2010/main" val="8676779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95A600-0001-0DA2-71E7-A02E6B80BB7C}"/>
              </a:ext>
            </a:extLst>
          </p:cNvPr>
          <p:cNvPicPr>
            <a:picLocks noChangeAspect="1"/>
          </p:cNvPicPr>
          <p:nvPr/>
        </p:nvPicPr>
        <p:blipFill>
          <a:blip r:embed="rId3"/>
          <a:stretch>
            <a:fillRect/>
          </a:stretch>
        </p:blipFill>
        <p:spPr>
          <a:xfrm>
            <a:off x="113277" y="0"/>
            <a:ext cx="11965445" cy="6858000"/>
          </a:xfrm>
          <a:prstGeom prst="rect">
            <a:avLst/>
          </a:prstGeom>
        </p:spPr>
      </p:pic>
      <p:sp>
        <p:nvSpPr>
          <p:cNvPr id="3" name="TextBox 2">
            <a:extLst>
              <a:ext uri="{FF2B5EF4-FFF2-40B4-BE49-F238E27FC236}">
                <a16:creationId xmlns:a16="http://schemas.microsoft.com/office/drawing/2014/main" id="{35846F20-0F31-0E09-6980-7EF5F6E7EDEC}"/>
              </a:ext>
            </a:extLst>
          </p:cNvPr>
          <p:cNvSpPr txBox="1"/>
          <p:nvPr/>
        </p:nvSpPr>
        <p:spPr>
          <a:xfrm>
            <a:off x="6789668" y="6360252"/>
            <a:ext cx="6095170" cy="369332"/>
          </a:xfrm>
          <a:prstGeom prst="rect">
            <a:avLst/>
          </a:prstGeom>
          <a:noFill/>
        </p:spPr>
        <p:txBody>
          <a:bodyPr wrap="square">
            <a:spAutoFit/>
          </a:bodyPr>
          <a:lstStyle/>
          <a:p>
            <a:r>
              <a:rPr lang="en-GB" dirty="0">
                <a:hlinkClick r:id="rId4"/>
              </a:rPr>
              <a:t>https://www.npmjs.com/package/ro-crate-html</a:t>
            </a:r>
            <a:r>
              <a:rPr lang="en-GB" dirty="0"/>
              <a:t> </a:t>
            </a:r>
          </a:p>
        </p:txBody>
      </p:sp>
    </p:spTree>
    <p:extLst>
      <p:ext uri="{BB962C8B-B14F-4D97-AF65-F5344CB8AC3E}">
        <p14:creationId xmlns:p14="http://schemas.microsoft.com/office/powerpoint/2010/main" val="1483618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6DBD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878135-3F5C-BB53-0082-122956799B79}"/>
              </a:ext>
            </a:extLst>
          </p:cNvPr>
          <p:cNvSpPr>
            <a:spLocks noGrp="1"/>
          </p:cNvSpPr>
          <p:nvPr>
            <p:ph type="title"/>
          </p:nvPr>
        </p:nvSpPr>
        <p:spPr>
          <a:xfrm>
            <a:off x="2506178" y="3068638"/>
            <a:ext cx="4840641" cy="1773555"/>
          </a:xfrm>
        </p:spPr>
        <p:txBody>
          <a:bodyPr/>
          <a:lstStyle/>
          <a:p>
            <a:r>
              <a:rPr lang="en-US" dirty="0"/>
              <a:t>RO-Crate</a:t>
            </a:r>
            <a:br>
              <a:rPr lang="en-US" dirty="0"/>
            </a:br>
            <a:r>
              <a:rPr lang="en-US" dirty="0"/>
              <a:t>in practice</a:t>
            </a:r>
          </a:p>
        </p:txBody>
      </p:sp>
      <p:graphicFrame>
        <p:nvGraphicFramePr>
          <p:cNvPr id="2" name="Table 4">
            <a:extLst>
              <a:ext uri="{FF2B5EF4-FFF2-40B4-BE49-F238E27FC236}">
                <a16:creationId xmlns:a16="http://schemas.microsoft.com/office/drawing/2014/main" id="{14883AB6-E6D8-70A9-3CCB-61E120FC6000}"/>
              </a:ext>
            </a:extLst>
          </p:cNvPr>
          <p:cNvGraphicFramePr>
            <a:graphicFrameLocks noGrp="1"/>
          </p:cNvGraphicFramePr>
          <p:nvPr>
            <p:ph idx="4294967295"/>
            <p:extLst>
              <p:ext uri="{D42A27DB-BD31-4B8C-83A1-F6EECF244321}">
                <p14:modId xmlns:p14="http://schemas.microsoft.com/office/powerpoint/2010/main" val="3113034518"/>
              </p:ext>
            </p:extLst>
          </p:nvPr>
        </p:nvGraphicFramePr>
        <p:xfrm>
          <a:off x="8059737" y="411269"/>
          <a:ext cx="4132263" cy="3130634"/>
        </p:xfrm>
        <a:graphic>
          <a:graphicData uri="http://schemas.openxmlformats.org/drawingml/2006/table">
            <a:tbl>
              <a:tblPr firstRow="1" bandRow="1"/>
              <a:tblGrid>
                <a:gridCol w="4132263">
                  <a:extLst>
                    <a:ext uri="{9D8B030D-6E8A-4147-A177-3AD203B41FA5}">
                      <a16:colId xmlns:a16="http://schemas.microsoft.com/office/drawing/2014/main" val="1563570424"/>
                    </a:ext>
                  </a:extLst>
                </a:gridCol>
              </a:tblGrid>
              <a:tr h="546966">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RO-Crate is used by multiple international projects</a:t>
                      </a:r>
                      <a:endParaRPr lang="en-US" sz="2000" dirty="0">
                        <a:latin typeface="+mj-lt"/>
                      </a:endParaRPr>
                    </a:p>
                  </a:txBody>
                  <a:tcPr>
                    <a:lnL w="12700" cmpd="sng">
                      <a:noFill/>
                      <a:prstDash val="solid"/>
                    </a:lnL>
                    <a:lnR w="12700" cmpd="sng">
                      <a:noFill/>
                      <a:prstDash val="solid"/>
                    </a:lnR>
                    <a:lnT w="12700" cmpd="sng">
                      <a:noFill/>
                      <a:prstDash val="soli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89471877"/>
                  </a:ext>
                </a:extLst>
              </a:tr>
              <a:tr h="784778">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Applied across research domains –</a:t>
                      </a:r>
                    </a:p>
                    <a:p>
                      <a:pPr marL="0" marR="0" lvl="0" indent="0" algn="r" defTabSz="914400" rtl="0" eaLnBrk="1" fontAlgn="auto" latinLnBrk="0" hangingPunct="1">
                        <a:lnSpc>
                          <a:spcPct val="110000"/>
                        </a:lnSpc>
                        <a:spcBef>
                          <a:spcPts val="0"/>
                        </a:spcBef>
                        <a:spcAft>
                          <a:spcPts val="0"/>
                        </a:spcAft>
                        <a:buClrTx/>
                        <a:buSzTx/>
                        <a:buFontTx/>
                        <a:buNone/>
                        <a:tabLst/>
                        <a:defRPr/>
                      </a:pPr>
                      <a:r>
                        <a:rPr lang="en-US" sz="2000" dirty="0">
                          <a:latin typeface="+mn-lt"/>
                          <a:cs typeface="Gill Sans Light" panose="020B0302020104020203" pitchFamily="34" charset="-79"/>
                        </a:rPr>
                        <a:t>from </a:t>
                      </a:r>
                      <a:r>
                        <a:rPr lang="en-US" sz="2000" b="1" dirty="0">
                          <a:latin typeface="+mn-lt"/>
                          <a:cs typeface="Gill Sans Light" panose="020B0302020104020203" pitchFamily="34" charset="-79"/>
                        </a:rPr>
                        <a:t>life sciences </a:t>
                      </a:r>
                      <a:r>
                        <a:rPr lang="en-US" sz="2000" dirty="0">
                          <a:latin typeface="+mn-lt"/>
                          <a:cs typeface="Gill Sans Light" panose="020B0302020104020203" pitchFamily="34" charset="-79"/>
                        </a:rPr>
                        <a:t>to </a:t>
                      </a:r>
                      <a:r>
                        <a:rPr lang="en-US" sz="2000" b="1" dirty="0">
                          <a:latin typeface="+mn-lt"/>
                          <a:cs typeface="Gill Sans Light" panose="020B0302020104020203" pitchFamily="34" charset="-79"/>
                        </a:rPr>
                        <a:t>cultural heritage</a:t>
                      </a:r>
                      <a:endParaRPr lang="en-US" sz="2000" b="1" kern="1200" dirty="0">
                        <a:solidFill>
                          <a:schemeClr val="tx1"/>
                        </a:solidFill>
                        <a:latin typeface="+mj-lt"/>
                        <a:ea typeface="+mn-ea"/>
                        <a:cs typeface="+mn-cs"/>
                      </a:endParaRPr>
                    </a:p>
                    <a:p>
                      <a:pPr marL="0" marR="0" lvl="0" indent="0" algn="r" defTabSz="914400" rtl="0" eaLnBrk="1" fontAlgn="auto" latinLnBrk="0" hangingPunct="1">
                        <a:lnSpc>
                          <a:spcPct val="110000"/>
                        </a:lnSpc>
                        <a:spcBef>
                          <a:spcPts val="0"/>
                        </a:spcBef>
                        <a:spcAft>
                          <a:spcPts val="0"/>
                        </a:spcAft>
                        <a:buClrTx/>
                        <a:buSzTx/>
                        <a:buFontTx/>
                        <a:buNone/>
                        <a:tabLst/>
                        <a:defRPr/>
                      </a:pPr>
                      <a:endParaRPr lang="en-US" sz="20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36238222"/>
                  </a:ext>
                </a:extLst>
              </a:tr>
              <a:tr h="1310851">
                <a:tc>
                  <a:txBody>
                    <a:bodyPr/>
                    <a:lstStyle/>
                    <a:p>
                      <a:pPr marL="0" marR="0" lvl="0" indent="0" algn="r" defTabSz="914400" rtl="0" eaLnBrk="1" fontAlgn="auto" latinLnBrk="0" hangingPunct="1">
                        <a:lnSpc>
                          <a:spcPct val="110000"/>
                        </a:lnSpc>
                        <a:spcBef>
                          <a:spcPts val="0"/>
                        </a:spcBef>
                        <a:spcAft>
                          <a:spcPts val="0"/>
                        </a:spcAft>
                        <a:buClrTx/>
                        <a:buSzTx/>
                        <a:buFontTx/>
                        <a:buNone/>
                        <a:tabLst/>
                        <a:defRPr/>
                      </a:pPr>
                      <a:endParaRPr lang="en-US" sz="1800" kern="1200" dirty="0">
                        <a:solidFill>
                          <a:schemeClr val="tx1"/>
                        </a:solidFill>
                        <a:latin typeface="+mj-lt"/>
                        <a:ea typeface="+mn-ea"/>
                        <a:cs typeface="+mn-cs"/>
                      </a:endParaRPr>
                    </a:p>
                  </a:txBody>
                  <a:tcPr anchor="b">
                    <a:lnL w="12700" cmpd="sng">
                      <a:noFill/>
                      <a:prstDash val="solid"/>
                    </a:lnL>
                    <a:lnR w="12700" cmpd="sng">
                      <a:noFill/>
                      <a:prstDash val="solid"/>
                    </a:lnR>
                    <a:lnT w="9525" cap="flat" cmpd="sng" algn="ctr">
                      <a:solidFill>
                        <a:schemeClr val="tx1"/>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2824452646"/>
                  </a:ext>
                </a:extLst>
              </a:tr>
            </a:tbl>
          </a:graphicData>
        </a:graphic>
      </p:graphicFrame>
      <p:sp>
        <p:nvSpPr>
          <p:cNvPr id="5" name="TextBox 4">
            <a:extLst>
              <a:ext uri="{FF2B5EF4-FFF2-40B4-BE49-F238E27FC236}">
                <a16:creationId xmlns:a16="http://schemas.microsoft.com/office/drawing/2014/main" id="{BF1641D8-3839-6E84-A303-AD2038E509E3}"/>
              </a:ext>
            </a:extLst>
          </p:cNvPr>
          <p:cNvSpPr txBox="1"/>
          <p:nvPr/>
        </p:nvSpPr>
        <p:spPr>
          <a:xfrm>
            <a:off x="7657098" y="6488668"/>
            <a:ext cx="610602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543E34"/>
                </a:solidFill>
                <a:effectLst/>
                <a:uLnTx/>
                <a:uFillTx/>
                <a:latin typeface="Gill Sans Nova Light"/>
                <a:ea typeface="+mn-ea"/>
                <a:cs typeface="+mn-cs"/>
              </a:rPr>
              <a:t>https://www.researchobject.org/ro-crate/in-use/</a:t>
            </a:r>
          </a:p>
        </p:txBody>
      </p:sp>
    </p:spTree>
    <p:extLst>
      <p:ext uri="{BB962C8B-B14F-4D97-AF65-F5344CB8AC3E}">
        <p14:creationId xmlns:p14="http://schemas.microsoft.com/office/powerpoint/2010/main" val="3474133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D70D98-D02F-9D08-49CC-CD669D7A24EE}"/>
              </a:ext>
            </a:extLst>
          </p:cNvPr>
          <p:cNvSpPr>
            <a:spLocks noGrp="1"/>
          </p:cNvSpPr>
          <p:nvPr>
            <p:ph type="title"/>
          </p:nvPr>
        </p:nvSpPr>
        <p:spPr>
          <a:xfrm>
            <a:off x="3380508" y="212308"/>
            <a:ext cx="9144000" cy="1283984"/>
          </a:xfrm>
        </p:spPr>
        <p:txBody>
          <a:bodyPr/>
          <a:lstStyle/>
          <a:p>
            <a:r>
              <a:rPr lang="en-GB" sz="4000" dirty="0"/>
              <a:t>Collecting corpora for a </a:t>
            </a:r>
            <a:br>
              <a:rPr lang="en-GB" sz="4000" dirty="0"/>
            </a:br>
            <a:r>
              <a:rPr lang="en-GB" sz="4000" dirty="0"/>
              <a:t>Language Data Commons</a:t>
            </a:r>
          </a:p>
        </p:txBody>
      </p:sp>
      <p:sp>
        <p:nvSpPr>
          <p:cNvPr id="6" name="TextBox 5">
            <a:extLst>
              <a:ext uri="{FF2B5EF4-FFF2-40B4-BE49-F238E27FC236}">
                <a16:creationId xmlns:a16="http://schemas.microsoft.com/office/drawing/2014/main" id="{47FD56DF-BF2F-FD74-7C33-27474BFAE484}"/>
              </a:ext>
            </a:extLst>
          </p:cNvPr>
          <p:cNvSpPr txBox="1"/>
          <p:nvPr/>
        </p:nvSpPr>
        <p:spPr>
          <a:xfrm>
            <a:off x="2592061" y="6290513"/>
            <a:ext cx="9932448" cy="646331"/>
          </a:xfrm>
          <a:prstGeom prst="rect">
            <a:avLst/>
          </a:prstGeom>
          <a:noFill/>
        </p:spPr>
        <p:txBody>
          <a:bodyPr wrap="square">
            <a:spAutoFit/>
          </a:bodyPr>
          <a:lstStyle/>
          <a:p>
            <a:r>
              <a:rPr lang="en-GB" dirty="0"/>
              <a:t>Peter Sefton et al: </a:t>
            </a:r>
            <a:r>
              <a:rPr lang="en-GB" dirty="0">
                <a:hlinkClick r:id="rId3"/>
              </a:rPr>
              <a:t>https://ptsefton.com/2022/11/25/ldaca-metadata-ecosystem-eresearch-2022/index.html</a:t>
            </a:r>
            <a:endParaRPr lang="en-GB" dirty="0"/>
          </a:p>
          <a:p>
            <a:r>
              <a:rPr lang="en-GB" dirty="0">
                <a:hlinkClick r:id="rId4"/>
              </a:rPr>
              <a:t>https://www.researchobject.org/ro-crate/in-use/LDaCA.html</a:t>
            </a:r>
            <a:r>
              <a:rPr lang="en-GB" dirty="0"/>
              <a:t> </a:t>
            </a:r>
          </a:p>
        </p:txBody>
      </p:sp>
      <p:pic>
        <p:nvPicPr>
          <p:cNvPr id="8" name="Picture 7" descr="Logo&#10;&#10;Description automatically generated">
            <a:extLst>
              <a:ext uri="{FF2B5EF4-FFF2-40B4-BE49-F238E27FC236}">
                <a16:creationId xmlns:a16="http://schemas.microsoft.com/office/drawing/2014/main" id="{E0865946-052D-F3B5-08E9-F1718E55E15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15" y="64233"/>
            <a:ext cx="3169927" cy="1991276"/>
          </a:xfrm>
          <a:prstGeom prst="rect">
            <a:avLst/>
          </a:prstGeom>
        </p:spPr>
      </p:pic>
      <p:pic>
        <p:nvPicPr>
          <p:cNvPr id="10" name="Picture 9" descr="A picture containing logo&#10;&#10;Description automatically generated">
            <a:extLst>
              <a:ext uri="{FF2B5EF4-FFF2-40B4-BE49-F238E27FC236}">
                <a16:creationId xmlns:a16="http://schemas.microsoft.com/office/drawing/2014/main" id="{871B43A8-31DF-5433-2516-B4F49D738471}"/>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139" y="6028827"/>
            <a:ext cx="2309110" cy="888119"/>
          </a:xfrm>
          <a:prstGeom prst="rect">
            <a:avLst/>
          </a:prstGeom>
        </p:spPr>
      </p:pic>
      <p:pic>
        <p:nvPicPr>
          <p:cNvPr id="12" name="Picture 11" descr="Graphical user interface, application&#10;&#10;Description automatically generated">
            <a:extLst>
              <a:ext uri="{FF2B5EF4-FFF2-40B4-BE49-F238E27FC236}">
                <a16:creationId xmlns:a16="http://schemas.microsoft.com/office/drawing/2014/main" id="{D1B92389-CC2E-A000-271B-C3B69BD2AC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6930" y="1796522"/>
            <a:ext cx="6338043" cy="3565149"/>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1F600CA8-EC6F-25C0-366E-76A6672950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15" y="2219042"/>
            <a:ext cx="6858000" cy="3857625"/>
          </a:xfrm>
          <a:prstGeom prst="rect">
            <a:avLst/>
          </a:prstGeom>
        </p:spPr>
      </p:pic>
      <p:pic>
        <p:nvPicPr>
          <p:cNvPr id="16" name="Picture 15" descr="Company name&#10;&#10;Description automatically generated">
            <a:extLst>
              <a:ext uri="{FF2B5EF4-FFF2-40B4-BE49-F238E27FC236}">
                <a16:creationId xmlns:a16="http://schemas.microsoft.com/office/drawing/2014/main" id="{DED4286B-6DB9-7C26-ADDC-98388422893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35977" y="0"/>
            <a:ext cx="1993008" cy="1993008"/>
          </a:xfrm>
          <a:prstGeom prst="rect">
            <a:avLst/>
          </a:prstGeom>
        </p:spPr>
      </p:pic>
      <p:pic>
        <p:nvPicPr>
          <p:cNvPr id="18" name="Graphic 17">
            <a:extLst>
              <a:ext uri="{FF2B5EF4-FFF2-40B4-BE49-F238E27FC236}">
                <a16:creationId xmlns:a16="http://schemas.microsoft.com/office/drawing/2014/main" id="{704F8808-B727-45EB-801A-698CB5278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050888" y="4929546"/>
            <a:ext cx="745628" cy="864251"/>
          </a:xfrm>
          <a:prstGeom prst="rect">
            <a:avLst/>
          </a:prstGeom>
        </p:spPr>
      </p:pic>
      <p:sp>
        <p:nvSpPr>
          <p:cNvPr id="20" name="TextBox 19">
            <a:extLst>
              <a:ext uri="{FF2B5EF4-FFF2-40B4-BE49-F238E27FC236}">
                <a16:creationId xmlns:a16="http://schemas.microsoft.com/office/drawing/2014/main" id="{69E3958C-965C-4544-DAE5-4699EFBC2742}"/>
              </a:ext>
            </a:extLst>
          </p:cNvPr>
          <p:cNvSpPr txBox="1"/>
          <p:nvPr/>
        </p:nvSpPr>
        <p:spPr>
          <a:xfrm>
            <a:off x="9160893" y="5911853"/>
            <a:ext cx="3292972" cy="369332"/>
          </a:xfrm>
          <a:prstGeom prst="rect">
            <a:avLst/>
          </a:prstGeom>
          <a:noFill/>
        </p:spPr>
        <p:txBody>
          <a:bodyPr wrap="square">
            <a:spAutoFit/>
          </a:bodyPr>
          <a:lstStyle/>
          <a:p>
            <a:r>
              <a:rPr lang="en-GB" dirty="0">
                <a:hlinkClick r:id="rId12"/>
              </a:rPr>
              <a:t>https://youtu.be/p-GZbe-Kzww</a:t>
            </a:r>
            <a:r>
              <a:rPr lang="en-GB" dirty="0"/>
              <a:t> </a:t>
            </a:r>
          </a:p>
        </p:txBody>
      </p:sp>
    </p:spTree>
    <p:extLst>
      <p:ext uri="{BB962C8B-B14F-4D97-AF65-F5344CB8AC3E}">
        <p14:creationId xmlns:p14="http://schemas.microsoft.com/office/powerpoint/2010/main" val="4014076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A8DDE86-842A-A389-E9EB-C30B9D0A8CEE}"/>
              </a:ext>
            </a:extLst>
          </p:cNvPr>
          <p:cNvSpPr>
            <a:spLocks noGrp="1"/>
          </p:cNvSpPr>
          <p:nvPr>
            <p:ph type="ctrTitle"/>
          </p:nvPr>
        </p:nvSpPr>
        <p:spPr/>
        <p:txBody>
          <a:bodyPr/>
          <a:lstStyle/>
          <a:p>
            <a:r>
              <a:rPr lang="en-GB" dirty="0"/>
              <a:t>Repositories as collections</a:t>
            </a:r>
          </a:p>
        </p:txBody>
      </p:sp>
      <p:sp>
        <p:nvSpPr>
          <p:cNvPr id="7" name="Subtitle 6">
            <a:extLst>
              <a:ext uri="{FF2B5EF4-FFF2-40B4-BE49-F238E27FC236}">
                <a16:creationId xmlns:a16="http://schemas.microsoft.com/office/drawing/2014/main" id="{8C82C086-AAFD-02FF-6485-E916614C37E0}"/>
              </a:ext>
            </a:extLst>
          </p:cNvPr>
          <p:cNvSpPr>
            <a:spLocks noGrp="1"/>
          </p:cNvSpPr>
          <p:nvPr>
            <p:ph type="subTitle" idx="1"/>
          </p:nvPr>
        </p:nvSpPr>
        <p:spPr/>
        <p:txBody>
          <a:bodyPr/>
          <a:lstStyle/>
          <a:p>
            <a:r>
              <a:rPr lang="en-GB" dirty="0"/>
              <a:t>A diverse set of monocultures</a:t>
            </a:r>
          </a:p>
        </p:txBody>
      </p:sp>
    </p:spTree>
    <p:extLst>
      <p:ext uri="{BB962C8B-B14F-4D97-AF65-F5344CB8AC3E}">
        <p14:creationId xmlns:p14="http://schemas.microsoft.com/office/powerpoint/2010/main" val="3289687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9D7F39-2776-E1D9-9621-7469B70AD65C}"/>
              </a:ext>
            </a:extLst>
          </p:cNvPr>
          <p:cNvSpPr>
            <a:spLocks noGrp="1"/>
          </p:cNvSpPr>
          <p:nvPr>
            <p:ph type="title"/>
          </p:nvPr>
        </p:nvSpPr>
        <p:spPr>
          <a:xfrm>
            <a:off x="170548" y="115819"/>
            <a:ext cx="6823349" cy="1600197"/>
          </a:xfrm>
        </p:spPr>
        <p:txBody>
          <a:bodyPr/>
          <a:lstStyle/>
          <a:p>
            <a:pPr algn="ctr"/>
            <a:r>
              <a:rPr lang="en-GB" sz="4000" dirty="0"/>
              <a:t>Adding rich metadata to existing data platforms</a:t>
            </a:r>
            <a:br>
              <a:rPr lang="en-GB" sz="4000" dirty="0"/>
            </a:br>
            <a:endParaRPr lang="en-GB" sz="4000" dirty="0"/>
          </a:p>
        </p:txBody>
      </p:sp>
      <p:pic>
        <p:nvPicPr>
          <p:cNvPr id="9" name="Content Placeholder 8" descr="Text&#10;&#10;Description automatically generated with low confidence">
            <a:extLst>
              <a:ext uri="{FF2B5EF4-FFF2-40B4-BE49-F238E27FC236}">
                <a16:creationId xmlns:a16="http://schemas.microsoft.com/office/drawing/2014/main" id="{05B63B43-4CD2-8737-F19F-715A9292DCD9}"/>
              </a:ext>
            </a:extLst>
          </p:cNvPr>
          <p:cNvPicPr>
            <a:picLocks noGrp="1" noChangeAspect="1"/>
          </p:cNvPicPr>
          <p:nvPr>
            <p:ph idx="1"/>
          </p:nvPr>
        </p:nvPicPr>
        <p:blipFill>
          <a:blip r:embed="rId3"/>
          <a:stretch>
            <a:fillRect/>
          </a:stretch>
        </p:blipFill>
        <p:spPr>
          <a:xfrm>
            <a:off x="7271952" y="115819"/>
            <a:ext cx="4749500" cy="864755"/>
          </a:xfrm>
        </p:spPr>
      </p:pic>
      <p:sp>
        <p:nvSpPr>
          <p:cNvPr id="11" name="TextBox 10">
            <a:extLst>
              <a:ext uri="{FF2B5EF4-FFF2-40B4-BE49-F238E27FC236}">
                <a16:creationId xmlns:a16="http://schemas.microsoft.com/office/drawing/2014/main" id="{49F5B451-D303-9C12-F1AF-5B018890F5C7}"/>
              </a:ext>
            </a:extLst>
          </p:cNvPr>
          <p:cNvSpPr txBox="1"/>
          <p:nvPr/>
        </p:nvSpPr>
        <p:spPr>
          <a:xfrm>
            <a:off x="7008394" y="5844887"/>
            <a:ext cx="5418221" cy="1169551"/>
          </a:xfrm>
          <a:prstGeom prst="rect">
            <a:avLst/>
          </a:prstGeom>
          <a:noFill/>
        </p:spPr>
        <p:txBody>
          <a:bodyPr wrap="square">
            <a:spAutoFit/>
          </a:bodyPr>
          <a:lstStyle/>
          <a:p>
            <a:r>
              <a:rPr lang="en-GB" sz="1400" dirty="0">
                <a:highlight>
                  <a:srgbClr val="E5DACF"/>
                </a:highlight>
                <a:hlinkClick r:id="rId4"/>
              </a:rPr>
              <a:t>https://doi.org/10.5281/zenodo.7310739</a:t>
            </a:r>
            <a:r>
              <a:rPr lang="en-GB" sz="1400" dirty="0">
                <a:highlight>
                  <a:srgbClr val="E5DACF"/>
                </a:highlight>
              </a:rPr>
              <a:t> </a:t>
            </a:r>
          </a:p>
          <a:p>
            <a:r>
              <a:rPr lang="en-GB" sz="1400" dirty="0">
                <a:highlight>
                  <a:srgbClr val="E5DACF"/>
                </a:highlight>
                <a:hlinkClick r:id="rId5"/>
              </a:rPr>
              <a:t>https://doi.org/10.3897/rio.8.e95972</a:t>
            </a:r>
            <a:r>
              <a:rPr lang="en-GB" sz="1400" dirty="0">
                <a:highlight>
                  <a:srgbClr val="E5DACF"/>
                </a:highlight>
              </a:rPr>
              <a:t> </a:t>
            </a:r>
          </a:p>
          <a:p>
            <a:r>
              <a:rPr lang="en-GB" sz="1400" dirty="0">
                <a:highlight>
                  <a:srgbClr val="E5DACF"/>
                </a:highlight>
                <a:hlinkClick r:id="rId6"/>
              </a:rPr>
              <a:t>https://cs3mesh4eosc.eu/</a:t>
            </a:r>
            <a:r>
              <a:rPr lang="en-GB" sz="1400" dirty="0">
                <a:highlight>
                  <a:srgbClr val="E5DACF"/>
                </a:highlight>
              </a:rPr>
              <a:t> </a:t>
            </a:r>
          </a:p>
          <a:p>
            <a:r>
              <a:rPr lang="en-GB" sz="1400" dirty="0">
                <a:highlight>
                  <a:srgbClr val="E5DACF"/>
                </a:highlight>
                <a:hlinkClick r:id="rId7"/>
              </a:rPr>
              <a:t>https://arkisto-platform.github.io/tools/description/describo-online/</a:t>
            </a:r>
            <a:r>
              <a:rPr lang="en-GB" sz="1400" dirty="0">
                <a:highlight>
                  <a:srgbClr val="E5DACF"/>
                </a:highlight>
              </a:rPr>
              <a:t> </a:t>
            </a:r>
          </a:p>
          <a:p>
            <a:endParaRPr lang="en-GB" sz="1400" dirty="0">
              <a:highlight>
                <a:srgbClr val="E5DACF"/>
              </a:highlight>
            </a:endParaRPr>
          </a:p>
        </p:txBody>
      </p:sp>
      <p:grpSp>
        <p:nvGrpSpPr>
          <p:cNvPr id="19" name="Group 18">
            <a:extLst>
              <a:ext uri="{FF2B5EF4-FFF2-40B4-BE49-F238E27FC236}">
                <a16:creationId xmlns:a16="http://schemas.microsoft.com/office/drawing/2014/main" id="{9095DFDB-A213-6AAB-8248-8698AC47FB29}"/>
              </a:ext>
            </a:extLst>
          </p:cNvPr>
          <p:cNvGrpSpPr/>
          <p:nvPr/>
        </p:nvGrpSpPr>
        <p:grpSpPr>
          <a:xfrm>
            <a:off x="0" y="1203399"/>
            <a:ext cx="12199305" cy="2923094"/>
            <a:chOff x="0" y="1065035"/>
            <a:chExt cx="12199305" cy="2923094"/>
          </a:xfrm>
        </p:grpSpPr>
        <p:pic>
          <p:nvPicPr>
            <p:cNvPr id="7" name="Picture 6">
              <a:extLst>
                <a:ext uri="{FF2B5EF4-FFF2-40B4-BE49-F238E27FC236}">
                  <a16:creationId xmlns:a16="http://schemas.microsoft.com/office/drawing/2014/main" id="{EE1D0805-C541-2A73-D67F-D303633461A3}"/>
                </a:ext>
              </a:extLst>
            </p:cNvPr>
            <p:cNvPicPr>
              <a:picLocks noChangeAspect="1"/>
            </p:cNvPicPr>
            <p:nvPr/>
          </p:nvPicPr>
          <p:blipFill>
            <a:blip r:embed="rId8"/>
            <a:stretch>
              <a:fillRect/>
            </a:stretch>
          </p:blipFill>
          <p:spPr>
            <a:xfrm>
              <a:off x="6633971" y="1331247"/>
              <a:ext cx="5565334" cy="2647169"/>
            </a:xfrm>
            <a:prstGeom prst="rect">
              <a:avLst/>
            </a:prstGeom>
          </p:spPr>
        </p:pic>
        <p:pic>
          <p:nvPicPr>
            <p:cNvPr id="17" name="Picture 16">
              <a:extLst>
                <a:ext uri="{FF2B5EF4-FFF2-40B4-BE49-F238E27FC236}">
                  <a16:creationId xmlns:a16="http://schemas.microsoft.com/office/drawing/2014/main" id="{2F77B18E-1307-94C7-8F71-CB08B0C0BA40}"/>
                </a:ext>
              </a:extLst>
            </p:cNvPr>
            <p:cNvPicPr>
              <a:picLocks noChangeAspect="1"/>
            </p:cNvPicPr>
            <p:nvPr/>
          </p:nvPicPr>
          <p:blipFill>
            <a:blip r:embed="rId9"/>
            <a:stretch>
              <a:fillRect/>
            </a:stretch>
          </p:blipFill>
          <p:spPr>
            <a:xfrm>
              <a:off x="0" y="1065035"/>
              <a:ext cx="4705429" cy="2923094"/>
            </a:xfrm>
            <a:prstGeom prst="rect">
              <a:avLst/>
            </a:prstGeom>
          </p:spPr>
        </p:pic>
        <p:pic>
          <p:nvPicPr>
            <p:cNvPr id="16" name="Picture 15">
              <a:extLst>
                <a:ext uri="{FF2B5EF4-FFF2-40B4-BE49-F238E27FC236}">
                  <a16:creationId xmlns:a16="http://schemas.microsoft.com/office/drawing/2014/main" id="{F2E0C443-090E-E961-21DD-8E90215FBF8C}"/>
                </a:ext>
              </a:extLst>
            </p:cNvPr>
            <p:cNvPicPr>
              <a:picLocks noChangeAspect="1"/>
            </p:cNvPicPr>
            <p:nvPr/>
          </p:nvPicPr>
          <p:blipFill>
            <a:blip r:embed="rId10"/>
            <a:stretch>
              <a:fillRect/>
            </a:stretch>
          </p:blipFill>
          <p:spPr>
            <a:xfrm>
              <a:off x="3344516" y="2071270"/>
              <a:ext cx="3717758" cy="1910843"/>
            </a:xfrm>
            <a:prstGeom prst="rect">
              <a:avLst/>
            </a:prstGeom>
          </p:spPr>
        </p:pic>
      </p:grpSp>
      <p:sp>
        <p:nvSpPr>
          <p:cNvPr id="20" name="TextBox 19">
            <a:extLst>
              <a:ext uri="{FF2B5EF4-FFF2-40B4-BE49-F238E27FC236}">
                <a16:creationId xmlns:a16="http://schemas.microsoft.com/office/drawing/2014/main" id="{AE9B5C95-99DF-CD4D-A81D-4444649C824C}"/>
              </a:ext>
            </a:extLst>
          </p:cNvPr>
          <p:cNvSpPr txBox="1"/>
          <p:nvPr/>
        </p:nvSpPr>
        <p:spPr>
          <a:xfrm>
            <a:off x="170548" y="4172229"/>
            <a:ext cx="8466676" cy="2031325"/>
          </a:xfrm>
          <a:prstGeom prst="rect">
            <a:avLst/>
          </a:prstGeom>
          <a:noFill/>
        </p:spPr>
        <p:txBody>
          <a:bodyPr wrap="square">
            <a:spAutoFit/>
          </a:bodyPr>
          <a:lstStyle/>
          <a:p>
            <a:r>
              <a:rPr lang="en-GB" dirty="0"/>
              <a:t>The </a:t>
            </a:r>
            <a:r>
              <a:rPr lang="en-GB" b="1" dirty="0">
                <a:solidFill>
                  <a:schemeClr val="accent2"/>
                </a:solidFill>
              </a:rPr>
              <a:t>CS3MESH4EOSC</a:t>
            </a:r>
            <a:r>
              <a:rPr lang="en-GB" dirty="0"/>
              <a:t> project combines major data services into the federated </a:t>
            </a:r>
            <a:r>
              <a:rPr lang="en-GB" b="1" dirty="0" err="1">
                <a:solidFill>
                  <a:schemeClr val="accent2"/>
                </a:solidFill>
              </a:rPr>
              <a:t>ScienceMesh</a:t>
            </a:r>
            <a:endParaRPr lang="en-GB" b="1" dirty="0">
              <a:solidFill>
                <a:schemeClr val="accent2"/>
              </a:solidFill>
            </a:endParaRPr>
          </a:p>
          <a:p>
            <a:endParaRPr lang="en-GB" dirty="0"/>
          </a:p>
          <a:p>
            <a:r>
              <a:rPr lang="en-GB" dirty="0"/>
              <a:t>Users can collaborate across established data </a:t>
            </a:r>
            <a:r>
              <a:rPr lang="en-GB" b="1" dirty="0">
                <a:solidFill>
                  <a:schemeClr val="accent2"/>
                </a:solidFill>
              </a:rPr>
              <a:t>repositories</a:t>
            </a:r>
            <a:r>
              <a:rPr lang="en-GB" dirty="0"/>
              <a:t> and data science </a:t>
            </a:r>
            <a:r>
              <a:rPr lang="en-GB" b="1" dirty="0">
                <a:solidFill>
                  <a:schemeClr val="accent2"/>
                </a:solidFill>
              </a:rPr>
              <a:t>services</a:t>
            </a:r>
            <a:r>
              <a:rPr lang="en-GB" dirty="0"/>
              <a:t>.</a:t>
            </a:r>
          </a:p>
          <a:p>
            <a:endParaRPr lang="en-GB" dirty="0"/>
          </a:p>
          <a:p>
            <a:r>
              <a:rPr lang="en-GB" b="1" dirty="0">
                <a:solidFill>
                  <a:schemeClr val="accent2"/>
                </a:solidFill>
              </a:rPr>
              <a:t>FAIR Description Service</a:t>
            </a:r>
            <a:r>
              <a:rPr lang="en-GB" dirty="0"/>
              <a:t> (based on </a:t>
            </a:r>
            <a:r>
              <a:rPr lang="en-GB" b="1" dirty="0" err="1">
                <a:solidFill>
                  <a:schemeClr val="accent5"/>
                </a:solidFill>
              </a:rPr>
              <a:t>Describo</a:t>
            </a:r>
            <a:r>
              <a:rPr lang="en-GB" b="1" dirty="0">
                <a:solidFill>
                  <a:schemeClr val="accent5"/>
                </a:solidFill>
              </a:rPr>
              <a:t> Online</a:t>
            </a:r>
            <a:r>
              <a:rPr lang="en-GB" dirty="0"/>
              <a:t>) to annotate data using RO-Crate</a:t>
            </a:r>
          </a:p>
          <a:p>
            <a:endParaRPr lang="en-GB" dirty="0"/>
          </a:p>
          <a:p>
            <a:r>
              <a:rPr lang="en-GB" dirty="0"/>
              <a:t>Domain-specific </a:t>
            </a:r>
            <a:r>
              <a:rPr lang="en-GB" b="1" dirty="0">
                <a:solidFill>
                  <a:schemeClr val="accent2"/>
                </a:solidFill>
              </a:rPr>
              <a:t>profiles</a:t>
            </a:r>
            <a:r>
              <a:rPr lang="en-GB" dirty="0"/>
              <a:t> for additional metadata requirements</a:t>
            </a:r>
          </a:p>
        </p:txBody>
      </p:sp>
    </p:spTree>
    <p:extLst>
      <p:ext uri="{BB962C8B-B14F-4D97-AF65-F5344CB8AC3E}">
        <p14:creationId xmlns:p14="http://schemas.microsoft.com/office/powerpoint/2010/main" val="1374633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24E804-5D73-9996-1913-1EF77F2E53C5}"/>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pPr/>
              <a:t>21</a:t>
            </a:fld>
            <a:endParaRPr lang="en-US" dirty="0"/>
          </a:p>
        </p:txBody>
      </p:sp>
      <p:sp>
        <p:nvSpPr>
          <p:cNvPr id="26" name="Title 25">
            <a:extLst>
              <a:ext uri="{FF2B5EF4-FFF2-40B4-BE49-F238E27FC236}">
                <a16:creationId xmlns:a16="http://schemas.microsoft.com/office/drawing/2014/main" id="{70BA96D9-2E56-3DBD-6315-048A1B2800FB}"/>
              </a:ext>
            </a:extLst>
          </p:cNvPr>
          <p:cNvSpPr>
            <a:spLocks noGrp="1"/>
          </p:cNvSpPr>
          <p:nvPr>
            <p:ph type="title"/>
          </p:nvPr>
        </p:nvSpPr>
        <p:spPr>
          <a:xfrm>
            <a:off x="260761" y="13515"/>
            <a:ext cx="6502620" cy="1744971"/>
          </a:xfrm>
        </p:spPr>
        <p:txBody>
          <a:bodyPr/>
          <a:lstStyle/>
          <a:p>
            <a:r>
              <a:rPr lang="en-US" dirty="0"/>
              <a:t>Data Cubes – earth observation data</a:t>
            </a:r>
          </a:p>
        </p:txBody>
      </p:sp>
      <p:sp>
        <p:nvSpPr>
          <p:cNvPr id="27" name="Text Placeholder 26">
            <a:extLst>
              <a:ext uri="{FF2B5EF4-FFF2-40B4-BE49-F238E27FC236}">
                <a16:creationId xmlns:a16="http://schemas.microsoft.com/office/drawing/2014/main" id="{64C89AC3-3D7A-65BB-C3F4-2B1CB19E78D1}"/>
              </a:ext>
            </a:extLst>
          </p:cNvPr>
          <p:cNvSpPr>
            <a:spLocks noGrp="1"/>
          </p:cNvSpPr>
          <p:nvPr>
            <p:ph type="body" sz="half" idx="2"/>
          </p:nvPr>
        </p:nvSpPr>
        <p:spPr>
          <a:xfrm>
            <a:off x="260762" y="1776504"/>
            <a:ext cx="4572000" cy="4070729"/>
          </a:xfrm>
        </p:spPr>
        <p:txBody>
          <a:bodyPr/>
          <a:lstStyle/>
          <a:p>
            <a:pPr>
              <a:lnSpc>
                <a:spcPct val="110000"/>
              </a:lnSpc>
            </a:pPr>
            <a:r>
              <a:rPr lang="en-GB" sz="1800" dirty="0">
                <a:solidFill>
                  <a:schemeClr val="accent6">
                    <a:lumMod val="10000"/>
                  </a:schemeClr>
                </a:solidFill>
              </a:rPr>
              <a:t>The EOSC project </a:t>
            </a:r>
            <a:r>
              <a:rPr lang="en-GB" sz="1800" b="1" dirty="0">
                <a:solidFill>
                  <a:schemeClr val="tx2"/>
                </a:solidFill>
              </a:rPr>
              <a:t>RELIANCE</a:t>
            </a:r>
            <a:r>
              <a:rPr lang="en-GB" sz="1800" dirty="0">
                <a:solidFill>
                  <a:schemeClr val="accent6">
                    <a:lumMod val="10000"/>
                  </a:schemeClr>
                </a:solidFill>
              </a:rPr>
              <a:t> use RO-Crate to package data cubes of </a:t>
            </a:r>
            <a:r>
              <a:rPr lang="en-GB" sz="1800" b="1" dirty="0">
                <a:solidFill>
                  <a:schemeClr val="accent2"/>
                </a:solidFill>
              </a:rPr>
              <a:t>earth observation data</a:t>
            </a:r>
            <a:r>
              <a:rPr lang="en-GB" sz="1800" dirty="0">
                <a:solidFill>
                  <a:schemeClr val="accent6">
                    <a:lumMod val="10000"/>
                  </a:schemeClr>
                </a:solidFill>
              </a:rPr>
              <a:t>, along with documentation, images and workflows</a:t>
            </a:r>
          </a:p>
          <a:p>
            <a:pPr>
              <a:lnSpc>
                <a:spcPct val="110000"/>
              </a:lnSpc>
            </a:pPr>
            <a:endParaRPr lang="en-GB" dirty="0">
              <a:solidFill>
                <a:schemeClr val="accent6">
                  <a:lumMod val="10000"/>
                </a:schemeClr>
              </a:solidFill>
            </a:endParaRPr>
          </a:p>
          <a:p>
            <a:pPr>
              <a:lnSpc>
                <a:spcPct val="110000"/>
              </a:lnSpc>
            </a:pPr>
            <a:r>
              <a:rPr lang="en-GB" dirty="0">
                <a:solidFill>
                  <a:schemeClr val="accent6">
                    <a:lumMod val="10000"/>
                  </a:schemeClr>
                </a:solidFill>
              </a:rPr>
              <a:t>Connects to </a:t>
            </a:r>
            <a:r>
              <a:rPr lang="en-GB" sz="1800" dirty="0">
                <a:solidFill>
                  <a:schemeClr val="accent6">
                    <a:lumMod val="10000"/>
                  </a:schemeClr>
                </a:solidFill>
              </a:rPr>
              <a:t>related </a:t>
            </a:r>
            <a:r>
              <a:rPr lang="en-GB" sz="1800" b="1" dirty="0">
                <a:solidFill>
                  <a:schemeClr val="accent2"/>
                </a:solidFill>
              </a:rPr>
              <a:t>infrastructures</a:t>
            </a:r>
            <a:r>
              <a:rPr lang="en-GB" dirty="0">
                <a:solidFill>
                  <a:schemeClr val="accent6">
                    <a:lumMod val="10000"/>
                  </a:schemeClr>
                </a:solidFill>
              </a:rPr>
              <a:t> for execution/analysis.</a:t>
            </a:r>
            <a:endParaRPr lang="en-GB" sz="1800" dirty="0">
              <a:solidFill>
                <a:schemeClr val="accent6">
                  <a:lumMod val="10000"/>
                </a:schemeClr>
              </a:solidFill>
            </a:endParaRPr>
          </a:p>
          <a:p>
            <a:pPr>
              <a:lnSpc>
                <a:spcPct val="110000"/>
              </a:lnSpc>
            </a:pPr>
            <a:endParaRPr lang="en-GB" sz="1800" dirty="0">
              <a:solidFill>
                <a:schemeClr val="accent6">
                  <a:lumMod val="10000"/>
                </a:schemeClr>
              </a:solidFill>
            </a:endParaRPr>
          </a:p>
          <a:p>
            <a:pPr>
              <a:lnSpc>
                <a:spcPct val="110000"/>
              </a:lnSpc>
            </a:pPr>
            <a:r>
              <a:rPr lang="en-GB" sz="1800" dirty="0">
                <a:solidFill>
                  <a:schemeClr val="accent6">
                    <a:lumMod val="10000"/>
                  </a:schemeClr>
                </a:solidFill>
              </a:rPr>
              <a:t>Metadata includes </a:t>
            </a:r>
            <a:r>
              <a:rPr lang="en-GB" sz="1800" b="1" dirty="0">
                <a:solidFill>
                  <a:schemeClr val="accent2"/>
                </a:solidFill>
              </a:rPr>
              <a:t>temporal</a:t>
            </a:r>
            <a:r>
              <a:rPr lang="en-GB" sz="1800" b="1" dirty="0">
                <a:solidFill>
                  <a:schemeClr val="accent6">
                    <a:lumMod val="10000"/>
                  </a:schemeClr>
                </a:solidFill>
              </a:rPr>
              <a:t> </a:t>
            </a:r>
            <a:r>
              <a:rPr lang="en-GB" sz="1800" dirty="0">
                <a:solidFill>
                  <a:schemeClr val="accent6">
                    <a:lumMod val="10000"/>
                  </a:schemeClr>
                </a:solidFill>
              </a:rPr>
              <a:t>coverage</a:t>
            </a:r>
            <a:r>
              <a:rPr lang="en-GB" sz="1800" b="1" dirty="0">
                <a:solidFill>
                  <a:schemeClr val="accent6">
                    <a:lumMod val="10000"/>
                  </a:schemeClr>
                </a:solidFill>
              </a:rPr>
              <a:t>, </a:t>
            </a:r>
            <a:r>
              <a:rPr lang="en-GB" sz="1800" b="1" dirty="0">
                <a:solidFill>
                  <a:schemeClr val="accent2"/>
                </a:solidFill>
              </a:rPr>
              <a:t>spatial</a:t>
            </a:r>
            <a:r>
              <a:rPr lang="en-GB" sz="1800" b="1" dirty="0">
                <a:solidFill>
                  <a:schemeClr val="accent6">
                    <a:lumMod val="10000"/>
                  </a:schemeClr>
                </a:solidFill>
              </a:rPr>
              <a:t> </a:t>
            </a:r>
            <a:r>
              <a:rPr lang="en-GB" sz="1800" dirty="0">
                <a:solidFill>
                  <a:schemeClr val="accent6">
                    <a:lumMod val="10000"/>
                  </a:schemeClr>
                </a:solidFill>
              </a:rPr>
              <a:t>coverage</a:t>
            </a:r>
            <a:r>
              <a:rPr lang="en-GB" sz="1800" b="1" dirty="0">
                <a:solidFill>
                  <a:schemeClr val="accent6">
                    <a:lumMod val="10000"/>
                  </a:schemeClr>
                </a:solidFill>
              </a:rPr>
              <a:t> </a:t>
            </a:r>
            <a:r>
              <a:rPr lang="en-GB" sz="1800" dirty="0">
                <a:solidFill>
                  <a:schemeClr val="accent6">
                    <a:lumMod val="10000"/>
                  </a:schemeClr>
                </a:solidFill>
              </a:rPr>
              <a:t>and</a:t>
            </a:r>
            <a:r>
              <a:rPr lang="en-GB" sz="1800" b="1" dirty="0">
                <a:solidFill>
                  <a:schemeClr val="accent6">
                    <a:lumMod val="10000"/>
                  </a:schemeClr>
                </a:solidFill>
              </a:rPr>
              <a:t> </a:t>
            </a:r>
            <a:r>
              <a:rPr lang="en-GB" sz="1800" b="1" dirty="0">
                <a:solidFill>
                  <a:schemeClr val="accent2"/>
                </a:solidFill>
              </a:rPr>
              <a:t>vertical</a:t>
            </a:r>
            <a:r>
              <a:rPr lang="en-GB" sz="1800" b="1" dirty="0">
                <a:solidFill>
                  <a:schemeClr val="accent6">
                    <a:lumMod val="10000"/>
                  </a:schemeClr>
                </a:solidFill>
              </a:rPr>
              <a:t> </a:t>
            </a:r>
            <a:r>
              <a:rPr lang="en-GB" sz="1800" dirty="0">
                <a:solidFill>
                  <a:schemeClr val="accent6">
                    <a:lumMod val="10000"/>
                  </a:schemeClr>
                </a:solidFill>
              </a:rPr>
              <a:t>coverage. </a:t>
            </a:r>
          </a:p>
          <a:p>
            <a:pPr>
              <a:lnSpc>
                <a:spcPct val="110000"/>
              </a:lnSpc>
            </a:pPr>
            <a:endParaRPr lang="en-GB" sz="1800" dirty="0">
              <a:solidFill>
                <a:schemeClr val="accent6">
                  <a:lumMod val="10000"/>
                </a:schemeClr>
              </a:solidFill>
            </a:endParaRPr>
          </a:p>
          <a:p>
            <a:pPr>
              <a:lnSpc>
                <a:spcPct val="110000"/>
              </a:lnSpc>
            </a:pPr>
            <a:r>
              <a:rPr lang="en-GB" sz="1800" b="1" dirty="0" err="1">
                <a:solidFill>
                  <a:schemeClr val="tx2"/>
                </a:solidFill>
              </a:rPr>
              <a:t>ROHub</a:t>
            </a:r>
            <a:r>
              <a:rPr lang="en-GB" sz="1800" dirty="0">
                <a:solidFill>
                  <a:schemeClr val="accent6">
                    <a:lumMod val="10000"/>
                  </a:schemeClr>
                </a:solidFill>
              </a:rPr>
              <a:t> publishes the archived RO-Crates to general-purpose repositories (</a:t>
            </a:r>
            <a:r>
              <a:rPr lang="en-GB" sz="1800" dirty="0" err="1">
                <a:solidFill>
                  <a:schemeClr val="tx2"/>
                </a:solidFill>
              </a:rPr>
              <a:t>Zenodo</a:t>
            </a:r>
            <a:r>
              <a:rPr lang="en-GB" sz="1800" dirty="0">
                <a:solidFill>
                  <a:schemeClr val="accent6">
                    <a:lumMod val="10000"/>
                  </a:schemeClr>
                </a:solidFill>
              </a:rPr>
              <a:t>, </a:t>
            </a:r>
            <a:r>
              <a:rPr lang="en-GB" sz="1800" dirty="0">
                <a:solidFill>
                  <a:schemeClr val="tx2"/>
                </a:solidFill>
              </a:rPr>
              <a:t>B2Share</a:t>
            </a:r>
            <a:r>
              <a:rPr lang="en-GB" sz="1800" dirty="0">
                <a:solidFill>
                  <a:schemeClr val="accent6">
                    <a:lumMod val="10000"/>
                  </a:schemeClr>
                </a:solidFill>
              </a:rPr>
              <a:t>) for longevity and PIDs.</a:t>
            </a:r>
          </a:p>
        </p:txBody>
      </p:sp>
      <p:pic>
        <p:nvPicPr>
          <p:cNvPr id="5" name="Google Shape;323;p13">
            <a:extLst>
              <a:ext uri="{FF2B5EF4-FFF2-40B4-BE49-F238E27FC236}">
                <a16:creationId xmlns:a16="http://schemas.microsoft.com/office/drawing/2014/main" id="{63D517C4-B348-DDC4-C55D-15574A916147}"/>
              </a:ext>
            </a:extLst>
          </p:cNvPr>
          <p:cNvPicPr preferRelativeResize="0"/>
          <p:nvPr/>
        </p:nvPicPr>
        <p:blipFill rotWithShape="1">
          <a:blip r:embed="rId3">
            <a:clrChange>
              <a:clrFrom>
                <a:srgbClr val="FFFFFF"/>
              </a:clrFrom>
              <a:clrTo>
                <a:srgbClr val="FFFFFF">
                  <a:alpha val="0"/>
                </a:srgbClr>
              </a:clrTo>
            </a:clrChange>
            <a:alphaModFix/>
          </a:blip>
          <a:srcRect/>
          <a:stretch/>
        </p:blipFill>
        <p:spPr>
          <a:xfrm>
            <a:off x="5342747" y="5561964"/>
            <a:ext cx="2472723" cy="753411"/>
          </a:xfrm>
          <a:prstGeom prst="rect">
            <a:avLst/>
          </a:prstGeom>
          <a:noFill/>
          <a:ln>
            <a:noFill/>
          </a:ln>
        </p:spPr>
      </p:pic>
      <p:pic>
        <p:nvPicPr>
          <p:cNvPr id="6" name="Google Shape;316;p13">
            <a:extLst>
              <a:ext uri="{FF2B5EF4-FFF2-40B4-BE49-F238E27FC236}">
                <a16:creationId xmlns:a16="http://schemas.microsoft.com/office/drawing/2014/main" id="{DCC17A6F-6704-1812-763B-061DFF11EAEC}"/>
              </a:ext>
            </a:extLst>
          </p:cNvPr>
          <p:cNvPicPr preferRelativeResize="0">
            <a:picLocks/>
          </p:cNvPicPr>
          <p:nvPr/>
        </p:nvPicPr>
        <p:blipFill rotWithShape="1">
          <a:blip r:embed="rId4">
            <a:alphaModFix/>
          </a:blip>
          <a:srcRect/>
          <a:stretch/>
        </p:blipFill>
        <p:spPr>
          <a:xfrm>
            <a:off x="2546762" y="5667455"/>
            <a:ext cx="2621654" cy="542427"/>
          </a:xfrm>
          <a:prstGeom prst="rect">
            <a:avLst/>
          </a:prstGeom>
          <a:noFill/>
          <a:ln>
            <a:noFill/>
          </a:ln>
        </p:spPr>
      </p:pic>
      <p:pic>
        <p:nvPicPr>
          <p:cNvPr id="8" name="Picture 7">
            <a:extLst>
              <a:ext uri="{FF2B5EF4-FFF2-40B4-BE49-F238E27FC236}">
                <a16:creationId xmlns:a16="http://schemas.microsoft.com/office/drawing/2014/main" id="{FC2E5009-6262-8A06-1591-EFC55E61ED87}"/>
              </a:ext>
            </a:extLst>
          </p:cNvPr>
          <p:cNvPicPr>
            <a:picLocks noChangeAspect="1"/>
          </p:cNvPicPr>
          <p:nvPr/>
        </p:nvPicPr>
        <p:blipFill rotWithShape="1">
          <a:blip r:embed="rId5">
            <a:clrChange>
              <a:clrFrom>
                <a:srgbClr val="FAF8F9"/>
              </a:clrFrom>
              <a:clrTo>
                <a:srgbClr val="FAF8F9">
                  <a:alpha val="0"/>
                </a:srgbClr>
              </a:clrTo>
            </a:clrChange>
          </a:blip>
          <a:srcRect t="21625" r="22048" b="3384"/>
          <a:stretch/>
        </p:blipFill>
        <p:spPr>
          <a:xfrm>
            <a:off x="4173402" y="800100"/>
            <a:ext cx="8018598" cy="4318063"/>
          </a:xfrm>
          <a:prstGeom prst="rect">
            <a:avLst/>
          </a:prstGeom>
        </p:spPr>
      </p:pic>
      <p:sp>
        <p:nvSpPr>
          <p:cNvPr id="11" name="Rectangle 1">
            <a:extLst>
              <a:ext uri="{FF2B5EF4-FFF2-40B4-BE49-F238E27FC236}">
                <a16:creationId xmlns:a16="http://schemas.microsoft.com/office/drawing/2014/main" id="{3E5F799A-F7E6-477B-EC72-2C4FF09FE04D}"/>
              </a:ext>
            </a:extLst>
          </p:cNvPr>
          <p:cNvSpPr>
            <a:spLocks noChangeArrowheads="1"/>
          </p:cNvSpPr>
          <p:nvPr/>
        </p:nvSpPr>
        <p:spPr bwMode="auto">
          <a:xfrm>
            <a:off x="8091056" y="5836707"/>
            <a:ext cx="392416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en-GB" sz="1400" dirty="0" err="1"/>
              <a:t>Fouilloux</a:t>
            </a:r>
            <a:r>
              <a:rPr lang="en-GB" sz="1400" dirty="0"/>
              <a:t> et al (2022):</a:t>
            </a:r>
            <a:br>
              <a:rPr lang="en-GB" sz="1400" b="1" dirty="0"/>
            </a:br>
            <a:r>
              <a:rPr lang="en-GB" sz="1400" b="1" dirty="0"/>
              <a:t>International conference on FAIR Digital Objects</a:t>
            </a:r>
            <a:endParaRPr kumimoji="0" lang="en-US" altLang="en-US" sz="1400" b="1" i="1" u="none" strike="noStrike" cap="none" normalizeH="0" baseline="0" dirty="0">
              <a:ln>
                <a:noFill/>
              </a:ln>
              <a:solidFill>
                <a:schemeClr val="tx1"/>
              </a:solidFill>
              <a:effectLst/>
              <a:hlinkClick r:id="rId6"/>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hlinkClick r:id="rId7"/>
              </a:rPr>
              <a:t>https://doi.org/10.24424/nz65-v565</a:t>
            </a:r>
            <a:r>
              <a:rPr kumimoji="0" lang="en-US" altLang="en-US"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hlinkClick r:id="rId8"/>
              </a:rPr>
              <a:t>https://doi.org/</a:t>
            </a:r>
            <a:r>
              <a:rPr lang="en-GB" sz="1400" dirty="0">
                <a:hlinkClick r:id="rId8"/>
              </a:rPr>
              <a:t>10.3897/rio.8.e93940</a:t>
            </a:r>
            <a:r>
              <a:rPr lang="en-US" sz="1400" dirty="0"/>
              <a:t> </a:t>
            </a:r>
            <a:endParaRPr kumimoji="0" lang="en-US" altLang="en-US" sz="1400" b="0" i="0" u="none" strike="noStrike" cap="none" normalizeH="0" baseline="0" dirty="0">
              <a:ln>
                <a:noFill/>
              </a:ln>
              <a:solidFill>
                <a:schemeClr val="tx1"/>
              </a:solidFill>
              <a:effectLst/>
            </a:endParaRPr>
          </a:p>
        </p:txBody>
      </p:sp>
      <p:sp>
        <p:nvSpPr>
          <p:cNvPr id="3" name="TextBox 2">
            <a:extLst>
              <a:ext uri="{FF2B5EF4-FFF2-40B4-BE49-F238E27FC236}">
                <a16:creationId xmlns:a16="http://schemas.microsoft.com/office/drawing/2014/main" id="{C3954457-3B5F-54EB-98D3-0F08C1B8B03C}"/>
              </a:ext>
            </a:extLst>
          </p:cNvPr>
          <p:cNvSpPr txBox="1"/>
          <p:nvPr/>
        </p:nvSpPr>
        <p:spPr>
          <a:xfrm>
            <a:off x="-13854" y="6225893"/>
            <a:ext cx="6109854" cy="646331"/>
          </a:xfrm>
          <a:prstGeom prst="rect">
            <a:avLst/>
          </a:prstGeom>
          <a:noFill/>
        </p:spPr>
        <p:txBody>
          <a:bodyPr wrap="square">
            <a:spAutoFit/>
          </a:bodyPr>
          <a:lstStyle/>
          <a:p>
            <a:r>
              <a:rPr lang="en-GB" dirty="0">
                <a:hlinkClick r:id="rId9"/>
              </a:rPr>
              <a:t>https://reliance.rohub.org/ </a:t>
            </a:r>
          </a:p>
          <a:p>
            <a:r>
              <a:rPr lang="en-GB" dirty="0">
                <a:hlinkClick r:id="rId9"/>
              </a:rPr>
              <a:t>https://www.researchobject.org/ro-crate/in-use/rohub.html</a:t>
            </a:r>
            <a:r>
              <a:rPr lang="en-GB" dirty="0"/>
              <a:t> </a:t>
            </a:r>
          </a:p>
        </p:txBody>
      </p:sp>
    </p:spTree>
    <p:extLst>
      <p:ext uri="{BB962C8B-B14F-4D97-AF65-F5344CB8AC3E}">
        <p14:creationId xmlns:p14="http://schemas.microsoft.com/office/powerpoint/2010/main" val="3435077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B6481-9F0C-9294-08CE-1D4CE080A595}"/>
              </a:ext>
            </a:extLst>
          </p:cNvPr>
          <p:cNvSpPr>
            <a:spLocks noGrp="1"/>
          </p:cNvSpPr>
          <p:nvPr>
            <p:ph type="title"/>
          </p:nvPr>
        </p:nvSpPr>
        <p:spPr>
          <a:xfrm>
            <a:off x="28519" y="734021"/>
            <a:ext cx="10515600" cy="676656"/>
          </a:xfrm>
        </p:spPr>
        <p:txBody>
          <a:bodyPr/>
          <a:lstStyle/>
          <a:p>
            <a:r>
              <a:rPr lang="en-GB" dirty="0"/>
              <a:t>Annotating </a:t>
            </a:r>
            <a:br>
              <a:rPr lang="en-GB" dirty="0"/>
            </a:br>
            <a:r>
              <a:rPr lang="en-GB" dirty="0"/>
              <a:t>plant research data</a:t>
            </a:r>
          </a:p>
        </p:txBody>
      </p:sp>
      <p:sp>
        <p:nvSpPr>
          <p:cNvPr id="8" name="Text Placeholder 7">
            <a:extLst>
              <a:ext uri="{FF2B5EF4-FFF2-40B4-BE49-F238E27FC236}">
                <a16:creationId xmlns:a16="http://schemas.microsoft.com/office/drawing/2014/main" id="{DDC8F099-D197-03BD-E1B9-48A7025C39D5}"/>
              </a:ext>
            </a:extLst>
          </p:cNvPr>
          <p:cNvSpPr>
            <a:spLocks noGrp="1"/>
          </p:cNvSpPr>
          <p:nvPr>
            <p:ph type="body" sz="quarter" idx="17"/>
          </p:nvPr>
        </p:nvSpPr>
        <p:spPr>
          <a:xfrm>
            <a:off x="425152" y="4930065"/>
            <a:ext cx="2423160" cy="1034655"/>
          </a:xfrm>
        </p:spPr>
        <p:txBody>
          <a:bodyPr/>
          <a:lstStyle/>
          <a:p>
            <a:r>
              <a:rPr lang="en-GB" dirty="0"/>
              <a:t>Annotated Research Context (ARC)</a:t>
            </a:r>
          </a:p>
        </p:txBody>
      </p:sp>
      <p:sp>
        <p:nvSpPr>
          <p:cNvPr id="11" name="Text Placeholder 10">
            <a:extLst>
              <a:ext uri="{FF2B5EF4-FFF2-40B4-BE49-F238E27FC236}">
                <a16:creationId xmlns:a16="http://schemas.microsoft.com/office/drawing/2014/main" id="{80B551D3-833F-FAF5-2BBC-E1D1630B3031}"/>
              </a:ext>
            </a:extLst>
          </p:cNvPr>
          <p:cNvSpPr>
            <a:spLocks noGrp="1"/>
          </p:cNvSpPr>
          <p:nvPr>
            <p:ph type="body" sz="quarter" idx="20"/>
          </p:nvPr>
        </p:nvSpPr>
        <p:spPr>
          <a:xfrm>
            <a:off x="4029097" y="417514"/>
            <a:ext cx="2423160" cy="365760"/>
          </a:xfrm>
        </p:spPr>
        <p:txBody>
          <a:bodyPr/>
          <a:lstStyle/>
          <a:p>
            <a:pPr algn="r"/>
            <a:r>
              <a:rPr lang="en-GB" sz="1400" dirty="0"/>
              <a:t>Annotation</a:t>
            </a:r>
          </a:p>
        </p:txBody>
      </p:sp>
      <p:sp>
        <p:nvSpPr>
          <p:cNvPr id="14" name="Text Placeholder 13">
            <a:extLst>
              <a:ext uri="{FF2B5EF4-FFF2-40B4-BE49-F238E27FC236}">
                <a16:creationId xmlns:a16="http://schemas.microsoft.com/office/drawing/2014/main" id="{FA830B0B-E92E-CCA6-5BCC-37A0C6CF96B2}"/>
              </a:ext>
            </a:extLst>
          </p:cNvPr>
          <p:cNvSpPr>
            <a:spLocks noGrp="1"/>
          </p:cNvSpPr>
          <p:nvPr>
            <p:ph type="body" sz="quarter" idx="23"/>
          </p:nvPr>
        </p:nvSpPr>
        <p:spPr>
          <a:xfrm>
            <a:off x="6497873" y="3115958"/>
            <a:ext cx="2423160" cy="1664060"/>
          </a:xfrm>
        </p:spPr>
        <p:txBody>
          <a:bodyPr/>
          <a:lstStyle/>
          <a:p>
            <a:pPr>
              <a:lnSpc>
                <a:spcPct val="110000"/>
              </a:lnSpc>
            </a:pPr>
            <a:r>
              <a:rPr lang="en-GB" dirty="0"/>
              <a:t>RO metadata file is </a:t>
            </a:r>
            <a:r>
              <a:rPr lang="en-GB" b="1" dirty="0">
                <a:solidFill>
                  <a:schemeClr val="accent2"/>
                </a:solidFill>
              </a:rPr>
              <a:t>automatically generated</a:t>
            </a:r>
            <a:r>
              <a:rPr lang="en-GB" dirty="0"/>
              <a:t>, converting from ISA </a:t>
            </a:r>
            <a:r>
              <a:rPr lang="en-GB" b="1" dirty="0">
                <a:solidFill>
                  <a:schemeClr val="accent2"/>
                </a:solidFill>
              </a:rPr>
              <a:t>folder structure </a:t>
            </a:r>
            <a:r>
              <a:rPr lang="en-GB" dirty="0"/>
              <a:t>and annotations</a:t>
            </a:r>
          </a:p>
        </p:txBody>
      </p:sp>
      <p:sp>
        <p:nvSpPr>
          <p:cNvPr id="15" name="Text Placeholder 14">
            <a:extLst>
              <a:ext uri="{FF2B5EF4-FFF2-40B4-BE49-F238E27FC236}">
                <a16:creationId xmlns:a16="http://schemas.microsoft.com/office/drawing/2014/main" id="{05EE4BD3-2213-41F1-ECDB-EE164A970B2E}"/>
              </a:ext>
            </a:extLst>
          </p:cNvPr>
          <p:cNvSpPr>
            <a:spLocks noGrp="1"/>
          </p:cNvSpPr>
          <p:nvPr>
            <p:ph type="body" sz="quarter" idx="24"/>
          </p:nvPr>
        </p:nvSpPr>
        <p:spPr>
          <a:xfrm>
            <a:off x="9199857" y="4742218"/>
            <a:ext cx="2423160" cy="1504724"/>
          </a:xfrm>
        </p:spPr>
        <p:txBody>
          <a:bodyPr/>
          <a:lstStyle/>
          <a:p>
            <a:pPr>
              <a:lnSpc>
                <a:spcPct val="110000"/>
              </a:lnSpc>
            </a:pPr>
            <a:r>
              <a:rPr lang="en-GB" dirty="0"/>
              <a:t>Reuse established standards including </a:t>
            </a:r>
            <a:r>
              <a:rPr lang="en-GB" b="1" dirty="0">
                <a:solidFill>
                  <a:schemeClr val="accent5"/>
                </a:solidFill>
              </a:rPr>
              <a:t>ISA Model, CWL</a:t>
            </a:r>
            <a:br>
              <a:rPr lang="en-GB" dirty="0"/>
            </a:br>
            <a:endParaRPr lang="en-GB" dirty="0"/>
          </a:p>
        </p:txBody>
      </p:sp>
      <p:grpSp>
        <p:nvGrpSpPr>
          <p:cNvPr id="25" name="Graphic 18">
            <a:extLst>
              <a:ext uri="{FF2B5EF4-FFF2-40B4-BE49-F238E27FC236}">
                <a16:creationId xmlns:a16="http://schemas.microsoft.com/office/drawing/2014/main" id="{C47C8E4A-D106-699F-FD8A-DB59024A247E}"/>
              </a:ext>
            </a:extLst>
          </p:cNvPr>
          <p:cNvGrpSpPr/>
          <p:nvPr/>
        </p:nvGrpSpPr>
        <p:grpSpPr>
          <a:xfrm>
            <a:off x="6132487" y="89764"/>
            <a:ext cx="5974339" cy="2874599"/>
            <a:chOff x="6132487" y="89764"/>
            <a:chExt cx="5974339" cy="2874599"/>
          </a:xfrm>
        </p:grpSpPr>
        <p:pic>
          <p:nvPicPr>
            <p:cNvPr id="26" name="Picture 25">
              <a:extLst>
                <a:ext uri="{FF2B5EF4-FFF2-40B4-BE49-F238E27FC236}">
                  <a16:creationId xmlns:a16="http://schemas.microsoft.com/office/drawing/2014/main" id="{E9436A9F-3EB9-85AF-7C6F-35607BF32D0E}"/>
                </a:ext>
              </a:extLst>
            </p:cNvPr>
            <p:cNvPicPr>
              <a:picLocks noChangeAspect="1"/>
            </p:cNvPicPr>
            <p:nvPr/>
          </p:nvPicPr>
          <p:blipFill>
            <a:blip r:embed="rId3">
              <a:duotone>
                <a:prstClr val="black"/>
                <a:schemeClr val="tx1">
                  <a:tint val="45000"/>
                  <a:satMod val="400000"/>
                </a:schemeClr>
              </a:duotone>
            </a:blip>
            <a:stretch>
              <a:fillRect/>
            </a:stretch>
          </p:blipFill>
          <p:spPr>
            <a:xfrm>
              <a:off x="7610811" y="1276387"/>
              <a:ext cx="3167570" cy="933676"/>
            </a:xfrm>
            <a:custGeom>
              <a:avLst/>
              <a:gdLst>
                <a:gd name="connsiteX0" fmla="*/ -147 w 3167570"/>
                <a:gd name="connsiteY0" fmla="*/ 26 h 933676"/>
                <a:gd name="connsiteX1" fmla="*/ 3167424 w 3167570"/>
                <a:gd name="connsiteY1" fmla="*/ 26 h 933676"/>
                <a:gd name="connsiteX2" fmla="*/ 3167424 w 3167570"/>
                <a:gd name="connsiteY2" fmla="*/ 933702 h 933676"/>
                <a:gd name="connsiteX3" fmla="*/ -147 w 3167570"/>
                <a:gd name="connsiteY3" fmla="*/ 933702 h 933676"/>
              </a:gdLst>
              <a:ahLst/>
              <a:cxnLst>
                <a:cxn ang="0">
                  <a:pos x="connsiteX0" y="connsiteY0"/>
                </a:cxn>
                <a:cxn ang="0">
                  <a:pos x="connsiteX1" y="connsiteY1"/>
                </a:cxn>
                <a:cxn ang="0">
                  <a:pos x="connsiteX2" y="connsiteY2"/>
                </a:cxn>
                <a:cxn ang="0">
                  <a:pos x="connsiteX3" y="connsiteY3"/>
                </a:cxn>
              </a:cxnLst>
              <a:rect l="l" t="t" r="r" b="b"/>
              <a:pathLst>
                <a:path w="3167570" h="933676">
                  <a:moveTo>
                    <a:pt x="-147" y="26"/>
                  </a:moveTo>
                  <a:lnTo>
                    <a:pt x="3167424" y="26"/>
                  </a:lnTo>
                  <a:lnTo>
                    <a:pt x="3167424" y="933702"/>
                  </a:lnTo>
                  <a:lnTo>
                    <a:pt x="-147" y="933702"/>
                  </a:lnTo>
                  <a:close/>
                </a:path>
              </a:pathLst>
            </a:custGeom>
          </p:spPr>
        </p:pic>
        <p:sp>
          <p:nvSpPr>
            <p:cNvPr id="27" name="Freeform: Shape 26">
              <a:extLst>
                <a:ext uri="{FF2B5EF4-FFF2-40B4-BE49-F238E27FC236}">
                  <a16:creationId xmlns:a16="http://schemas.microsoft.com/office/drawing/2014/main" id="{193646F7-3D38-F6CF-5628-F6A471B83448}"/>
                </a:ext>
              </a:extLst>
            </p:cNvPr>
            <p:cNvSpPr/>
            <p:nvPr/>
          </p:nvSpPr>
          <p:spPr>
            <a:xfrm>
              <a:off x="8706772" y="1414609"/>
              <a:ext cx="210100" cy="768632"/>
            </a:xfrm>
            <a:custGeom>
              <a:avLst/>
              <a:gdLst>
                <a:gd name="connsiteX0" fmla="*/ 92780 w 210100"/>
                <a:gd name="connsiteY0" fmla="*/ -641 h 768632"/>
                <a:gd name="connsiteX1" fmla="*/ -930 w 210100"/>
                <a:gd name="connsiteY1" fmla="*/ 767991 h 768632"/>
              </a:gdLst>
              <a:ahLst/>
              <a:cxnLst>
                <a:cxn ang="0">
                  <a:pos x="connsiteX0" y="connsiteY0"/>
                </a:cxn>
                <a:cxn ang="0">
                  <a:pos x="connsiteX1" y="connsiteY1"/>
                </a:cxn>
              </a:cxnLst>
              <a:rect l="l" t="t" r="r" b="b"/>
              <a:pathLst>
                <a:path w="210100" h="768632">
                  <a:moveTo>
                    <a:pt x="92780" y="-641"/>
                  </a:moveTo>
                  <a:cubicBezTo>
                    <a:pt x="279168" y="237331"/>
                    <a:pt x="237210" y="581459"/>
                    <a:pt x="-930" y="767991"/>
                  </a:cubicBezTo>
                </a:path>
              </a:pathLst>
            </a:custGeom>
            <a:noFill/>
            <a:ln w="22891" cap="rnd">
              <a:solidFill>
                <a:srgbClr val="ACACAC"/>
              </a:solid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id="{9CA13C67-9BD4-7E0F-FD18-98472999D31B}"/>
                </a:ext>
              </a:extLst>
            </p:cNvPr>
            <p:cNvSpPr/>
            <p:nvPr/>
          </p:nvSpPr>
          <p:spPr>
            <a:xfrm rot="7684235" flipV="1">
              <a:off x="8968093" y="1476432"/>
              <a:ext cx="547318" cy="547726"/>
            </a:xfrm>
            <a:custGeom>
              <a:avLst/>
              <a:gdLst>
                <a:gd name="connsiteX0" fmla="*/ 3 w 547318"/>
                <a:gd name="connsiteY0" fmla="*/ 58 h 547726"/>
                <a:gd name="connsiteX1" fmla="*/ 547322 w 547318"/>
                <a:gd name="connsiteY1" fmla="*/ 547785 h 547726"/>
              </a:gdLst>
              <a:ahLst/>
              <a:cxnLst>
                <a:cxn ang="0">
                  <a:pos x="connsiteX0" y="connsiteY0"/>
                </a:cxn>
                <a:cxn ang="0">
                  <a:pos x="connsiteX1" y="connsiteY1"/>
                </a:cxn>
              </a:cxnLst>
              <a:rect l="l" t="t" r="r" b="b"/>
              <a:pathLst>
                <a:path w="547318" h="547726">
                  <a:moveTo>
                    <a:pt x="3" y="58"/>
                  </a:moveTo>
                  <a:cubicBezTo>
                    <a:pt x="302279" y="58"/>
                    <a:pt x="547322" y="245284"/>
                    <a:pt x="547322" y="547785"/>
                  </a:cubicBezTo>
                </a:path>
              </a:pathLst>
            </a:custGeom>
            <a:noFill/>
            <a:ln w="22891" cap="rnd">
              <a:solidFill>
                <a:srgbClr val="ACACAC"/>
              </a:solid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B89E2D18-B3B4-D792-AA71-399177B45916}"/>
                </a:ext>
              </a:extLst>
            </p:cNvPr>
            <p:cNvSpPr/>
            <p:nvPr/>
          </p:nvSpPr>
          <p:spPr>
            <a:xfrm>
              <a:off x="8720919" y="1141732"/>
              <a:ext cx="283261" cy="1194468"/>
            </a:xfrm>
            <a:custGeom>
              <a:avLst/>
              <a:gdLst>
                <a:gd name="connsiteX0" fmla="*/ 74351 w 283261"/>
                <a:gd name="connsiteY0" fmla="*/ -626 h 1194468"/>
                <a:gd name="connsiteX1" fmla="*/ -943 w 283261"/>
                <a:gd name="connsiteY1" fmla="*/ 1193843 h 1194468"/>
              </a:gdLst>
              <a:ahLst/>
              <a:cxnLst>
                <a:cxn ang="0">
                  <a:pos x="connsiteX0" y="connsiteY0"/>
                </a:cxn>
                <a:cxn ang="0">
                  <a:pos x="connsiteX1" y="connsiteY1"/>
                </a:cxn>
              </a:cxnLst>
              <a:rect l="l" t="t" r="r" b="b"/>
              <a:pathLst>
                <a:path w="283261" h="1194468">
                  <a:moveTo>
                    <a:pt x="74351" y="-626"/>
                  </a:moveTo>
                  <a:cubicBezTo>
                    <a:pt x="378764" y="388035"/>
                    <a:pt x="345055" y="922816"/>
                    <a:pt x="-943" y="1193843"/>
                  </a:cubicBezTo>
                </a:path>
              </a:pathLst>
            </a:custGeom>
            <a:noFill/>
            <a:ln w="22891" cap="rnd">
              <a:solidFill>
                <a:srgbClr val="ACACAC"/>
              </a:solid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id="{AE1D5A48-F842-43F0-B9DA-F5765331F5B9}"/>
                </a:ext>
              </a:extLst>
            </p:cNvPr>
            <p:cNvSpPr/>
            <p:nvPr/>
          </p:nvSpPr>
          <p:spPr>
            <a:xfrm>
              <a:off x="6132487" y="1860576"/>
              <a:ext cx="750156" cy="905894"/>
            </a:xfrm>
            <a:custGeom>
              <a:avLst/>
              <a:gdLst>
                <a:gd name="connsiteX0" fmla="*/ 83862 w 750156"/>
                <a:gd name="connsiteY0" fmla="*/ 857537 h 905894"/>
                <a:gd name="connsiteX1" fmla="*/ 4607 w 750156"/>
                <a:gd name="connsiteY1" fmla="*/ 535476 h 905894"/>
                <a:gd name="connsiteX2" fmla="*/ 294038 w 750156"/>
                <a:gd name="connsiteY2" fmla="*/ 217927 h 905894"/>
                <a:gd name="connsiteX3" fmla="*/ 549686 w 750156"/>
                <a:gd name="connsiteY3" fmla="*/ 113616 h 905894"/>
                <a:gd name="connsiteX4" fmla="*/ 706291 w 750156"/>
                <a:gd name="connsiteY4" fmla="*/ 220 h 905894"/>
                <a:gd name="connsiteX5" fmla="*/ 745837 w 750156"/>
                <a:gd name="connsiteY5" fmla="*/ 70907 h 905894"/>
                <a:gd name="connsiteX6" fmla="*/ 742885 w 750156"/>
                <a:gd name="connsiteY6" fmla="*/ 275562 h 905894"/>
                <a:gd name="connsiteX7" fmla="*/ 686676 w 750156"/>
                <a:gd name="connsiteY7" fmla="*/ 607707 h 905894"/>
                <a:gd name="connsiteX8" fmla="*/ 575731 w 750156"/>
                <a:gd name="connsiteY8" fmla="*/ 801717 h 905894"/>
                <a:gd name="connsiteX9" fmla="*/ 355270 w 750156"/>
                <a:gd name="connsiteY9" fmla="*/ 897863 h 905894"/>
                <a:gd name="connsiteX10" fmla="*/ 83862 w 750156"/>
                <a:gd name="connsiteY10" fmla="*/ 857537 h 90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50156" h="905894">
                  <a:moveTo>
                    <a:pt x="83862" y="857537"/>
                  </a:moveTo>
                  <a:cubicBezTo>
                    <a:pt x="25417" y="797134"/>
                    <a:pt x="-14834" y="640329"/>
                    <a:pt x="4607" y="535476"/>
                  </a:cubicBezTo>
                  <a:cubicBezTo>
                    <a:pt x="24051" y="430607"/>
                    <a:pt x="70951" y="278146"/>
                    <a:pt x="294038" y="217927"/>
                  </a:cubicBezTo>
                  <a:cubicBezTo>
                    <a:pt x="371532" y="197008"/>
                    <a:pt x="480976" y="149900"/>
                    <a:pt x="549686" y="113616"/>
                  </a:cubicBezTo>
                  <a:cubicBezTo>
                    <a:pt x="618393" y="77331"/>
                    <a:pt x="673599" y="7337"/>
                    <a:pt x="706291" y="220"/>
                  </a:cubicBezTo>
                  <a:cubicBezTo>
                    <a:pt x="738984" y="-6897"/>
                    <a:pt x="739737" y="25017"/>
                    <a:pt x="745837" y="70907"/>
                  </a:cubicBezTo>
                  <a:cubicBezTo>
                    <a:pt x="751935" y="116798"/>
                    <a:pt x="751087" y="212800"/>
                    <a:pt x="742885" y="275562"/>
                  </a:cubicBezTo>
                  <a:cubicBezTo>
                    <a:pt x="734682" y="338328"/>
                    <a:pt x="714534" y="520011"/>
                    <a:pt x="686676" y="607707"/>
                  </a:cubicBezTo>
                  <a:cubicBezTo>
                    <a:pt x="658818" y="695376"/>
                    <a:pt x="630966" y="753344"/>
                    <a:pt x="575731" y="801717"/>
                  </a:cubicBezTo>
                  <a:cubicBezTo>
                    <a:pt x="520499" y="850062"/>
                    <a:pt x="437249" y="888583"/>
                    <a:pt x="355270" y="897863"/>
                  </a:cubicBezTo>
                  <a:cubicBezTo>
                    <a:pt x="273292" y="907171"/>
                    <a:pt x="142305" y="917939"/>
                    <a:pt x="83862" y="857537"/>
                  </a:cubicBezTo>
                  <a:close/>
                </a:path>
              </a:pathLst>
            </a:custGeom>
            <a:solidFill>
              <a:schemeClr val="accent3">
                <a:lumMod val="60000"/>
                <a:lumOff val="40000"/>
              </a:schemeClr>
            </a:solidFill>
            <a:ln w="45781" cap="rnd">
              <a:solidFill>
                <a:schemeClr val="accent4"/>
              </a:solid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17545B10-954A-3EDD-5A81-BA41271668BF}"/>
                </a:ext>
              </a:extLst>
            </p:cNvPr>
            <p:cNvSpPr/>
            <p:nvPr/>
          </p:nvSpPr>
          <p:spPr>
            <a:xfrm>
              <a:off x="6186190" y="2423863"/>
              <a:ext cx="301401" cy="540500"/>
            </a:xfrm>
            <a:custGeom>
              <a:avLst/>
              <a:gdLst>
                <a:gd name="connsiteX0" fmla="*/ 484 w 301401"/>
                <a:gd name="connsiteY0" fmla="*/ 539629 h 540500"/>
                <a:gd name="connsiteX1" fmla="*/ 301107 w 301401"/>
                <a:gd name="connsiteY1" fmla="*/ -871 h 540500"/>
              </a:gdLst>
              <a:ahLst/>
              <a:cxnLst>
                <a:cxn ang="0">
                  <a:pos x="connsiteX0" y="connsiteY0"/>
                </a:cxn>
                <a:cxn ang="0">
                  <a:pos x="connsiteX1" y="connsiteY1"/>
                </a:cxn>
              </a:cxnLst>
              <a:rect l="l" t="t" r="r" b="b"/>
              <a:pathLst>
                <a:path w="301401" h="540500">
                  <a:moveTo>
                    <a:pt x="484" y="539629"/>
                  </a:moveTo>
                  <a:cubicBezTo>
                    <a:pt x="-3128" y="365983"/>
                    <a:pt x="-6739" y="192337"/>
                    <a:pt x="301107" y="-871"/>
                  </a:cubicBezTo>
                </a:path>
              </a:pathLst>
            </a:custGeom>
            <a:noFill/>
            <a:ln w="45781" cap="rnd">
              <a:solidFill>
                <a:schemeClr val="accent4"/>
              </a:solid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A4EC03AB-E337-2C51-F188-314787F327DF}"/>
                </a:ext>
              </a:extLst>
            </p:cNvPr>
            <p:cNvSpPr/>
            <p:nvPr/>
          </p:nvSpPr>
          <p:spPr>
            <a:xfrm>
              <a:off x="10314411" y="1110273"/>
              <a:ext cx="1065172" cy="51552"/>
            </a:xfrm>
            <a:custGeom>
              <a:avLst/>
              <a:gdLst>
                <a:gd name="connsiteX0" fmla="*/ -1452 w 1065172"/>
                <a:gd name="connsiteY0" fmla="*/ 16713 h 51552"/>
                <a:gd name="connsiteX1" fmla="*/ 67283 w 1065172"/>
                <a:gd name="connsiteY1" fmla="*/ 16713 h 51552"/>
                <a:gd name="connsiteX2" fmla="*/ 67283 w 1065172"/>
                <a:gd name="connsiteY2" fmla="*/ 33897 h 51552"/>
                <a:gd name="connsiteX3" fmla="*/ -1452 w 1065172"/>
                <a:gd name="connsiteY3" fmla="*/ 33897 h 51552"/>
                <a:gd name="connsiteX4" fmla="*/ 118835 w 1065172"/>
                <a:gd name="connsiteY4" fmla="*/ 16713 h 51552"/>
                <a:gd name="connsiteX5" fmla="*/ 187571 w 1065172"/>
                <a:gd name="connsiteY5" fmla="*/ 16713 h 51552"/>
                <a:gd name="connsiteX6" fmla="*/ 187571 w 1065172"/>
                <a:gd name="connsiteY6" fmla="*/ 33897 h 51552"/>
                <a:gd name="connsiteX7" fmla="*/ 118835 w 1065172"/>
                <a:gd name="connsiteY7" fmla="*/ 33897 h 51552"/>
                <a:gd name="connsiteX8" fmla="*/ 239122 w 1065172"/>
                <a:gd name="connsiteY8" fmla="*/ 16713 h 51552"/>
                <a:gd name="connsiteX9" fmla="*/ 307858 w 1065172"/>
                <a:gd name="connsiteY9" fmla="*/ 16713 h 51552"/>
                <a:gd name="connsiteX10" fmla="*/ 307858 w 1065172"/>
                <a:gd name="connsiteY10" fmla="*/ 33897 h 51552"/>
                <a:gd name="connsiteX11" fmla="*/ 239122 w 1065172"/>
                <a:gd name="connsiteY11" fmla="*/ 33897 h 51552"/>
                <a:gd name="connsiteX12" fmla="*/ 359410 w 1065172"/>
                <a:gd name="connsiteY12" fmla="*/ 16713 h 51552"/>
                <a:gd name="connsiteX13" fmla="*/ 428145 w 1065172"/>
                <a:gd name="connsiteY13" fmla="*/ 16713 h 51552"/>
                <a:gd name="connsiteX14" fmla="*/ 428145 w 1065172"/>
                <a:gd name="connsiteY14" fmla="*/ 33897 h 51552"/>
                <a:gd name="connsiteX15" fmla="*/ 359410 w 1065172"/>
                <a:gd name="connsiteY15" fmla="*/ 33897 h 51552"/>
                <a:gd name="connsiteX16" fmla="*/ 479697 w 1065172"/>
                <a:gd name="connsiteY16" fmla="*/ 16713 h 51552"/>
                <a:gd name="connsiteX17" fmla="*/ 548432 w 1065172"/>
                <a:gd name="connsiteY17" fmla="*/ 16713 h 51552"/>
                <a:gd name="connsiteX18" fmla="*/ 548432 w 1065172"/>
                <a:gd name="connsiteY18" fmla="*/ 33897 h 51552"/>
                <a:gd name="connsiteX19" fmla="*/ 479697 w 1065172"/>
                <a:gd name="connsiteY19" fmla="*/ 33897 h 51552"/>
                <a:gd name="connsiteX20" fmla="*/ 599984 w 1065172"/>
                <a:gd name="connsiteY20" fmla="*/ 16713 h 51552"/>
                <a:gd name="connsiteX21" fmla="*/ 668720 w 1065172"/>
                <a:gd name="connsiteY21" fmla="*/ 16713 h 51552"/>
                <a:gd name="connsiteX22" fmla="*/ 668720 w 1065172"/>
                <a:gd name="connsiteY22" fmla="*/ 33897 h 51552"/>
                <a:gd name="connsiteX23" fmla="*/ 599984 w 1065172"/>
                <a:gd name="connsiteY23" fmla="*/ 33897 h 51552"/>
                <a:gd name="connsiteX24" fmla="*/ 720271 w 1065172"/>
                <a:gd name="connsiteY24" fmla="*/ 16713 h 51552"/>
                <a:gd name="connsiteX25" fmla="*/ 789007 w 1065172"/>
                <a:gd name="connsiteY25" fmla="*/ 16713 h 51552"/>
                <a:gd name="connsiteX26" fmla="*/ 789007 w 1065172"/>
                <a:gd name="connsiteY26" fmla="*/ 33897 h 51552"/>
                <a:gd name="connsiteX27" fmla="*/ 720271 w 1065172"/>
                <a:gd name="connsiteY27" fmla="*/ 33897 h 51552"/>
                <a:gd name="connsiteX28" fmla="*/ 840559 w 1065172"/>
                <a:gd name="connsiteY28" fmla="*/ 16713 h 51552"/>
                <a:gd name="connsiteX29" fmla="*/ 909294 w 1065172"/>
                <a:gd name="connsiteY29" fmla="*/ 16713 h 51552"/>
                <a:gd name="connsiteX30" fmla="*/ 909294 w 1065172"/>
                <a:gd name="connsiteY30" fmla="*/ 33897 h 51552"/>
                <a:gd name="connsiteX31" fmla="*/ 840559 w 1065172"/>
                <a:gd name="connsiteY31" fmla="*/ 33897 h 51552"/>
                <a:gd name="connsiteX32" fmla="*/ 960846 w 1065172"/>
                <a:gd name="connsiteY32" fmla="*/ 16713 h 51552"/>
                <a:gd name="connsiteX33" fmla="*/ 1029581 w 1065172"/>
                <a:gd name="connsiteY33" fmla="*/ 16713 h 51552"/>
                <a:gd name="connsiteX34" fmla="*/ 1029581 w 1065172"/>
                <a:gd name="connsiteY34" fmla="*/ 33897 h 51552"/>
                <a:gd name="connsiteX35" fmla="*/ 960846 w 1065172"/>
                <a:gd name="connsiteY35" fmla="*/ 33897 h 51552"/>
                <a:gd name="connsiteX36" fmla="*/ 1037944 w 1065172"/>
                <a:gd name="connsiteY36" fmla="*/ -471 h 51552"/>
                <a:gd name="connsiteX37" fmla="*/ 1063720 w 1065172"/>
                <a:gd name="connsiteY37" fmla="*/ 25305 h 51552"/>
                <a:gd name="connsiteX38" fmla="*/ 1037944 w 1065172"/>
                <a:gd name="connsiteY38" fmla="*/ 51082 h 51552"/>
                <a:gd name="connsiteX39" fmla="*/ 1012168 w 1065172"/>
                <a:gd name="connsiteY39" fmla="*/ 25305 h 51552"/>
                <a:gd name="connsiteX40" fmla="*/ 1037944 w 1065172"/>
                <a:gd name="connsiteY40" fmla="*/ -471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065172" h="51552">
                  <a:moveTo>
                    <a:pt x="-1452" y="16713"/>
                  </a:moveTo>
                  <a:lnTo>
                    <a:pt x="67283" y="16713"/>
                  </a:lnTo>
                  <a:lnTo>
                    <a:pt x="67283" y="33897"/>
                  </a:lnTo>
                  <a:lnTo>
                    <a:pt x="-1452" y="33897"/>
                  </a:lnTo>
                  <a:close/>
                  <a:moveTo>
                    <a:pt x="118835" y="16713"/>
                  </a:moveTo>
                  <a:lnTo>
                    <a:pt x="187571" y="16713"/>
                  </a:lnTo>
                  <a:lnTo>
                    <a:pt x="187571" y="33897"/>
                  </a:lnTo>
                  <a:lnTo>
                    <a:pt x="118835" y="33897"/>
                  </a:lnTo>
                  <a:close/>
                  <a:moveTo>
                    <a:pt x="239122" y="16713"/>
                  </a:moveTo>
                  <a:lnTo>
                    <a:pt x="307858" y="16713"/>
                  </a:lnTo>
                  <a:lnTo>
                    <a:pt x="307858" y="33897"/>
                  </a:lnTo>
                  <a:lnTo>
                    <a:pt x="239122" y="33897"/>
                  </a:lnTo>
                  <a:close/>
                  <a:moveTo>
                    <a:pt x="359410" y="16713"/>
                  </a:moveTo>
                  <a:lnTo>
                    <a:pt x="428145" y="16713"/>
                  </a:lnTo>
                  <a:lnTo>
                    <a:pt x="428145" y="33897"/>
                  </a:lnTo>
                  <a:lnTo>
                    <a:pt x="359410" y="33897"/>
                  </a:lnTo>
                  <a:close/>
                  <a:moveTo>
                    <a:pt x="479697" y="16713"/>
                  </a:moveTo>
                  <a:lnTo>
                    <a:pt x="548432" y="16713"/>
                  </a:lnTo>
                  <a:lnTo>
                    <a:pt x="548432" y="33897"/>
                  </a:lnTo>
                  <a:lnTo>
                    <a:pt x="479697" y="33897"/>
                  </a:lnTo>
                  <a:close/>
                  <a:moveTo>
                    <a:pt x="599984" y="16713"/>
                  </a:moveTo>
                  <a:lnTo>
                    <a:pt x="668720" y="16713"/>
                  </a:lnTo>
                  <a:lnTo>
                    <a:pt x="668720" y="33897"/>
                  </a:lnTo>
                  <a:lnTo>
                    <a:pt x="599984" y="33897"/>
                  </a:lnTo>
                  <a:close/>
                  <a:moveTo>
                    <a:pt x="720271" y="16713"/>
                  </a:moveTo>
                  <a:lnTo>
                    <a:pt x="789007" y="16713"/>
                  </a:lnTo>
                  <a:lnTo>
                    <a:pt x="789007" y="33897"/>
                  </a:lnTo>
                  <a:lnTo>
                    <a:pt x="720271" y="33897"/>
                  </a:lnTo>
                  <a:close/>
                  <a:moveTo>
                    <a:pt x="840559" y="16713"/>
                  </a:moveTo>
                  <a:lnTo>
                    <a:pt x="909294" y="16713"/>
                  </a:lnTo>
                  <a:lnTo>
                    <a:pt x="909294" y="33897"/>
                  </a:lnTo>
                  <a:lnTo>
                    <a:pt x="840559" y="33897"/>
                  </a:lnTo>
                  <a:close/>
                  <a:moveTo>
                    <a:pt x="960846" y="16713"/>
                  </a:moveTo>
                  <a:lnTo>
                    <a:pt x="1029581" y="16713"/>
                  </a:lnTo>
                  <a:lnTo>
                    <a:pt x="1029581" y="33897"/>
                  </a:lnTo>
                  <a:lnTo>
                    <a:pt x="960846" y="33897"/>
                  </a:lnTo>
                  <a:close/>
                  <a:moveTo>
                    <a:pt x="1037944" y="-471"/>
                  </a:moveTo>
                  <a:cubicBezTo>
                    <a:pt x="1052178" y="-471"/>
                    <a:pt x="1063720" y="11071"/>
                    <a:pt x="1063720" y="25305"/>
                  </a:cubicBezTo>
                  <a:cubicBezTo>
                    <a:pt x="1063720" y="39542"/>
                    <a:pt x="1052178" y="51082"/>
                    <a:pt x="1037944" y="51082"/>
                  </a:cubicBezTo>
                  <a:cubicBezTo>
                    <a:pt x="1023681" y="51082"/>
                    <a:pt x="1012168" y="39542"/>
                    <a:pt x="1012168" y="25305"/>
                  </a:cubicBezTo>
                  <a:cubicBezTo>
                    <a:pt x="1012168" y="11071"/>
                    <a:pt x="1023681" y="-471"/>
                    <a:pt x="1037944" y="-471"/>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E3E58B41-B80F-B6BF-6C4E-34CE58775D64}"/>
                </a:ext>
              </a:extLst>
            </p:cNvPr>
            <p:cNvSpPr/>
            <p:nvPr/>
          </p:nvSpPr>
          <p:spPr>
            <a:xfrm flipV="1">
              <a:off x="10297227" y="1116001"/>
              <a:ext cx="51551" cy="251960"/>
            </a:xfrm>
            <a:custGeom>
              <a:avLst/>
              <a:gdLst>
                <a:gd name="connsiteX0" fmla="*/ 34756 w 51551"/>
                <a:gd name="connsiteY0" fmla="*/ 63 h 251960"/>
                <a:gd name="connsiteX1" fmla="*/ 34757 w 51551"/>
                <a:gd name="connsiteY1" fmla="*/ 68800 h 251960"/>
                <a:gd name="connsiteX2" fmla="*/ 17573 w 51551"/>
                <a:gd name="connsiteY2" fmla="*/ 68800 h 251960"/>
                <a:gd name="connsiteX3" fmla="*/ 17573 w 51551"/>
                <a:gd name="connsiteY3" fmla="*/ 63 h 251960"/>
                <a:gd name="connsiteX4" fmla="*/ 34757 w 51551"/>
                <a:gd name="connsiteY4" fmla="*/ 120352 h 251960"/>
                <a:gd name="connsiteX5" fmla="*/ 34757 w 51551"/>
                <a:gd name="connsiteY5" fmla="*/ 189089 h 251960"/>
                <a:gd name="connsiteX6" fmla="*/ 17573 w 51551"/>
                <a:gd name="connsiteY6" fmla="*/ 189089 h 251960"/>
                <a:gd name="connsiteX7" fmla="*/ 17573 w 51551"/>
                <a:gd name="connsiteY7" fmla="*/ 120352 h 251960"/>
                <a:gd name="connsiteX8" fmla="*/ 51941 w 51551"/>
                <a:gd name="connsiteY8" fmla="*/ 226247 h 251960"/>
                <a:gd name="connsiteX9" fmla="*/ 26165 w 51551"/>
                <a:gd name="connsiteY9" fmla="*/ 252024 h 251960"/>
                <a:gd name="connsiteX10" fmla="*/ 389 w 51551"/>
                <a:gd name="connsiteY10" fmla="*/ 226247 h 251960"/>
                <a:gd name="connsiteX11" fmla="*/ 26165 w 51551"/>
                <a:gd name="connsiteY11" fmla="*/ 200471 h 251960"/>
                <a:gd name="connsiteX12" fmla="*/ 51941 w 51551"/>
                <a:gd name="connsiteY12" fmla="*/ 226247 h 251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551" h="251960">
                  <a:moveTo>
                    <a:pt x="34756" y="63"/>
                  </a:moveTo>
                  <a:lnTo>
                    <a:pt x="34757" y="68800"/>
                  </a:lnTo>
                  <a:lnTo>
                    <a:pt x="17573" y="68800"/>
                  </a:lnTo>
                  <a:lnTo>
                    <a:pt x="17573" y="63"/>
                  </a:lnTo>
                  <a:close/>
                  <a:moveTo>
                    <a:pt x="34757" y="120352"/>
                  </a:moveTo>
                  <a:lnTo>
                    <a:pt x="34757" y="189089"/>
                  </a:lnTo>
                  <a:lnTo>
                    <a:pt x="17573" y="189089"/>
                  </a:lnTo>
                  <a:lnTo>
                    <a:pt x="17573" y="120352"/>
                  </a:lnTo>
                  <a:close/>
                  <a:moveTo>
                    <a:pt x="51941" y="226247"/>
                  </a:moveTo>
                  <a:cubicBezTo>
                    <a:pt x="51941" y="240483"/>
                    <a:pt x="40401" y="252024"/>
                    <a:pt x="26165" y="252024"/>
                  </a:cubicBezTo>
                  <a:cubicBezTo>
                    <a:pt x="11930" y="252024"/>
                    <a:pt x="389" y="240483"/>
                    <a:pt x="389" y="226247"/>
                  </a:cubicBezTo>
                  <a:cubicBezTo>
                    <a:pt x="389" y="212011"/>
                    <a:pt x="11929" y="200471"/>
                    <a:pt x="26165" y="200471"/>
                  </a:cubicBezTo>
                  <a:cubicBezTo>
                    <a:pt x="40401" y="200471"/>
                    <a:pt x="51941" y="212011"/>
                    <a:pt x="51941" y="226247"/>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id="{DC3924E9-5FE3-F0F5-5A10-ADE89A979A2A}"/>
                </a:ext>
              </a:extLst>
            </p:cNvPr>
            <p:cNvSpPr/>
            <p:nvPr/>
          </p:nvSpPr>
          <p:spPr>
            <a:xfrm flipV="1">
              <a:off x="8584566" y="740813"/>
              <a:ext cx="51551" cy="325680"/>
            </a:xfrm>
            <a:custGeom>
              <a:avLst/>
              <a:gdLst>
                <a:gd name="connsiteX0" fmla="*/ 34598 w 51551"/>
                <a:gd name="connsiteY0" fmla="*/ 19 h 325680"/>
                <a:gd name="connsiteX1" fmla="*/ 34598 w 51551"/>
                <a:gd name="connsiteY1" fmla="*/ 68756 h 325680"/>
                <a:gd name="connsiteX2" fmla="*/ 17414 w 51551"/>
                <a:gd name="connsiteY2" fmla="*/ 68756 h 325680"/>
                <a:gd name="connsiteX3" fmla="*/ 17414 w 51551"/>
                <a:gd name="connsiteY3" fmla="*/ 19 h 325680"/>
                <a:gd name="connsiteX4" fmla="*/ 34598 w 51551"/>
                <a:gd name="connsiteY4" fmla="*/ 120308 h 325680"/>
                <a:gd name="connsiteX5" fmla="*/ 34599 w 51551"/>
                <a:gd name="connsiteY5" fmla="*/ 189045 h 325680"/>
                <a:gd name="connsiteX6" fmla="*/ 17415 w 51551"/>
                <a:gd name="connsiteY6" fmla="*/ 189045 h 325680"/>
                <a:gd name="connsiteX7" fmla="*/ 17415 w 51551"/>
                <a:gd name="connsiteY7" fmla="*/ 120308 h 325680"/>
                <a:gd name="connsiteX8" fmla="*/ 34599 w 51551"/>
                <a:gd name="connsiteY8" fmla="*/ 240598 h 325680"/>
                <a:gd name="connsiteX9" fmla="*/ 34599 w 51551"/>
                <a:gd name="connsiteY9" fmla="*/ 299923 h 325680"/>
                <a:gd name="connsiteX10" fmla="*/ 17415 w 51551"/>
                <a:gd name="connsiteY10" fmla="*/ 299923 h 325680"/>
                <a:gd name="connsiteX11" fmla="*/ 17415 w 51551"/>
                <a:gd name="connsiteY11" fmla="*/ 240598 h 325680"/>
                <a:gd name="connsiteX12" fmla="*/ 51783 w 51551"/>
                <a:gd name="connsiteY12" fmla="*/ 299923 h 325680"/>
                <a:gd name="connsiteX13" fmla="*/ 26007 w 51551"/>
                <a:gd name="connsiteY13" fmla="*/ 325699 h 325680"/>
                <a:gd name="connsiteX14" fmla="*/ 231 w 51551"/>
                <a:gd name="connsiteY14" fmla="*/ 299923 h 325680"/>
                <a:gd name="connsiteX15" fmla="*/ 26007 w 51551"/>
                <a:gd name="connsiteY15" fmla="*/ 274147 h 325680"/>
                <a:gd name="connsiteX16" fmla="*/ 51783 w 51551"/>
                <a:gd name="connsiteY16" fmla="*/ 299923 h 32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551" h="325680">
                  <a:moveTo>
                    <a:pt x="34598" y="19"/>
                  </a:moveTo>
                  <a:lnTo>
                    <a:pt x="34598" y="68756"/>
                  </a:lnTo>
                  <a:lnTo>
                    <a:pt x="17414" y="68756"/>
                  </a:lnTo>
                  <a:lnTo>
                    <a:pt x="17414" y="19"/>
                  </a:lnTo>
                  <a:close/>
                  <a:moveTo>
                    <a:pt x="34598" y="120308"/>
                  </a:moveTo>
                  <a:lnTo>
                    <a:pt x="34599" y="189045"/>
                  </a:lnTo>
                  <a:lnTo>
                    <a:pt x="17415" y="189045"/>
                  </a:lnTo>
                  <a:lnTo>
                    <a:pt x="17415" y="120308"/>
                  </a:lnTo>
                  <a:close/>
                  <a:moveTo>
                    <a:pt x="34599" y="240598"/>
                  </a:moveTo>
                  <a:lnTo>
                    <a:pt x="34599" y="299923"/>
                  </a:lnTo>
                  <a:lnTo>
                    <a:pt x="17415" y="299923"/>
                  </a:lnTo>
                  <a:lnTo>
                    <a:pt x="17415" y="240598"/>
                  </a:lnTo>
                  <a:close/>
                  <a:moveTo>
                    <a:pt x="51783" y="299923"/>
                  </a:moveTo>
                  <a:cubicBezTo>
                    <a:pt x="51783" y="314157"/>
                    <a:pt x="40243" y="325699"/>
                    <a:pt x="26007" y="325699"/>
                  </a:cubicBezTo>
                  <a:cubicBezTo>
                    <a:pt x="11771" y="325699"/>
                    <a:pt x="231" y="314157"/>
                    <a:pt x="231" y="299923"/>
                  </a:cubicBezTo>
                  <a:cubicBezTo>
                    <a:pt x="231" y="285687"/>
                    <a:pt x="11771" y="274147"/>
                    <a:pt x="26007" y="274147"/>
                  </a:cubicBezTo>
                  <a:cubicBezTo>
                    <a:pt x="40242" y="274147"/>
                    <a:pt x="51783" y="285687"/>
                    <a:pt x="51783" y="299923"/>
                  </a:cubicBezTo>
                  <a:close/>
                </a:path>
              </a:pathLst>
            </a:custGeom>
            <a:solidFill>
              <a:schemeClr val="accent1">
                <a:lumMod val="50000"/>
              </a:schemeClr>
            </a:solidFill>
            <a:ln w="2861" cap="flat">
              <a:solidFill>
                <a:schemeClr val="accent1">
                  <a:lumMod val="50000"/>
                </a:schemeClr>
              </a:solid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6267FA41-BC19-12E8-C688-FFF2C905806D}"/>
                </a:ext>
              </a:extLst>
            </p:cNvPr>
            <p:cNvSpPr/>
            <p:nvPr/>
          </p:nvSpPr>
          <p:spPr>
            <a:xfrm rot="10800000" flipV="1">
              <a:off x="8206512" y="747673"/>
              <a:ext cx="403955" cy="51552"/>
            </a:xfrm>
            <a:custGeom>
              <a:avLst/>
              <a:gdLst>
                <a:gd name="connsiteX0" fmla="*/ 454 w 403955"/>
                <a:gd name="connsiteY0" fmla="*/ 10387 h 51552"/>
                <a:gd name="connsiteX1" fmla="*/ 69178 w 403955"/>
                <a:gd name="connsiteY1" fmla="*/ 11634 h 51552"/>
                <a:gd name="connsiteX2" fmla="*/ 68866 w 403955"/>
                <a:gd name="connsiteY2" fmla="*/ 28815 h 51552"/>
                <a:gd name="connsiteX3" fmla="*/ 142 w 403955"/>
                <a:gd name="connsiteY3" fmla="*/ 27568 h 51552"/>
                <a:gd name="connsiteX4" fmla="*/ 120721 w 403955"/>
                <a:gd name="connsiteY4" fmla="*/ 12569 h 51552"/>
                <a:gd name="connsiteX5" fmla="*/ 189446 w 403955"/>
                <a:gd name="connsiteY5" fmla="*/ 13817 h 51552"/>
                <a:gd name="connsiteX6" fmla="*/ 189134 w 403955"/>
                <a:gd name="connsiteY6" fmla="*/ 30998 h 51552"/>
                <a:gd name="connsiteX7" fmla="*/ 120410 w 403955"/>
                <a:gd name="connsiteY7" fmla="*/ 29751 h 51552"/>
                <a:gd name="connsiteX8" fmla="*/ 240989 w 403955"/>
                <a:gd name="connsiteY8" fmla="*/ 14752 h 51552"/>
                <a:gd name="connsiteX9" fmla="*/ 309714 w 403955"/>
                <a:gd name="connsiteY9" fmla="*/ 15999 h 51552"/>
                <a:gd name="connsiteX10" fmla="*/ 309402 w 403955"/>
                <a:gd name="connsiteY10" fmla="*/ 33180 h 51552"/>
                <a:gd name="connsiteX11" fmla="*/ 240677 w 403955"/>
                <a:gd name="connsiteY11" fmla="*/ 31933 h 51552"/>
                <a:gd name="connsiteX12" fmla="*/ 361257 w 403955"/>
                <a:gd name="connsiteY12" fmla="*/ 16934 h 51552"/>
                <a:gd name="connsiteX13" fmla="*/ 378478 w 403955"/>
                <a:gd name="connsiteY13" fmla="*/ 17247 h 51552"/>
                <a:gd name="connsiteX14" fmla="*/ 378166 w 403955"/>
                <a:gd name="connsiteY14" fmla="*/ 34428 h 51552"/>
                <a:gd name="connsiteX15" fmla="*/ 360945 w 403955"/>
                <a:gd name="connsiteY15" fmla="*/ 34116 h 51552"/>
                <a:gd name="connsiteX16" fmla="*/ 378790 w 403955"/>
                <a:gd name="connsiteY16" fmla="*/ 65 h 51552"/>
                <a:gd name="connsiteX17" fmla="*/ 404094 w 403955"/>
                <a:gd name="connsiteY17" fmla="*/ 26305 h 51552"/>
                <a:gd name="connsiteX18" fmla="*/ 377854 w 403955"/>
                <a:gd name="connsiteY18" fmla="*/ 51610 h 51552"/>
                <a:gd name="connsiteX19" fmla="*/ 352550 w 403955"/>
                <a:gd name="connsiteY19" fmla="*/ 25370 h 51552"/>
                <a:gd name="connsiteX20" fmla="*/ 378790 w 403955"/>
                <a:gd name="connsiteY20" fmla="*/ 65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955" h="51552">
                  <a:moveTo>
                    <a:pt x="454" y="10387"/>
                  </a:moveTo>
                  <a:lnTo>
                    <a:pt x="69178" y="11634"/>
                  </a:lnTo>
                  <a:lnTo>
                    <a:pt x="68866" y="28815"/>
                  </a:lnTo>
                  <a:lnTo>
                    <a:pt x="142" y="27568"/>
                  </a:lnTo>
                  <a:close/>
                  <a:moveTo>
                    <a:pt x="120721" y="12569"/>
                  </a:moveTo>
                  <a:lnTo>
                    <a:pt x="189446" y="13817"/>
                  </a:lnTo>
                  <a:lnTo>
                    <a:pt x="189134" y="30998"/>
                  </a:lnTo>
                  <a:lnTo>
                    <a:pt x="120410" y="29751"/>
                  </a:lnTo>
                  <a:close/>
                  <a:moveTo>
                    <a:pt x="240989" y="14752"/>
                  </a:moveTo>
                  <a:lnTo>
                    <a:pt x="309714" y="15999"/>
                  </a:lnTo>
                  <a:lnTo>
                    <a:pt x="309402" y="33180"/>
                  </a:lnTo>
                  <a:lnTo>
                    <a:pt x="240677" y="31933"/>
                  </a:lnTo>
                  <a:close/>
                  <a:moveTo>
                    <a:pt x="361257" y="16934"/>
                  </a:moveTo>
                  <a:lnTo>
                    <a:pt x="378478" y="17247"/>
                  </a:lnTo>
                  <a:lnTo>
                    <a:pt x="378166" y="34428"/>
                  </a:lnTo>
                  <a:lnTo>
                    <a:pt x="360945" y="34116"/>
                  </a:lnTo>
                  <a:close/>
                  <a:moveTo>
                    <a:pt x="378790" y="65"/>
                  </a:moveTo>
                  <a:cubicBezTo>
                    <a:pt x="393024" y="324"/>
                    <a:pt x="404351" y="12072"/>
                    <a:pt x="404094" y="26305"/>
                  </a:cubicBezTo>
                  <a:cubicBezTo>
                    <a:pt x="403836" y="40539"/>
                    <a:pt x="392088" y="51868"/>
                    <a:pt x="377854" y="51610"/>
                  </a:cubicBezTo>
                  <a:cubicBezTo>
                    <a:pt x="363623" y="51351"/>
                    <a:pt x="352293" y="39603"/>
                    <a:pt x="352550" y="25370"/>
                  </a:cubicBezTo>
                  <a:cubicBezTo>
                    <a:pt x="352808" y="11136"/>
                    <a:pt x="364556" y="-193"/>
                    <a:pt x="378790" y="65"/>
                  </a:cubicBezTo>
                  <a:close/>
                </a:path>
              </a:pathLst>
            </a:custGeom>
            <a:solidFill>
              <a:schemeClr val="accent1">
                <a:lumMod val="50000"/>
              </a:schemeClr>
            </a:solidFill>
            <a:ln w="2861" cap="flat">
              <a:solidFill>
                <a:schemeClr val="accent1">
                  <a:lumMod val="50000"/>
                </a:schemeClr>
              </a:solid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89A91FB0-5A6A-8BAE-B592-29DF0BA06019}"/>
                </a:ext>
              </a:extLst>
            </p:cNvPr>
            <p:cNvSpPr/>
            <p:nvPr/>
          </p:nvSpPr>
          <p:spPr>
            <a:xfrm rot="10800000" flipV="1">
              <a:off x="7235630" y="1832011"/>
              <a:ext cx="394848" cy="51552"/>
            </a:xfrm>
            <a:custGeom>
              <a:avLst/>
              <a:gdLst>
                <a:gd name="connsiteX0" fmla="*/ 53 w 394848"/>
                <a:gd name="connsiteY0" fmla="*/ 17347 h 51552"/>
                <a:gd name="connsiteX1" fmla="*/ 68789 w 394848"/>
                <a:gd name="connsiteY1" fmla="*/ 17347 h 51552"/>
                <a:gd name="connsiteX2" fmla="*/ 68789 w 394848"/>
                <a:gd name="connsiteY2" fmla="*/ 34532 h 51552"/>
                <a:gd name="connsiteX3" fmla="*/ 53 w 394848"/>
                <a:gd name="connsiteY3" fmla="*/ 34532 h 51552"/>
                <a:gd name="connsiteX4" fmla="*/ 120341 w 394848"/>
                <a:gd name="connsiteY4" fmla="*/ 17348 h 51552"/>
                <a:gd name="connsiteX5" fmla="*/ 189076 w 394848"/>
                <a:gd name="connsiteY5" fmla="*/ 17348 h 51552"/>
                <a:gd name="connsiteX6" fmla="*/ 189076 w 394848"/>
                <a:gd name="connsiteY6" fmla="*/ 34532 h 51552"/>
                <a:gd name="connsiteX7" fmla="*/ 120341 w 394848"/>
                <a:gd name="connsiteY7" fmla="*/ 34532 h 51552"/>
                <a:gd name="connsiteX8" fmla="*/ 240628 w 394848"/>
                <a:gd name="connsiteY8" fmla="*/ 17348 h 51552"/>
                <a:gd name="connsiteX9" fmla="*/ 309363 w 394848"/>
                <a:gd name="connsiteY9" fmla="*/ 17348 h 51552"/>
                <a:gd name="connsiteX10" fmla="*/ 309363 w 394848"/>
                <a:gd name="connsiteY10" fmla="*/ 34532 h 51552"/>
                <a:gd name="connsiteX11" fmla="*/ 240628 w 394848"/>
                <a:gd name="connsiteY11" fmla="*/ 34532 h 51552"/>
                <a:gd name="connsiteX12" fmla="*/ 360915 w 394848"/>
                <a:gd name="connsiteY12" fmla="*/ 17348 h 51552"/>
                <a:gd name="connsiteX13" fmla="*/ 369126 w 394848"/>
                <a:gd name="connsiteY13" fmla="*/ 17348 h 51552"/>
                <a:gd name="connsiteX14" fmla="*/ 369126 w 394848"/>
                <a:gd name="connsiteY14" fmla="*/ 34532 h 51552"/>
                <a:gd name="connsiteX15" fmla="*/ 360915 w 394848"/>
                <a:gd name="connsiteY15" fmla="*/ 34532 h 51552"/>
                <a:gd name="connsiteX16" fmla="*/ 369126 w 394848"/>
                <a:gd name="connsiteY16" fmla="*/ 164 h 51552"/>
                <a:gd name="connsiteX17" fmla="*/ 394902 w 394848"/>
                <a:gd name="connsiteY17" fmla="*/ 25940 h 51552"/>
                <a:gd name="connsiteX18" fmla="*/ 369126 w 394848"/>
                <a:gd name="connsiteY18" fmla="*/ 51716 h 51552"/>
                <a:gd name="connsiteX19" fmla="*/ 343350 w 394848"/>
                <a:gd name="connsiteY19" fmla="*/ 25940 h 51552"/>
                <a:gd name="connsiteX20" fmla="*/ 369126 w 394848"/>
                <a:gd name="connsiteY20" fmla="*/ 164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4848" h="51552">
                  <a:moveTo>
                    <a:pt x="53" y="17347"/>
                  </a:moveTo>
                  <a:lnTo>
                    <a:pt x="68789" y="17347"/>
                  </a:lnTo>
                  <a:lnTo>
                    <a:pt x="68789" y="34532"/>
                  </a:lnTo>
                  <a:lnTo>
                    <a:pt x="53" y="34532"/>
                  </a:lnTo>
                  <a:close/>
                  <a:moveTo>
                    <a:pt x="120341" y="17348"/>
                  </a:moveTo>
                  <a:lnTo>
                    <a:pt x="189076" y="17348"/>
                  </a:lnTo>
                  <a:lnTo>
                    <a:pt x="189076" y="34532"/>
                  </a:lnTo>
                  <a:lnTo>
                    <a:pt x="120341" y="34532"/>
                  </a:lnTo>
                  <a:close/>
                  <a:moveTo>
                    <a:pt x="240628" y="17348"/>
                  </a:moveTo>
                  <a:lnTo>
                    <a:pt x="309363" y="17348"/>
                  </a:lnTo>
                  <a:lnTo>
                    <a:pt x="309363" y="34532"/>
                  </a:lnTo>
                  <a:lnTo>
                    <a:pt x="240628" y="34532"/>
                  </a:lnTo>
                  <a:close/>
                  <a:moveTo>
                    <a:pt x="360915" y="17348"/>
                  </a:moveTo>
                  <a:lnTo>
                    <a:pt x="369126" y="17348"/>
                  </a:lnTo>
                  <a:lnTo>
                    <a:pt x="369126" y="34532"/>
                  </a:lnTo>
                  <a:lnTo>
                    <a:pt x="360915" y="34532"/>
                  </a:lnTo>
                  <a:close/>
                  <a:moveTo>
                    <a:pt x="369126" y="164"/>
                  </a:moveTo>
                  <a:cubicBezTo>
                    <a:pt x="383363" y="164"/>
                    <a:pt x="394902" y="11704"/>
                    <a:pt x="394902" y="25940"/>
                  </a:cubicBezTo>
                  <a:cubicBezTo>
                    <a:pt x="394902" y="40176"/>
                    <a:pt x="383363" y="51716"/>
                    <a:pt x="369126" y="51716"/>
                  </a:cubicBezTo>
                  <a:cubicBezTo>
                    <a:pt x="354892" y="51716"/>
                    <a:pt x="343350" y="40176"/>
                    <a:pt x="343350" y="25940"/>
                  </a:cubicBezTo>
                  <a:cubicBezTo>
                    <a:pt x="343350" y="11704"/>
                    <a:pt x="354892" y="164"/>
                    <a:pt x="369126" y="164"/>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6B30BB16-957B-A33E-4E92-F706A9E68EB2}"/>
                </a:ext>
              </a:extLst>
            </p:cNvPr>
            <p:cNvSpPr/>
            <p:nvPr/>
          </p:nvSpPr>
          <p:spPr>
            <a:xfrm>
              <a:off x="7235630" y="1857786"/>
              <a:ext cx="51551" cy="283656"/>
            </a:xfrm>
            <a:custGeom>
              <a:avLst/>
              <a:gdLst>
                <a:gd name="connsiteX0" fmla="*/ 33836 w 51551"/>
                <a:gd name="connsiteY0" fmla="*/ -693 h 283656"/>
                <a:gd name="connsiteX1" fmla="*/ 33836 w 51551"/>
                <a:gd name="connsiteY1" fmla="*/ 68044 h 283656"/>
                <a:gd name="connsiteX2" fmla="*/ 16652 w 51551"/>
                <a:gd name="connsiteY2" fmla="*/ 68044 h 283656"/>
                <a:gd name="connsiteX3" fmla="*/ 16652 w 51551"/>
                <a:gd name="connsiteY3" fmla="*/ -693 h 283656"/>
                <a:gd name="connsiteX4" fmla="*/ 33836 w 51551"/>
                <a:gd name="connsiteY4" fmla="*/ 119597 h 283656"/>
                <a:gd name="connsiteX5" fmla="*/ 33836 w 51551"/>
                <a:gd name="connsiteY5" fmla="*/ 188334 h 283656"/>
                <a:gd name="connsiteX6" fmla="*/ 16652 w 51551"/>
                <a:gd name="connsiteY6" fmla="*/ 188334 h 283656"/>
                <a:gd name="connsiteX7" fmla="*/ 16652 w 51551"/>
                <a:gd name="connsiteY7" fmla="*/ 119597 h 283656"/>
                <a:gd name="connsiteX8" fmla="*/ 33836 w 51551"/>
                <a:gd name="connsiteY8" fmla="*/ 239886 h 283656"/>
                <a:gd name="connsiteX9" fmla="*/ 33836 w 51551"/>
                <a:gd name="connsiteY9" fmla="*/ 257188 h 283656"/>
                <a:gd name="connsiteX10" fmla="*/ 16652 w 51551"/>
                <a:gd name="connsiteY10" fmla="*/ 257188 h 283656"/>
                <a:gd name="connsiteX11" fmla="*/ 16652 w 51551"/>
                <a:gd name="connsiteY11" fmla="*/ 239886 h 283656"/>
                <a:gd name="connsiteX12" fmla="*/ 51020 w 51551"/>
                <a:gd name="connsiteY12" fmla="*/ 257188 h 283656"/>
                <a:gd name="connsiteX13" fmla="*/ 25244 w 51551"/>
                <a:gd name="connsiteY13" fmla="*/ 282964 h 283656"/>
                <a:gd name="connsiteX14" fmla="*/ -532 w 51551"/>
                <a:gd name="connsiteY14" fmla="*/ 257188 h 283656"/>
                <a:gd name="connsiteX15" fmla="*/ 25244 w 51551"/>
                <a:gd name="connsiteY15" fmla="*/ 231412 h 283656"/>
                <a:gd name="connsiteX16" fmla="*/ 51020 w 51551"/>
                <a:gd name="connsiteY16" fmla="*/ 257188 h 28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551" h="283656">
                  <a:moveTo>
                    <a:pt x="33836" y="-693"/>
                  </a:moveTo>
                  <a:lnTo>
                    <a:pt x="33836" y="68044"/>
                  </a:lnTo>
                  <a:lnTo>
                    <a:pt x="16652" y="68044"/>
                  </a:lnTo>
                  <a:lnTo>
                    <a:pt x="16652" y="-693"/>
                  </a:lnTo>
                  <a:close/>
                  <a:moveTo>
                    <a:pt x="33836" y="119597"/>
                  </a:moveTo>
                  <a:lnTo>
                    <a:pt x="33836" y="188334"/>
                  </a:lnTo>
                  <a:lnTo>
                    <a:pt x="16652" y="188334"/>
                  </a:lnTo>
                  <a:lnTo>
                    <a:pt x="16652" y="119597"/>
                  </a:lnTo>
                  <a:close/>
                  <a:moveTo>
                    <a:pt x="33836" y="239886"/>
                  </a:moveTo>
                  <a:lnTo>
                    <a:pt x="33836" y="257188"/>
                  </a:lnTo>
                  <a:lnTo>
                    <a:pt x="16652" y="257188"/>
                  </a:lnTo>
                  <a:lnTo>
                    <a:pt x="16652" y="239886"/>
                  </a:lnTo>
                  <a:close/>
                  <a:moveTo>
                    <a:pt x="51020" y="257188"/>
                  </a:moveTo>
                  <a:cubicBezTo>
                    <a:pt x="51020" y="271422"/>
                    <a:pt x="39481" y="282964"/>
                    <a:pt x="25244" y="282964"/>
                  </a:cubicBezTo>
                  <a:cubicBezTo>
                    <a:pt x="11010" y="282964"/>
                    <a:pt x="-532" y="271422"/>
                    <a:pt x="-532" y="257188"/>
                  </a:cubicBezTo>
                  <a:cubicBezTo>
                    <a:pt x="-532" y="242951"/>
                    <a:pt x="11010" y="231412"/>
                    <a:pt x="25244" y="231412"/>
                  </a:cubicBezTo>
                  <a:cubicBezTo>
                    <a:pt x="39481" y="231412"/>
                    <a:pt x="51020" y="242951"/>
                    <a:pt x="51020" y="257188"/>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64517F5B-259B-485E-C390-A40F9B685AC5}"/>
                </a:ext>
              </a:extLst>
            </p:cNvPr>
            <p:cNvSpPr/>
            <p:nvPr/>
          </p:nvSpPr>
          <p:spPr>
            <a:xfrm rot="10800000" flipV="1">
              <a:off x="7000782" y="2089774"/>
              <a:ext cx="259526" cy="51552"/>
            </a:xfrm>
            <a:custGeom>
              <a:avLst/>
              <a:gdLst>
                <a:gd name="connsiteX0" fmla="*/ 49 w 259526"/>
                <a:gd name="connsiteY0" fmla="*/ 17371 h 51552"/>
                <a:gd name="connsiteX1" fmla="*/ 68785 w 259526"/>
                <a:gd name="connsiteY1" fmla="*/ 17371 h 51552"/>
                <a:gd name="connsiteX2" fmla="*/ 68785 w 259526"/>
                <a:gd name="connsiteY2" fmla="*/ 34555 h 51552"/>
                <a:gd name="connsiteX3" fmla="*/ 49 w 259526"/>
                <a:gd name="connsiteY3" fmla="*/ 34555 h 51552"/>
                <a:gd name="connsiteX4" fmla="*/ 120336 w 259526"/>
                <a:gd name="connsiteY4" fmla="*/ 17371 h 51552"/>
                <a:gd name="connsiteX5" fmla="*/ 189072 w 259526"/>
                <a:gd name="connsiteY5" fmla="*/ 17372 h 51552"/>
                <a:gd name="connsiteX6" fmla="*/ 189072 w 259526"/>
                <a:gd name="connsiteY6" fmla="*/ 34556 h 51552"/>
                <a:gd name="connsiteX7" fmla="*/ 120336 w 259526"/>
                <a:gd name="connsiteY7" fmla="*/ 34556 h 51552"/>
                <a:gd name="connsiteX8" fmla="*/ 233800 w 259526"/>
                <a:gd name="connsiteY8" fmla="*/ 188 h 51552"/>
                <a:gd name="connsiteX9" fmla="*/ 259576 w 259526"/>
                <a:gd name="connsiteY9" fmla="*/ 25964 h 51552"/>
                <a:gd name="connsiteX10" fmla="*/ 233800 w 259526"/>
                <a:gd name="connsiteY10" fmla="*/ 51740 h 51552"/>
                <a:gd name="connsiteX11" fmla="*/ 208024 w 259526"/>
                <a:gd name="connsiteY11" fmla="*/ 25964 h 51552"/>
                <a:gd name="connsiteX12" fmla="*/ 233800 w 259526"/>
                <a:gd name="connsiteY12" fmla="*/ 188 h 51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526" h="51552">
                  <a:moveTo>
                    <a:pt x="49" y="17371"/>
                  </a:moveTo>
                  <a:lnTo>
                    <a:pt x="68785" y="17371"/>
                  </a:lnTo>
                  <a:lnTo>
                    <a:pt x="68785" y="34555"/>
                  </a:lnTo>
                  <a:lnTo>
                    <a:pt x="49" y="34555"/>
                  </a:lnTo>
                  <a:close/>
                  <a:moveTo>
                    <a:pt x="120336" y="17371"/>
                  </a:moveTo>
                  <a:lnTo>
                    <a:pt x="189072" y="17372"/>
                  </a:lnTo>
                  <a:lnTo>
                    <a:pt x="189072" y="34556"/>
                  </a:lnTo>
                  <a:lnTo>
                    <a:pt x="120336" y="34556"/>
                  </a:lnTo>
                  <a:close/>
                  <a:moveTo>
                    <a:pt x="233800" y="188"/>
                  </a:moveTo>
                  <a:cubicBezTo>
                    <a:pt x="248036" y="188"/>
                    <a:pt x="259576" y="11728"/>
                    <a:pt x="259576" y="25964"/>
                  </a:cubicBezTo>
                  <a:cubicBezTo>
                    <a:pt x="259576" y="40200"/>
                    <a:pt x="248036" y="51740"/>
                    <a:pt x="233800" y="51740"/>
                  </a:cubicBezTo>
                  <a:cubicBezTo>
                    <a:pt x="219564" y="51740"/>
                    <a:pt x="208024" y="40200"/>
                    <a:pt x="208024" y="25964"/>
                  </a:cubicBezTo>
                  <a:cubicBezTo>
                    <a:pt x="208024" y="11728"/>
                    <a:pt x="219564" y="187"/>
                    <a:pt x="233800" y="188"/>
                  </a:cubicBezTo>
                  <a:close/>
                </a:path>
              </a:pathLst>
            </a:custGeom>
            <a:solidFill>
              <a:schemeClr val="accent1">
                <a:lumMod val="50000"/>
              </a:schemeClr>
            </a:solidFill>
            <a:ln w="2861"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1CB3D777-2BDE-952A-E5F6-8283345ABEB5}"/>
                </a:ext>
              </a:extLst>
            </p:cNvPr>
            <p:cNvSpPr/>
            <p:nvPr/>
          </p:nvSpPr>
          <p:spPr>
            <a:xfrm rot="7056065" flipV="1">
              <a:off x="7097310" y="546484"/>
              <a:ext cx="214865" cy="68747"/>
            </a:xfrm>
            <a:custGeom>
              <a:avLst/>
              <a:gdLst>
                <a:gd name="connsiteX0" fmla="*/ 64 w 214865"/>
                <a:gd name="connsiteY0" fmla="*/ 34 h 68747"/>
                <a:gd name="connsiteX1" fmla="*/ 214929 w 214865"/>
                <a:gd name="connsiteY1" fmla="*/ 68781 h 68747"/>
              </a:gdLst>
              <a:ahLst/>
              <a:cxnLst>
                <a:cxn ang="0">
                  <a:pos x="connsiteX0" y="connsiteY0"/>
                </a:cxn>
                <a:cxn ang="0">
                  <a:pos x="connsiteX1" y="connsiteY1"/>
                </a:cxn>
              </a:cxnLst>
              <a:rect l="l" t="t" r="r" b="b"/>
              <a:pathLst>
                <a:path w="214865" h="68747">
                  <a:moveTo>
                    <a:pt x="64" y="34"/>
                  </a:moveTo>
                  <a:lnTo>
                    <a:pt x="214929" y="68781"/>
                  </a:lnTo>
                </a:path>
              </a:pathLst>
            </a:custGeom>
            <a:noFill/>
            <a:ln w="11445" cap="flat">
              <a:solidFill>
                <a:srgbClr val="A5A5A5"/>
              </a:solid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8A2DBC26-5E58-D4F6-EA91-57D222EBD3E9}"/>
                </a:ext>
              </a:extLst>
            </p:cNvPr>
            <p:cNvSpPr/>
            <p:nvPr/>
          </p:nvSpPr>
          <p:spPr>
            <a:xfrm>
              <a:off x="7051189" y="691993"/>
              <a:ext cx="134240" cy="170859"/>
            </a:xfrm>
            <a:custGeom>
              <a:avLst/>
              <a:gdLst>
                <a:gd name="connsiteX0" fmla="*/ -495 w 134240"/>
                <a:gd name="connsiteY0" fmla="*/ 170481 h 170859"/>
                <a:gd name="connsiteX1" fmla="*/ 133746 w 134240"/>
                <a:gd name="connsiteY1" fmla="*/ -379 h 170859"/>
              </a:gdLst>
              <a:ahLst/>
              <a:cxnLst>
                <a:cxn ang="0">
                  <a:pos x="connsiteX0" y="connsiteY0"/>
                </a:cxn>
                <a:cxn ang="0">
                  <a:pos x="connsiteX1" y="connsiteY1"/>
                </a:cxn>
              </a:cxnLst>
              <a:rect l="l" t="t" r="r" b="b"/>
              <a:pathLst>
                <a:path w="134240" h="170859">
                  <a:moveTo>
                    <a:pt x="-495" y="170481"/>
                  </a:moveTo>
                  <a:lnTo>
                    <a:pt x="133746" y="-379"/>
                  </a:lnTo>
                </a:path>
              </a:pathLst>
            </a:custGeom>
            <a:noFill/>
            <a:ln w="11445" cap="flat">
              <a:solidFill>
                <a:srgbClr val="A5A5A5"/>
              </a:solid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6D6EDFBA-CD0D-16BF-BB6A-50B2C11EC722}"/>
                </a:ext>
              </a:extLst>
            </p:cNvPr>
            <p:cNvSpPr/>
            <p:nvPr/>
          </p:nvSpPr>
          <p:spPr>
            <a:xfrm>
              <a:off x="7197155" y="492919"/>
              <a:ext cx="141351" cy="184059"/>
            </a:xfrm>
            <a:custGeom>
              <a:avLst/>
              <a:gdLst>
                <a:gd name="connsiteX0" fmla="*/ -533 w 141351"/>
                <a:gd name="connsiteY0" fmla="*/ 183731 h 184059"/>
                <a:gd name="connsiteX1" fmla="*/ 140819 w 141351"/>
                <a:gd name="connsiteY1" fmla="*/ -329 h 184059"/>
              </a:gdLst>
              <a:ahLst/>
              <a:cxnLst>
                <a:cxn ang="0">
                  <a:pos x="connsiteX0" y="connsiteY0"/>
                </a:cxn>
                <a:cxn ang="0">
                  <a:pos x="connsiteX1" y="connsiteY1"/>
                </a:cxn>
              </a:cxnLst>
              <a:rect l="l" t="t" r="r" b="b"/>
              <a:pathLst>
                <a:path w="141351" h="184059">
                  <a:moveTo>
                    <a:pt x="-533" y="183731"/>
                  </a:moveTo>
                  <a:lnTo>
                    <a:pt x="140819" y="-329"/>
                  </a:lnTo>
                </a:path>
              </a:pathLst>
            </a:custGeom>
            <a:noFill/>
            <a:ln w="11445" cap="flat">
              <a:solidFill>
                <a:srgbClr val="A5A5A5"/>
              </a:solid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E3AE90E5-BBB1-BFAE-7032-9D7DDAEA1301}"/>
                </a:ext>
              </a:extLst>
            </p:cNvPr>
            <p:cNvSpPr/>
            <p:nvPr/>
          </p:nvSpPr>
          <p:spPr>
            <a:xfrm rot="7056065" flipV="1">
              <a:off x="7313815" y="497833"/>
              <a:ext cx="106644" cy="123111"/>
            </a:xfrm>
            <a:custGeom>
              <a:avLst/>
              <a:gdLst>
                <a:gd name="connsiteX0" fmla="*/ 98 w 106644"/>
                <a:gd name="connsiteY0" fmla="*/ 22 h 123111"/>
                <a:gd name="connsiteX1" fmla="*/ 106742 w 106644"/>
                <a:gd name="connsiteY1" fmla="*/ 123134 h 123111"/>
              </a:gdLst>
              <a:ahLst/>
              <a:cxnLst>
                <a:cxn ang="0">
                  <a:pos x="connsiteX0" y="connsiteY0"/>
                </a:cxn>
                <a:cxn ang="0">
                  <a:pos x="connsiteX1" y="connsiteY1"/>
                </a:cxn>
              </a:cxnLst>
              <a:rect l="l" t="t" r="r" b="b"/>
              <a:pathLst>
                <a:path w="106644" h="123111">
                  <a:moveTo>
                    <a:pt x="98" y="22"/>
                  </a:moveTo>
                  <a:lnTo>
                    <a:pt x="106742" y="123134"/>
                  </a:lnTo>
                </a:path>
              </a:pathLst>
            </a:custGeom>
            <a:noFill/>
            <a:ln w="11445" cap="flat">
              <a:solidFill>
                <a:srgbClr val="A5A5A5"/>
              </a:solid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24739DF9-CD3D-ECD1-1FD7-4AC15B4E70E1}"/>
                </a:ext>
              </a:extLst>
            </p:cNvPr>
            <p:cNvSpPr/>
            <p:nvPr/>
          </p:nvSpPr>
          <p:spPr>
            <a:xfrm>
              <a:off x="7182471" y="695049"/>
              <a:ext cx="329695" cy="79116"/>
            </a:xfrm>
            <a:custGeom>
              <a:avLst/>
              <a:gdLst>
                <a:gd name="connsiteX0" fmla="*/ 329142 w 329695"/>
                <a:gd name="connsiteY0" fmla="*/ 78748 h 79116"/>
                <a:gd name="connsiteX1" fmla="*/ -554 w 329695"/>
                <a:gd name="connsiteY1" fmla="*/ -368 h 79116"/>
              </a:gdLst>
              <a:ahLst/>
              <a:cxnLst>
                <a:cxn ang="0">
                  <a:pos x="connsiteX0" y="connsiteY0"/>
                </a:cxn>
                <a:cxn ang="0">
                  <a:pos x="connsiteX1" y="connsiteY1"/>
                </a:cxn>
              </a:cxnLst>
              <a:rect l="l" t="t" r="r" b="b"/>
              <a:pathLst>
                <a:path w="329695" h="79116">
                  <a:moveTo>
                    <a:pt x="329142" y="78748"/>
                  </a:moveTo>
                  <a:lnTo>
                    <a:pt x="-554" y="-368"/>
                  </a:lnTo>
                </a:path>
              </a:pathLst>
            </a:custGeom>
            <a:noFill/>
            <a:ln w="11445" cap="flat">
              <a:solidFill>
                <a:srgbClr val="A5A5A5"/>
              </a:solid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8C72B035-093F-28D7-623C-24A77281F9CE}"/>
                </a:ext>
              </a:extLst>
            </p:cNvPr>
            <p:cNvSpPr/>
            <p:nvPr/>
          </p:nvSpPr>
          <p:spPr>
            <a:xfrm>
              <a:off x="7296257" y="770378"/>
              <a:ext cx="217891" cy="185139"/>
            </a:xfrm>
            <a:custGeom>
              <a:avLst/>
              <a:gdLst>
                <a:gd name="connsiteX0" fmla="*/ 217323 w 217891"/>
                <a:gd name="connsiteY0" fmla="*/ -401 h 185139"/>
                <a:gd name="connsiteX1" fmla="*/ -569 w 217891"/>
                <a:gd name="connsiteY1" fmla="*/ 184739 h 185139"/>
              </a:gdLst>
              <a:ahLst/>
              <a:cxnLst>
                <a:cxn ang="0">
                  <a:pos x="connsiteX0" y="connsiteY0"/>
                </a:cxn>
                <a:cxn ang="0">
                  <a:pos x="connsiteX1" y="connsiteY1"/>
                </a:cxn>
              </a:cxnLst>
              <a:rect l="l" t="t" r="r" b="b"/>
              <a:pathLst>
                <a:path w="217891" h="185139">
                  <a:moveTo>
                    <a:pt x="217323" y="-401"/>
                  </a:moveTo>
                  <a:lnTo>
                    <a:pt x="-569" y="184739"/>
                  </a:lnTo>
                </a:path>
              </a:pathLst>
            </a:custGeom>
            <a:noFill/>
            <a:ln w="11445" cap="flat">
              <a:solidFill>
                <a:srgbClr val="A5A5A5"/>
              </a:solid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7E0E33FB-E31D-2E5D-A369-B3620171AB50}"/>
                </a:ext>
              </a:extLst>
            </p:cNvPr>
            <p:cNvSpPr/>
            <p:nvPr/>
          </p:nvSpPr>
          <p:spPr>
            <a:xfrm rot="17856066" flipV="1">
              <a:off x="7151759" y="711411"/>
              <a:ext cx="179529" cy="228397"/>
            </a:xfrm>
            <a:custGeom>
              <a:avLst/>
              <a:gdLst>
                <a:gd name="connsiteX0" fmla="*/ 73 w 179529"/>
                <a:gd name="connsiteY0" fmla="*/ 28 h 228397"/>
                <a:gd name="connsiteX1" fmla="*/ 179603 w 179529"/>
                <a:gd name="connsiteY1" fmla="*/ 228426 h 228397"/>
              </a:gdLst>
              <a:ahLst/>
              <a:cxnLst>
                <a:cxn ang="0">
                  <a:pos x="connsiteX0" y="connsiteY0"/>
                </a:cxn>
                <a:cxn ang="0">
                  <a:pos x="connsiteX1" y="connsiteY1"/>
                </a:cxn>
              </a:cxnLst>
              <a:rect l="l" t="t" r="r" b="b"/>
              <a:pathLst>
                <a:path w="179529" h="228397">
                  <a:moveTo>
                    <a:pt x="73" y="28"/>
                  </a:moveTo>
                  <a:lnTo>
                    <a:pt x="179603" y="228426"/>
                  </a:lnTo>
                </a:path>
              </a:pathLst>
            </a:custGeom>
            <a:noFill/>
            <a:ln w="11445" cap="flat">
              <a:solidFill>
                <a:srgbClr val="A5A5A5"/>
              </a:solid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4C19781E-307B-B08F-48C0-F5B47E46F0FF}"/>
                </a:ext>
              </a:extLst>
            </p:cNvPr>
            <p:cNvSpPr/>
            <p:nvPr/>
          </p:nvSpPr>
          <p:spPr>
            <a:xfrm rot="17856066" flipV="1">
              <a:off x="7417799" y="611861"/>
              <a:ext cx="74340" cy="177701"/>
            </a:xfrm>
            <a:custGeom>
              <a:avLst/>
              <a:gdLst>
                <a:gd name="connsiteX0" fmla="*/ 111 w 74340"/>
                <a:gd name="connsiteY0" fmla="*/ 26 h 177701"/>
                <a:gd name="connsiteX1" fmla="*/ 74452 w 74340"/>
                <a:gd name="connsiteY1" fmla="*/ 177727 h 177701"/>
              </a:gdLst>
              <a:ahLst/>
              <a:cxnLst>
                <a:cxn ang="0">
                  <a:pos x="connsiteX0" y="connsiteY0"/>
                </a:cxn>
                <a:cxn ang="0">
                  <a:pos x="connsiteX1" y="connsiteY1"/>
                </a:cxn>
              </a:cxnLst>
              <a:rect l="l" t="t" r="r" b="b"/>
              <a:pathLst>
                <a:path w="74340" h="177701">
                  <a:moveTo>
                    <a:pt x="111" y="26"/>
                  </a:moveTo>
                  <a:lnTo>
                    <a:pt x="74452" y="177727"/>
                  </a:lnTo>
                </a:path>
              </a:pathLst>
            </a:custGeom>
            <a:noFill/>
            <a:ln w="11445" cap="flat">
              <a:solidFill>
                <a:srgbClr val="A5A5A5"/>
              </a:solid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03423541-7B86-D9D2-604D-9D2029ABA1D9}"/>
                </a:ext>
              </a:extLst>
            </p:cNvPr>
            <p:cNvSpPr/>
            <p:nvPr/>
          </p:nvSpPr>
          <p:spPr>
            <a:xfrm rot="7056065" flipV="1">
              <a:off x="7519448" y="762731"/>
              <a:ext cx="69641" cy="133012"/>
            </a:xfrm>
            <a:custGeom>
              <a:avLst/>
              <a:gdLst>
                <a:gd name="connsiteX0" fmla="*/ 121 w 69641"/>
                <a:gd name="connsiteY0" fmla="*/ 45 h 133012"/>
                <a:gd name="connsiteX1" fmla="*/ 69763 w 69641"/>
                <a:gd name="connsiteY1" fmla="*/ 133058 h 133012"/>
              </a:gdLst>
              <a:ahLst/>
              <a:cxnLst>
                <a:cxn ang="0">
                  <a:pos x="connsiteX0" y="connsiteY0"/>
                </a:cxn>
                <a:cxn ang="0">
                  <a:pos x="connsiteX1" y="connsiteY1"/>
                </a:cxn>
              </a:cxnLst>
              <a:rect l="l" t="t" r="r" b="b"/>
              <a:pathLst>
                <a:path w="69641" h="133012">
                  <a:moveTo>
                    <a:pt x="121" y="45"/>
                  </a:moveTo>
                  <a:lnTo>
                    <a:pt x="69763" y="133058"/>
                  </a:lnTo>
                </a:path>
              </a:pathLst>
            </a:custGeom>
            <a:noFill/>
            <a:ln w="11445" cap="flat">
              <a:solidFill>
                <a:srgbClr val="A5A5A5"/>
              </a:solid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99FECFA4-088A-E025-95C4-603458E5BBEF}"/>
                </a:ext>
              </a:extLst>
            </p:cNvPr>
            <p:cNvSpPr/>
            <p:nvPr/>
          </p:nvSpPr>
          <p:spPr>
            <a:xfrm rot="7056065" flipV="1">
              <a:off x="7416623" y="832193"/>
              <a:ext cx="152457" cy="26141"/>
            </a:xfrm>
            <a:custGeom>
              <a:avLst/>
              <a:gdLst>
                <a:gd name="connsiteX0" fmla="*/ 101 w 152457"/>
                <a:gd name="connsiteY0" fmla="*/ 66 h 26141"/>
                <a:gd name="connsiteX1" fmla="*/ 152558 w 152457"/>
                <a:gd name="connsiteY1" fmla="*/ 26207 h 26141"/>
              </a:gdLst>
              <a:ahLst/>
              <a:cxnLst>
                <a:cxn ang="0">
                  <a:pos x="connsiteX0" y="connsiteY0"/>
                </a:cxn>
                <a:cxn ang="0">
                  <a:pos x="connsiteX1" y="connsiteY1"/>
                </a:cxn>
              </a:cxnLst>
              <a:rect l="l" t="t" r="r" b="b"/>
              <a:pathLst>
                <a:path w="152457" h="26141">
                  <a:moveTo>
                    <a:pt x="101" y="66"/>
                  </a:moveTo>
                  <a:lnTo>
                    <a:pt x="152558" y="26207"/>
                  </a:lnTo>
                </a:path>
              </a:pathLst>
            </a:custGeom>
            <a:noFill/>
            <a:ln w="11445" cap="flat">
              <a:solidFill>
                <a:srgbClr val="A5A5A5"/>
              </a:solid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08271CBE-3586-6CB5-ECA0-7968E84BCBE1}"/>
                </a:ext>
              </a:extLst>
            </p:cNvPr>
            <p:cNvSpPr/>
            <p:nvPr/>
          </p:nvSpPr>
          <p:spPr>
            <a:xfrm>
              <a:off x="7514046" y="540394"/>
              <a:ext cx="236779" cy="233149"/>
            </a:xfrm>
            <a:custGeom>
              <a:avLst/>
              <a:gdLst>
                <a:gd name="connsiteX0" fmla="*/ 236153 w 236779"/>
                <a:gd name="connsiteY0" fmla="*/ -348 h 233149"/>
                <a:gd name="connsiteX1" fmla="*/ -627 w 236779"/>
                <a:gd name="connsiteY1" fmla="*/ 232802 h 233149"/>
              </a:gdLst>
              <a:ahLst/>
              <a:cxnLst>
                <a:cxn ang="0">
                  <a:pos x="connsiteX0" y="connsiteY0"/>
                </a:cxn>
                <a:cxn ang="0">
                  <a:pos x="connsiteX1" y="connsiteY1"/>
                </a:cxn>
              </a:cxnLst>
              <a:rect l="l" t="t" r="r" b="b"/>
              <a:pathLst>
                <a:path w="236779" h="233149">
                  <a:moveTo>
                    <a:pt x="236153" y="-348"/>
                  </a:moveTo>
                  <a:lnTo>
                    <a:pt x="-627" y="232802"/>
                  </a:lnTo>
                </a:path>
              </a:pathLst>
            </a:custGeom>
            <a:noFill/>
            <a:ln w="11445" cap="flat">
              <a:solidFill>
                <a:srgbClr val="A5A5A5"/>
              </a:solid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359F798C-88B6-87BD-22B4-602392BE84E9}"/>
                </a:ext>
              </a:extLst>
            </p:cNvPr>
            <p:cNvSpPr/>
            <p:nvPr/>
          </p:nvSpPr>
          <p:spPr>
            <a:xfrm>
              <a:off x="7517591" y="780076"/>
              <a:ext cx="300237" cy="30092"/>
            </a:xfrm>
            <a:custGeom>
              <a:avLst/>
              <a:gdLst>
                <a:gd name="connsiteX0" fmla="*/ 299601 w 300237"/>
                <a:gd name="connsiteY0" fmla="*/ 29709 h 30092"/>
                <a:gd name="connsiteX1" fmla="*/ -636 w 300237"/>
                <a:gd name="connsiteY1" fmla="*/ -383 h 30092"/>
              </a:gdLst>
              <a:ahLst/>
              <a:cxnLst>
                <a:cxn ang="0">
                  <a:pos x="connsiteX0" y="connsiteY0"/>
                </a:cxn>
                <a:cxn ang="0">
                  <a:pos x="connsiteX1" y="connsiteY1"/>
                </a:cxn>
              </a:cxnLst>
              <a:rect l="l" t="t" r="r" b="b"/>
              <a:pathLst>
                <a:path w="300237" h="30092">
                  <a:moveTo>
                    <a:pt x="299601" y="29709"/>
                  </a:moveTo>
                  <a:lnTo>
                    <a:pt x="-636" y="-383"/>
                  </a:lnTo>
                </a:path>
              </a:pathLst>
            </a:custGeom>
            <a:noFill/>
            <a:ln w="11445" cap="flat">
              <a:solidFill>
                <a:srgbClr val="A5A5A5"/>
              </a:solid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1E172923-CBC3-6213-1C21-DC2CF2EA8FFE}"/>
                </a:ext>
              </a:extLst>
            </p:cNvPr>
            <p:cNvSpPr/>
            <p:nvPr/>
          </p:nvSpPr>
          <p:spPr>
            <a:xfrm rot="7056065" flipV="1">
              <a:off x="7688426" y="594718"/>
              <a:ext cx="198052" cy="178864"/>
            </a:xfrm>
            <a:custGeom>
              <a:avLst/>
              <a:gdLst>
                <a:gd name="connsiteX0" fmla="*/ 120 w 198052"/>
                <a:gd name="connsiteY0" fmla="*/ 24 h 178864"/>
                <a:gd name="connsiteX1" fmla="*/ 198173 w 198052"/>
                <a:gd name="connsiteY1" fmla="*/ 178889 h 178864"/>
              </a:gdLst>
              <a:ahLst/>
              <a:cxnLst>
                <a:cxn ang="0">
                  <a:pos x="connsiteX0" y="connsiteY0"/>
                </a:cxn>
                <a:cxn ang="0">
                  <a:pos x="connsiteX1" y="connsiteY1"/>
                </a:cxn>
              </a:cxnLst>
              <a:rect l="l" t="t" r="r" b="b"/>
              <a:pathLst>
                <a:path w="198052" h="178864">
                  <a:moveTo>
                    <a:pt x="120" y="24"/>
                  </a:moveTo>
                  <a:lnTo>
                    <a:pt x="198173" y="178889"/>
                  </a:lnTo>
                </a:path>
              </a:pathLst>
            </a:custGeom>
            <a:noFill/>
            <a:ln w="11445" cap="flat">
              <a:solidFill>
                <a:srgbClr val="A5A5A5"/>
              </a:solid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09FF8762-9745-7FA9-DE56-9747B33055A4}"/>
                </a:ext>
              </a:extLst>
            </p:cNvPr>
            <p:cNvSpPr/>
            <p:nvPr/>
          </p:nvSpPr>
          <p:spPr>
            <a:xfrm rot="7056065" flipV="1">
              <a:off x="7648373" y="365140"/>
              <a:ext cx="99172" cy="176889"/>
            </a:xfrm>
            <a:custGeom>
              <a:avLst/>
              <a:gdLst>
                <a:gd name="connsiteX0" fmla="*/ 129 w 99172"/>
                <a:gd name="connsiteY0" fmla="*/ 3 h 176889"/>
                <a:gd name="connsiteX1" fmla="*/ 99302 w 99172"/>
                <a:gd name="connsiteY1" fmla="*/ 176892 h 176889"/>
              </a:gdLst>
              <a:ahLst/>
              <a:cxnLst>
                <a:cxn ang="0">
                  <a:pos x="connsiteX0" y="connsiteY0"/>
                </a:cxn>
                <a:cxn ang="0">
                  <a:pos x="connsiteX1" y="connsiteY1"/>
                </a:cxn>
              </a:cxnLst>
              <a:rect l="l" t="t" r="r" b="b"/>
              <a:pathLst>
                <a:path w="99172" h="176889">
                  <a:moveTo>
                    <a:pt x="129" y="3"/>
                  </a:moveTo>
                  <a:lnTo>
                    <a:pt x="99302" y="176892"/>
                  </a:lnTo>
                </a:path>
              </a:pathLst>
            </a:custGeom>
            <a:noFill/>
            <a:ln w="11445" cap="flat">
              <a:solidFill>
                <a:srgbClr val="A5A5A5"/>
              </a:solid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EE6C7B10-1998-F271-884A-12D513D5D5CD}"/>
                </a:ext>
              </a:extLst>
            </p:cNvPr>
            <p:cNvSpPr/>
            <p:nvPr/>
          </p:nvSpPr>
          <p:spPr>
            <a:xfrm rot="7056065" flipV="1">
              <a:off x="7852572" y="167546"/>
              <a:ext cx="162431" cy="78425"/>
            </a:xfrm>
            <a:custGeom>
              <a:avLst/>
              <a:gdLst>
                <a:gd name="connsiteX0" fmla="*/ 140 w 162431"/>
                <a:gd name="connsiteY0" fmla="*/ -3 h 78425"/>
                <a:gd name="connsiteX1" fmla="*/ 162572 w 162431"/>
                <a:gd name="connsiteY1" fmla="*/ 78422 h 78425"/>
              </a:gdLst>
              <a:ahLst/>
              <a:cxnLst>
                <a:cxn ang="0">
                  <a:pos x="connsiteX0" y="connsiteY0"/>
                </a:cxn>
                <a:cxn ang="0">
                  <a:pos x="connsiteX1" y="connsiteY1"/>
                </a:cxn>
              </a:cxnLst>
              <a:rect l="l" t="t" r="r" b="b"/>
              <a:pathLst>
                <a:path w="162431" h="78425">
                  <a:moveTo>
                    <a:pt x="140" y="-3"/>
                  </a:moveTo>
                  <a:lnTo>
                    <a:pt x="162572" y="78422"/>
                  </a:lnTo>
                </a:path>
              </a:pathLst>
            </a:custGeom>
            <a:noFill/>
            <a:ln w="11445" cap="flat">
              <a:solidFill>
                <a:srgbClr val="A5A5A5"/>
              </a:solid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115C9575-AB27-AE14-86B1-1E97C58464F6}"/>
                </a:ext>
              </a:extLst>
            </p:cNvPr>
            <p:cNvSpPr/>
            <p:nvPr/>
          </p:nvSpPr>
          <p:spPr>
            <a:xfrm rot="17856066" flipV="1">
              <a:off x="8019079" y="437527"/>
              <a:ext cx="170180" cy="117674"/>
            </a:xfrm>
            <a:custGeom>
              <a:avLst/>
              <a:gdLst>
                <a:gd name="connsiteX0" fmla="*/ 155 w 170180"/>
                <a:gd name="connsiteY0" fmla="*/ 17 h 117674"/>
                <a:gd name="connsiteX1" fmla="*/ 170335 w 170180"/>
                <a:gd name="connsiteY1" fmla="*/ 117691 h 117674"/>
              </a:gdLst>
              <a:ahLst/>
              <a:cxnLst>
                <a:cxn ang="0">
                  <a:pos x="connsiteX0" y="connsiteY0"/>
                </a:cxn>
                <a:cxn ang="0">
                  <a:pos x="connsiteX1" y="connsiteY1"/>
                </a:cxn>
              </a:cxnLst>
              <a:rect l="l" t="t" r="r" b="b"/>
              <a:pathLst>
                <a:path w="170180" h="117674">
                  <a:moveTo>
                    <a:pt x="155" y="17"/>
                  </a:moveTo>
                  <a:lnTo>
                    <a:pt x="170335" y="117691"/>
                  </a:lnTo>
                </a:path>
              </a:pathLst>
            </a:custGeom>
            <a:noFill/>
            <a:ln w="11445" cap="flat">
              <a:solidFill>
                <a:srgbClr val="A5A5A5"/>
              </a:solid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C9F5A12A-2DA9-AD74-CF44-41866F5C3699}"/>
                </a:ext>
              </a:extLst>
            </p:cNvPr>
            <p:cNvSpPr/>
            <p:nvPr/>
          </p:nvSpPr>
          <p:spPr>
            <a:xfrm>
              <a:off x="7780353" y="296899"/>
              <a:ext cx="150556" cy="56344"/>
            </a:xfrm>
            <a:custGeom>
              <a:avLst/>
              <a:gdLst>
                <a:gd name="connsiteX0" fmla="*/ -684 w 150556"/>
                <a:gd name="connsiteY0" fmla="*/ 56081 h 56344"/>
                <a:gd name="connsiteX1" fmla="*/ 149873 w 150556"/>
                <a:gd name="connsiteY1" fmla="*/ -263 h 56344"/>
              </a:gdLst>
              <a:ahLst/>
              <a:cxnLst>
                <a:cxn ang="0">
                  <a:pos x="connsiteX0" y="connsiteY0"/>
                </a:cxn>
                <a:cxn ang="0">
                  <a:pos x="connsiteX1" y="connsiteY1"/>
                </a:cxn>
              </a:cxnLst>
              <a:rect l="l" t="t" r="r" b="b"/>
              <a:pathLst>
                <a:path w="150556" h="56344">
                  <a:moveTo>
                    <a:pt x="-684" y="56081"/>
                  </a:moveTo>
                  <a:lnTo>
                    <a:pt x="149873" y="-263"/>
                  </a:lnTo>
                </a:path>
              </a:pathLst>
            </a:custGeom>
            <a:noFill/>
            <a:ln w="11445" cap="flat">
              <a:solidFill>
                <a:srgbClr val="A5A5A5"/>
              </a:solid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FD7F7DA6-C763-27F4-24B9-43E336A79A63}"/>
                </a:ext>
              </a:extLst>
            </p:cNvPr>
            <p:cNvSpPr/>
            <p:nvPr/>
          </p:nvSpPr>
          <p:spPr>
            <a:xfrm>
              <a:off x="7752046" y="397367"/>
              <a:ext cx="337485" cy="143662"/>
            </a:xfrm>
            <a:custGeom>
              <a:avLst/>
              <a:gdLst>
                <a:gd name="connsiteX0" fmla="*/ -701 w 337485"/>
                <a:gd name="connsiteY0" fmla="*/ 143363 h 143662"/>
                <a:gd name="connsiteX1" fmla="*/ 336785 w 337485"/>
                <a:gd name="connsiteY1" fmla="*/ -300 h 143662"/>
              </a:gdLst>
              <a:ahLst/>
              <a:cxnLst>
                <a:cxn ang="0">
                  <a:pos x="connsiteX0" y="connsiteY0"/>
                </a:cxn>
                <a:cxn ang="0">
                  <a:pos x="connsiteX1" y="connsiteY1"/>
                </a:cxn>
              </a:cxnLst>
              <a:rect l="l" t="t" r="r" b="b"/>
              <a:pathLst>
                <a:path w="337485" h="143662">
                  <a:moveTo>
                    <a:pt x="-701" y="143363"/>
                  </a:moveTo>
                  <a:lnTo>
                    <a:pt x="336785" y="-300"/>
                  </a:lnTo>
                </a:path>
              </a:pathLst>
            </a:custGeom>
            <a:noFill/>
            <a:ln w="11445" cap="flat">
              <a:solidFill>
                <a:srgbClr val="A5A5A5"/>
              </a:solid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71A1E99B-002F-2141-B1BB-4E767272BC43}"/>
                </a:ext>
              </a:extLst>
            </p:cNvPr>
            <p:cNvSpPr/>
            <p:nvPr/>
          </p:nvSpPr>
          <p:spPr>
            <a:xfrm>
              <a:off x="7747523" y="295000"/>
              <a:ext cx="182828" cy="251705"/>
            </a:xfrm>
            <a:custGeom>
              <a:avLst/>
              <a:gdLst>
                <a:gd name="connsiteX0" fmla="*/ -680 w 182828"/>
                <a:gd name="connsiteY0" fmla="*/ 251418 h 251705"/>
                <a:gd name="connsiteX1" fmla="*/ 182148 w 182828"/>
                <a:gd name="connsiteY1" fmla="*/ -287 h 251705"/>
              </a:gdLst>
              <a:ahLst/>
              <a:cxnLst>
                <a:cxn ang="0">
                  <a:pos x="connsiteX0" y="connsiteY0"/>
                </a:cxn>
                <a:cxn ang="0">
                  <a:pos x="connsiteX1" y="connsiteY1"/>
                </a:cxn>
              </a:cxnLst>
              <a:rect l="l" t="t" r="r" b="b"/>
              <a:pathLst>
                <a:path w="182828" h="251705">
                  <a:moveTo>
                    <a:pt x="-680" y="251418"/>
                  </a:moveTo>
                  <a:lnTo>
                    <a:pt x="182148" y="-287"/>
                  </a:lnTo>
                </a:path>
              </a:pathLst>
            </a:custGeom>
            <a:noFill/>
            <a:ln w="11445" cap="flat">
              <a:solidFill>
                <a:srgbClr val="A5A5A5"/>
              </a:solid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5517CDBF-08A7-1B12-F1B3-27C85F05F675}"/>
                </a:ext>
              </a:extLst>
            </p:cNvPr>
            <p:cNvSpPr/>
            <p:nvPr/>
          </p:nvSpPr>
          <p:spPr>
            <a:xfrm rot="17856066" flipV="1">
              <a:off x="7683184" y="413818"/>
              <a:ext cx="166835" cy="59163"/>
            </a:xfrm>
            <a:custGeom>
              <a:avLst/>
              <a:gdLst>
                <a:gd name="connsiteX0" fmla="*/ 124 w 166835"/>
                <a:gd name="connsiteY0" fmla="*/ 23 h 59163"/>
                <a:gd name="connsiteX1" fmla="*/ 166960 w 166835"/>
                <a:gd name="connsiteY1" fmla="*/ 59186 h 59163"/>
              </a:gdLst>
              <a:ahLst/>
              <a:cxnLst>
                <a:cxn ang="0">
                  <a:pos x="connsiteX0" y="connsiteY0"/>
                </a:cxn>
                <a:cxn ang="0">
                  <a:pos x="connsiteX1" y="connsiteY1"/>
                </a:cxn>
              </a:cxnLst>
              <a:rect l="l" t="t" r="r" b="b"/>
              <a:pathLst>
                <a:path w="166835" h="59163">
                  <a:moveTo>
                    <a:pt x="124" y="23"/>
                  </a:moveTo>
                  <a:lnTo>
                    <a:pt x="166960" y="59186"/>
                  </a:lnTo>
                </a:path>
              </a:pathLst>
            </a:custGeom>
            <a:noFill/>
            <a:ln w="11445" cap="flat">
              <a:solidFill>
                <a:srgbClr val="A5A5A5"/>
              </a:solid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F4B190EA-CE55-1774-5517-B9A3654CC1CE}"/>
                </a:ext>
              </a:extLst>
            </p:cNvPr>
            <p:cNvSpPr/>
            <p:nvPr/>
          </p:nvSpPr>
          <p:spPr>
            <a:xfrm rot="17856066" flipV="1">
              <a:off x="7791412" y="819091"/>
              <a:ext cx="137209" cy="157628"/>
            </a:xfrm>
            <a:custGeom>
              <a:avLst/>
              <a:gdLst>
                <a:gd name="connsiteX0" fmla="*/ 138 w 137209"/>
                <a:gd name="connsiteY0" fmla="*/ 48 h 157628"/>
                <a:gd name="connsiteX1" fmla="*/ 137347 w 137209"/>
                <a:gd name="connsiteY1" fmla="*/ 157676 h 157628"/>
              </a:gdLst>
              <a:ahLst/>
              <a:cxnLst>
                <a:cxn ang="0">
                  <a:pos x="connsiteX0" y="connsiteY0"/>
                </a:cxn>
                <a:cxn ang="0">
                  <a:pos x="connsiteX1" y="connsiteY1"/>
                </a:cxn>
              </a:cxnLst>
              <a:rect l="l" t="t" r="r" b="b"/>
              <a:pathLst>
                <a:path w="137209" h="157628">
                  <a:moveTo>
                    <a:pt x="138" y="48"/>
                  </a:moveTo>
                  <a:lnTo>
                    <a:pt x="137347" y="157676"/>
                  </a:lnTo>
                </a:path>
              </a:pathLst>
            </a:custGeom>
            <a:noFill/>
            <a:ln w="11445" cap="flat">
              <a:solidFill>
                <a:srgbClr val="A5A5A5"/>
              </a:solid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9A39BFE4-DED2-BA90-57CC-5B2B571ADE8E}"/>
                </a:ext>
              </a:extLst>
            </p:cNvPr>
            <p:cNvSpPr/>
            <p:nvPr/>
          </p:nvSpPr>
          <p:spPr>
            <a:xfrm rot="17856066" flipV="1">
              <a:off x="7936744" y="945948"/>
              <a:ext cx="44364" cy="169988"/>
            </a:xfrm>
            <a:custGeom>
              <a:avLst/>
              <a:gdLst>
                <a:gd name="connsiteX0" fmla="*/ 163 w 44364"/>
                <a:gd name="connsiteY0" fmla="*/ 58 h 169988"/>
                <a:gd name="connsiteX1" fmla="*/ 44528 w 44364"/>
                <a:gd name="connsiteY1" fmla="*/ 170046 h 169988"/>
              </a:gdLst>
              <a:ahLst/>
              <a:cxnLst>
                <a:cxn ang="0">
                  <a:pos x="connsiteX0" y="connsiteY0"/>
                </a:cxn>
                <a:cxn ang="0">
                  <a:pos x="connsiteX1" y="connsiteY1"/>
                </a:cxn>
              </a:cxnLst>
              <a:rect l="l" t="t" r="r" b="b"/>
              <a:pathLst>
                <a:path w="44364" h="169988">
                  <a:moveTo>
                    <a:pt x="163" y="58"/>
                  </a:moveTo>
                  <a:lnTo>
                    <a:pt x="44528" y="170046"/>
                  </a:lnTo>
                </a:path>
              </a:pathLst>
            </a:custGeom>
            <a:noFill/>
            <a:ln w="11445" cap="flat">
              <a:solidFill>
                <a:srgbClr val="A5A5A5"/>
              </a:solid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FF2B4613-81D4-1E81-9CB2-3E51D2162976}"/>
                </a:ext>
              </a:extLst>
            </p:cNvPr>
            <p:cNvSpPr/>
            <p:nvPr/>
          </p:nvSpPr>
          <p:spPr>
            <a:xfrm>
              <a:off x="7814177" y="1087438"/>
              <a:ext cx="208016" cy="11834"/>
            </a:xfrm>
            <a:custGeom>
              <a:avLst/>
              <a:gdLst>
                <a:gd name="connsiteX0" fmla="*/ 207317 w 208016"/>
                <a:gd name="connsiteY0" fmla="*/ -460 h 11834"/>
                <a:gd name="connsiteX1" fmla="*/ -700 w 208016"/>
                <a:gd name="connsiteY1" fmla="*/ 11374 h 11834"/>
              </a:gdLst>
              <a:ahLst/>
              <a:cxnLst>
                <a:cxn ang="0">
                  <a:pos x="connsiteX0" y="connsiteY0"/>
                </a:cxn>
                <a:cxn ang="0">
                  <a:pos x="connsiteX1" y="connsiteY1"/>
                </a:cxn>
              </a:cxnLst>
              <a:rect l="l" t="t" r="r" b="b"/>
              <a:pathLst>
                <a:path w="208016" h="11834">
                  <a:moveTo>
                    <a:pt x="207317" y="-460"/>
                  </a:moveTo>
                  <a:lnTo>
                    <a:pt x="-700" y="11374"/>
                  </a:lnTo>
                </a:path>
              </a:pathLst>
            </a:custGeom>
            <a:noFill/>
            <a:ln w="11445" cap="flat">
              <a:solidFill>
                <a:srgbClr val="A5A5A5"/>
              </a:solid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BA6A9242-907E-0DDB-3692-277DE7B86161}"/>
                </a:ext>
              </a:extLst>
            </p:cNvPr>
            <p:cNvSpPr/>
            <p:nvPr/>
          </p:nvSpPr>
          <p:spPr>
            <a:xfrm rot="17856066" flipV="1">
              <a:off x="7698681" y="880435"/>
              <a:ext cx="165279" cy="11006"/>
            </a:xfrm>
            <a:custGeom>
              <a:avLst/>
              <a:gdLst>
                <a:gd name="connsiteX0" fmla="*/ 126 w 165279"/>
                <a:gd name="connsiteY0" fmla="*/ 72 h 11006"/>
                <a:gd name="connsiteX1" fmla="*/ 165406 w 165279"/>
                <a:gd name="connsiteY1" fmla="*/ 11079 h 11006"/>
              </a:gdLst>
              <a:ahLst/>
              <a:cxnLst>
                <a:cxn ang="0">
                  <a:pos x="connsiteX0" y="connsiteY0"/>
                </a:cxn>
                <a:cxn ang="0">
                  <a:pos x="connsiteX1" y="connsiteY1"/>
                </a:cxn>
              </a:cxnLst>
              <a:rect l="l" t="t" r="r" b="b"/>
              <a:pathLst>
                <a:path w="165279" h="11006">
                  <a:moveTo>
                    <a:pt x="126" y="72"/>
                  </a:moveTo>
                  <a:lnTo>
                    <a:pt x="165406" y="11079"/>
                  </a:lnTo>
                </a:path>
              </a:pathLst>
            </a:custGeom>
            <a:noFill/>
            <a:ln w="11445" cap="flat">
              <a:solidFill>
                <a:srgbClr val="A5A5A5"/>
              </a:solid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82E08C7B-5744-F955-DD99-2DE55E0AE6D2}"/>
                </a:ext>
              </a:extLst>
            </p:cNvPr>
            <p:cNvSpPr/>
            <p:nvPr/>
          </p:nvSpPr>
          <p:spPr>
            <a:xfrm>
              <a:off x="7905993" y="872536"/>
              <a:ext cx="122214" cy="107527"/>
            </a:xfrm>
            <a:custGeom>
              <a:avLst/>
              <a:gdLst>
                <a:gd name="connsiteX0" fmla="*/ -713 w 122214"/>
                <a:gd name="connsiteY0" fmla="*/ 107110 h 107527"/>
                <a:gd name="connsiteX1" fmla="*/ 121502 w 122214"/>
                <a:gd name="connsiteY1" fmla="*/ -417 h 107527"/>
              </a:gdLst>
              <a:ahLst/>
              <a:cxnLst>
                <a:cxn ang="0">
                  <a:pos x="connsiteX0" y="connsiteY0"/>
                </a:cxn>
                <a:cxn ang="0">
                  <a:pos x="connsiteX1" y="connsiteY1"/>
                </a:cxn>
              </a:cxnLst>
              <a:rect l="l" t="t" r="r" b="b"/>
              <a:pathLst>
                <a:path w="122214" h="107527">
                  <a:moveTo>
                    <a:pt x="-713" y="107110"/>
                  </a:moveTo>
                  <a:lnTo>
                    <a:pt x="121502" y="-417"/>
                  </a:lnTo>
                </a:path>
              </a:pathLst>
            </a:custGeom>
            <a:noFill/>
            <a:ln w="11445" cap="flat">
              <a:solidFill>
                <a:srgbClr val="A5A5A5"/>
              </a:solid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4A2F5B4F-EF84-B99E-19DA-6DAF97B1F933}"/>
                </a:ext>
              </a:extLst>
            </p:cNvPr>
            <p:cNvSpPr/>
            <p:nvPr/>
          </p:nvSpPr>
          <p:spPr>
            <a:xfrm>
              <a:off x="8021532" y="1088704"/>
              <a:ext cx="126192" cy="46680"/>
            </a:xfrm>
            <a:custGeom>
              <a:avLst/>
              <a:gdLst>
                <a:gd name="connsiteX0" fmla="*/ -743 w 126192"/>
                <a:gd name="connsiteY0" fmla="*/ -465 h 46680"/>
                <a:gd name="connsiteX1" fmla="*/ 125450 w 126192"/>
                <a:gd name="connsiteY1" fmla="*/ 46216 h 46680"/>
              </a:gdLst>
              <a:ahLst/>
              <a:cxnLst>
                <a:cxn ang="0">
                  <a:pos x="connsiteX0" y="connsiteY0"/>
                </a:cxn>
                <a:cxn ang="0">
                  <a:pos x="connsiteX1" y="connsiteY1"/>
                </a:cxn>
              </a:cxnLst>
              <a:rect l="l" t="t" r="r" b="b"/>
              <a:pathLst>
                <a:path w="126192" h="46680">
                  <a:moveTo>
                    <a:pt x="-743" y="-465"/>
                  </a:moveTo>
                  <a:lnTo>
                    <a:pt x="125450" y="46216"/>
                  </a:lnTo>
                </a:path>
              </a:pathLst>
            </a:custGeom>
            <a:noFill/>
            <a:ln w="11445" cap="flat">
              <a:solidFill>
                <a:srgbClr val="A5A5A5"/>
              </a:solid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0953FAE7-E47E-BC76-E213-8C12F472DF35}"/>
                </a:ext>
              </a:extLst>
            </p:cNvPr>
            <p:cNvSpPr/>
            <p:nvPr/>
          </p:nvSpPr>
          <p:spPr>
            <a:xfrm>
              <a:off x="7740667" y="953173"/>
              <a:ext cx="138659" cy="27423"/>
            </a:xfrm>
            <a:custGeom>
              <a:avLst/>
              <a:gdLst>
                <a:gd name="connsiteX0" fmla="*/ -672 w 138659"/>
                <a:gd name="connsiteY0" fmla="*/ -428 h 27423"/>
                <a:gd name="connsiteX1" fmla="*/ 137987 w 138659"/>
                <a:gd name="connsiteY1" fmla="*/ 26996 h 27423"/>
              </a:gdLst>
              <a:ahLst/>
              <a:cxnLst>
                <a:cxn ang="0">
                  <a:pos x="connsiteX0" y="connsiteY0"/>
                </a:cxn>
                <a:cxn ang="0">
                  <a:pos x="connsiteX1" y="connsiteY1"/>
                </a:cxn>
              </a:cxnLst>
              <a:rect l="l" t="t" r="r" b="b"/>
              <a:pathLst>
                <a:path w="138659" h="27423">
                  <a:moveTo>
                    <a:pt x="-672" y="-428"/>
                  </a:moveTo>
                  <a:lnTo>
                    <a:pt x="137987" y="26996"/>
                  </a:lnTo>
                </a:path>
              </a:pathLst>
            </a:custGeom>
            <a:noFill/>
            <a:ln w="11445" cap="flat">
              <a:solidFill>
                <a:srgbClr val="A5A5A5"/>
              </a:solid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6C3669E3-7895-C172-591F-0D27C9B2D8C0}"/>
                </a:ext>
              </a:extLst>
            </p:cNvPr>
            <p:cNvSpPr/>
            <p:nvPr/>
          </p:nvSpPr>
          <p:spPr>
            <a:xfrm rot="7056065" flipV="1">
              <a:off x="7737593" y="965396"/>
              <a:ext cx="92613" cy="125203"/>
            </a:xfrm>
            <a:custGeom>
              <a:avLst/>
              <a:gdLst>
                <a:gd name="connsiteX0" fmla="*/ 139 w 92613"/>
                <a:gd name="connsiteY0" fmla="*/ 65 h 125203"/>
                <a:gd name="connsiteX1" fmla="*/ 92752 w 92613"/>
                <a:gd name="connsiteY1" fmla="*/ 125269 h 125203"/>
              </a:gdLst>
              <a:ahLst/>
              <a:cxnLst>
                <a:cxn ang="0">
                  <a:pos x="connsiteX0" y="connsiteY0"/>
                </a:cxn>
                <a:cxn ang="0">
                  <a:pos x="connsiteX1" y="connsiteY1"/>
                </a:cxn>
              </a:cxnLst>
              <a:rect l="l" t="t" r="r" b="b"/>
              <a:pathLst>
                <a:path w="92613" h="125203">
                  <a:moveTo>
                    <a:pt x="139" y="65"/>
                  </a:moveTo>
                  <a:lnTo>
                    <a:pt x="92752" y="125269"/>
                  </a:lnTo>
                </a:path>
              </a:pathLst>
            </a:custGeom>
            <a:noFill/>
            <a:ln w="11445" cap="flat">
              <a:solidFill>
                <a:srgbClr val="A5A5A5"/>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742D5E56-DF07-7318-7575-6DCBDBFADA30}"/>
                </a:ext>
              </a:extLst>
            </p:cNvPr>
            <p:cNvSpPr/>
            <p:nvPr/>
          </p:nvSpPr>
          <p:spPr>
            <a:xfrm rot="7056065" flipV="1">
              <a:off x="7690748" y="484582"/>
              <a:ext cx="123125" cy="117201"/>
            </a:xfrm>
            <a:custGeom>
              <a:avLst/>
              <a:gdLst>
                <a:gd name="connsiteX0" fmla="*/ 1772 w 123125"/>
                <a:gd name="connsiteY0" fmla="*/ 59039 h 117201"/>
                <a:gd name="connsiteX1" fmla="*/ 61956 w 123125"/>
                <a:gd name="connsiteY1" fmla="*/ 922 h 117201"/>
                <a:gd name="connsiteX2" fmla="*/ 122141 w 123125"/>
                <a:gd name="connsiteY2" fmla="*/ 59039 h 117201"/>
                <a:gd name="connsiteX3" fmla="*/ 61956 w 123125"/>
                <a:gd name="connsiteY3" fmla="*/ 117156 h 117201"/>
                <a:gd name="connsiteX4" fmla="*/ 1772 w 123125"/>
                <a:gd name="connsiteY4" fmla="*/ 59039 h 117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125" h="117201">
                  <a:moveTo>
                    <a:pt x="1772" y="59039"/>
                  </a:moveTo>
                  <a:cubicBezTo>
                    <a:pt x="-8164" y="27524"/>
                    <a:pt x="28918" y="8104"/>
                    <a:pt x="61956" y="922"/>
                  </a:cubicBezTo>
                  <a:cubicBezTo>
                    <a:pt x="99945" y="-6200"/>
                    <a:pt x="122232" y="30426"/>
                    <a:pt x="122141" y="59039"/>
                  </a:cubicBezTo>
                  <a:cubicBezTo>
                    <a:pt x="129961" y="90216"/>
                    <a:pt x="95227" y="118804"/>
                    <a:pt x="61956" y="117156"/>
                  </a:cubicBezTo>
                  <a:cubicBezTo>
                    <a:pt x="33452" y="114155"/>
                    <a:pt x="991" y="97468"/>
                    <a:pt x="1772" y="59039"/>
                  </a:cubicBezTo>
                  <a:close/>
                </a:path>
              </a:pathLst>
            </a:custGeom>
            <a:solidFill>
              <a:srgbClr val="A5A5A5"/>
            </a:solidFill>
            <a:ln w="2861" cap="flat">
              <a:no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1A7E1F1D-7825-90F9-130E-AAEBDB991E46}"/>
                </a:ext>
              </a:extLst>
            </p:cNvPr>
            <p:cNvSpPr/>
            <p:nvPr/>
          </p:nvSpPr>
          <p:spPr>
            <a:xfrm rot="7056065" flipV="1">
              <a:off x="7692367" y="485262"/>
              <a:ext cx="121098" cy="117026"/>
            </a:xfrm>
            <a:custGeom>
              <a:avLst/>
              <a:gdLst>
                <a:gd name="connsiteX0" fmla="*/ 514 w 121098"/>
                <a:gd name="connsiteY0" fmla="*/ 58139 h 117026"/>
                <a:gd name="connsiteX1" fmla="*/ 60699 w 121098"/>
                <a:gd name="connsiteY1" fmla="*/ 22 h 117026"/>
                <a:gd name="connsiteX2" fmla="*/ 120883 w 121098"/>
                <a:gd name="connsiteY2" fmla="*/ 58139 h 117026"/>
                <a:gd name="connsiteX3" fmla="*/ 60699 w 121098"/>
                <a:gd name="connsiteY3" fmla="*/ 116256 h 117026"/>
                <a:gd name="connsiteX4" fmla="*/ 514 w 121098"/>
                <a:gd name="connsiteY4" fmla="*/ 58139 h 117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98" h="117026">
                  <a:moveTo>
                    <a:pt x="514" y="58139"/>
                  </a:moveTo>
                  <a:cubicBezTo>
                    <a:pt x="5427" y="24892"/>
                    <a:pt x="25326" y="1600"/>
                    <a:pt x="60699" y="22"/>
                  </a:cubicBezTo>
                  <a:cubicBezTo>
                    <a:pt x="98129" y="639"/>
                    <a:pt x="124588" y="26033"/>
                    <a:pt x="120883" y="58139"/>
                  </a:cubicBezTo>
                  <a:cubicBezTo>
                    <a:pt x="123327" y="86243"/>
                    <a:pt x="101585" y="110274"/>
                    <a:pt x="60699" y="116256"/>
                  </a:cubicBezTo>
                  <a:cubicBezTo>
                    <a:pt x="31054" y="123238"/>
                    <a:pt x="-3922" y="82438"/>
                    <a:pt x="514" y="58139"/>
                  </a:cubicBezTo>
                  <a:close/>
                </a:path>
              </a:pathLst>
            </a:custGeom>
            <a:noFill/>
            <a:ln w="7630" cap="flat">
              <a:solidFill>
                <a:srgbClr val="787878"/>
              </a:solid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6CAE2E5A-0053-A974-ACAD-91B8374B09B1}"/>
                </a:ext>
              </a:extLst>
            </p:cNvPr>
            <p:cNvSpPr/>
            <p:nvPr/>
          </p:nvSpPr>
          <p:spPr>
            <a:xfrm rot="7056065" flipV="1">
              <a:off x="7973715" y="1042919"/>
              <a:ext cx="87081" cy="83164"/>
            </a:xfrm>
            <a:custGeom>
              <a:avLst/>
              <a:gdLst>
                <a:gd name="connsiteX0" fmla="*/ 1082 w 87081"/>
                <a:gd name="connsiteY0" fmla="*/ 41568 h 83164"/>
                <a:gd name="connsiteX1" fmla="*/ 44049 w 87081"/>
                <a:gd name="connsiteY1" fmla="*/ 78 h 83164"/>
                <a:gd name="connsiteX2" fmla="*/ 87015 w 87081"/>
                <a:gd name="connsiteY2" fmla="*/ 41568 h 83164"/>
                <a:gd name="connsiteX3" fmla="*/ 44049 w 87081"/>
                <a:gd name="connsiteY3" fmla="*/ 83058 h 83164"/>
                <a:gd name="connsiteX4" fmla="*/ 1082 w 87081"/>
                <a:gd name="connsiteY4" fmla="*/ 41568 h 83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81" h="83164">
                  <a:moveTo>
                    <a:pt x="1082" y="41568"/>
                  </a:moveTo>
                  <a:cubicBezTo>
                    <a:pt x="-5353" y="16066"/>
                    <a:pt x="23320" y="2986"/>
                    <a:pt x="44049" y="78"/>
                  </a:cubicBezTo>
                  <a:cubicBezTo>
                    <a:pt x="70591" y="1489"/>
                    <a:pt x="89557" y="20570"/>
                    <a:pt x="87015" y="41568"/>
                  </a:cubicBezTo>
                  <a:cubicBezTo>
                    <a:pt x="89295" y="64057"/>
                    <a:pt x="68326" y="85137"/>
                    <a:pt x="44049" y="83058"/>
                  </a:cubicBezTo>
                  <a:cubicBezTo>
                    <a:pt x="18315" y="85329"/>
                    <a:pt x="2155" y="66354"/>
                    <a:pt x="1082" y="41568"/>
                  </a:cubicBezTo>
                  <a:close/>
                </a:path>
              </a:pathLst>
            </a:custGeom>
            <a:solidFill>
              <a:srgbClr val="A5A5A5"/>
            </a:solidFill>
            <a:ln w="2861" cap="flat">
              <a:no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BEF9F4F8-AE33-3FFE-6127-E7BEEC4E2766}"/>
                </a:ext>
              </a:extLst>
            </p:cNvPr>
            <p:cNvSpPr/>
            <p:nvPr/>
          </p:nvSpPr>
          <p:spPr>
            <a:xfrm rot="7056065" flipV="1">
              <a:off x="7974192" y="1042867"/>
              <a:ext cx="86454" cy="83632"/>
            </a:xfrm>
            <a:custGeom>
              <a:avLst/>
              <a:gdLst>
                <a:gd name="connsiteX0" fmla="*/ 683 w 86454"/>
                <a:gd name="connsiteY0" fmla="*/ 41572 h 83632"/>
                <a:gd name="connsiteX1" fmla="*/ 43650 w 86454"/>
                <a:gd name="connsiteY1" fmla="*/ 82 h 83632"/>
                <a:gd name="connsiteX2" fmla="*/ 86616 w 86454"/>
                <a:gd name="connsiteY2" fmla="*/ 41572 h 83632"/>
                <a:gd name="connsiteX3" fmla="*/ 43650 w 86454"/>
                <a:gd name="connsiteY3" fmla="*/ 83062 h 83632"/>
                <a:gd name="connsiteX4" fmla="*/ 683 w 86454"/>
                <a:gd name="connsiteY4" fmla="*/ 41572 h 83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54" h="83632">
                  <a:moveTo>
                    <a:pt x="683" y="41572"/>
                  </a:moveTo>
                  <a:cubicBezTo>
                    <a:pt x="-3681" y="20607"/>
                    <a:pt x="20086" y="5707"/>
                    <a:pt x="43650" y="82"/>
                  </a:cubicBezTo>
                  <a:cubicBezTo>
                    <a:pt x="68369" y="-288"/>
                    <a:pt x="85392" y="23017"/>
                    <a:pt x="86616" y="41572"/>
                  </a:cubicBezTo>
                  <a:cubicBezTo>
                    <a:pt x="85252" y="64179"/>
                    <a:pt x="70780" y="87961"/>
                    <a:pt x="43650" y="83062"/>
                  </a:cubicBezTo>
                  <a:cubicBezTo>
                    <a:pt x="18921" y="78978"/>
                    <a:pt x="995" y="66238"/>
                    <a:pt x="683" y="41572"/>
                  </a:cubicBezTo>
                  <a:close/>
                </a:path>
              </a:pathLst>
            </a:custGeom>
            <a:noFill/>
            <a:ln w="7630" cap="flat">
              <a:solidFill>
                <a:srgbClr val="787878"/>
              </a:solid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47012A50-3A44-86D4-2155-5FD28BD6D19D}"/>
                </a:ext>
              </a:extLst>
            </p:cNvPr>
            <p:cNvSpPr/>
            <p:nvPr/>
          </p:nvSpPr>
          <p:spPr>
            <a:xfrm rot="7056065" flipV="1">
              <a:off x="8091909" y="581037"/>
              <a:ext cx="54541" cy="52253"/>
            </a:xfrm>
            <a:custGeom>
              <a:avLst/>
              <a:gdLst>
                <a:gd name="connsiteX0" fmla="*/ 637 w 54541"/>
                <a:gd name="connsiteY0" fmla="*/ 26150 h 52253"/>
                <a:gd name="connsiteX1" fmla="*/ 27677 w 54541"/>
                <a:gd name="connsiteY1" fmla="*/ 39 h 52253"/>
                <a:gd name="connsiteX2" fmla="*/ 54718 w 54541"/>
                <a:gd name="connsiteY2" fmla="*/ 26150 h 52253"/>
                <a:gd name="connsiteX3" fmla="*/ 27677 w 54541"/>
                <a:gd name="connsiteY3" fmla="*/ 52262 h 52253"/>
                <a:gd name="connsiteX4" fmla="*/ 637 w 54541"/>
                <a:gd name="connsiteY4" fmla="*/ 26150 h 52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41" h="52253">
                  <a:moveTo>
                    <a:pt x="637" y="26150"/>
                  </a:moveTo>
                  <a:cubicBezTo>
                    <a:pt x="2744" y="10471"/>
                    <a:pt x="14800" y="446"/>
                    <a:pt x="27677" y="39"/>
                  </a:cubicBezTo>
                  <a:cubicBezTo>
                    <a:pt x="45730" y="854"/>
                    <a:pt x="53915" y="10390"/>
                    <a:pt x="54718" y="26150"/>
                  </a:cubicBezTo>
                  <a:cubicBezTo>
                    <a:pt x="54717" y="39424"/>
                    <a:pt x="42642" y="53029"/>
                    <a:pt x="27677" y="52262"/>
                  </a:cubicBezTo>
                  <a:cubicBezTo>
                    <a:pt x="11163" y="52279"/>
                    <a:pt x="-2540" y="41997"/>
                    <a:pt x="637" y="26150"/>
                  </a:cubicBezTo>
                  <a:close/>
                </a:path>
              </a:pathLst>
            </a:custGeom>
            <a:solidFill>
              <a:srgbClr val="A5A5A5"/>
            </a:solidFill>
            <a:ln w="2861" cap="flat">
              <a:no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9AC73220-EF19-B0B9-1C7E-9B38CAF07A75}"/>
                </a:ext>
              </a:extLst>
            </p:cNvPr>
            <p:cNvSpPr/>
            <p:nvPr/>
          </p:nvSpPr>
          <p:spPr>
            <a:xfrm rot="7056065" flipV="1">
              <a:off x="8091994" y="581129"/>
              <a:ext cx="54303" cy="52300"/>
            </a:xfrm>
            <a:custGeom>
              <a:avLst/>
              <a:gdLst>
                <a:gd name="connsiteX0" fmla="*/ 399 w 54303"/>
                <a:gd name="connsiteY0" fmla="*/ 26150 h 52300"/>
                <a:gd name="connsiteX1" fmla="*/ 27439 w 54303"/>
                <a:gd name="connsiteY1" fmla="*/ 39 h 52300"/>
                <a:gd name="connsiteX2" fmla="*/ 54480 w 54303"/>
                <a:gd name="connsiteY2" fmla="*/ 26150 h 52300"/>
                <a:gd name="connsiteX3" fmla="*/ 27439 w 54303"/>
                <a:gd name="connsiteY3" fmla="*/ 52262 h 52300"/>
                <a:gd name="connsiteX4" fmla="*/ 399 w 54303"/>
                <a:gd name="connsiteY4" fmla="*/ 26150 h 52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03" h="52300">
                  <a:moveTo>
                    <a:pt x="399" y="26150"/>
                  </a:moveTo>
                  <a:cubicBezTo>
                    <a:pt x="-1735" y="11777"/>
                    <a:pt x="11767" y="285"/>
                    <a:pt x="27439" y="39"/>
                  </a:cubicBezTo>
                  <a:cubicBezTo>
                    <a:pt x="40505" y="1041"/>
                    <a:pt x="51555" y="9417"/>
                    <a:pt x="54480" y="26150"/>
                  </a:cubicBezTo>
                  <a:cubicBezTo>
                    <a:pt x="53766" y="40214"/>
                    <a:pt x="38594" y="53482"/>
                    <a:pt x="27439" y="52262"/>
                  </a:cubicBezTo>
                  <a:cubicBezTo>
                    <a:pt x="14658" y="53154"/>
                    <a:pt x="-24" y="40553"/>
                    <a:pt x="399" y="26150"/>
                  </a:cubicBezTo>
                  <a:close/>
                </a:path>
              </a:pathLst>
            </a:custGeom>
            <a:noFill/>
            <a:ln w="7630" cap="flat">
              <a:solidFill>
                <a:srgbClr val="787878"/>
              </a:solid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E73BE1F8-EEB0-241C-85D7-2F8302FB236F}"/>
                </a:ext>
              </a:extLst>
            </p:cNvPr>
            <p:cNvSpPr/>
            <p:nvPr/>
          </p:nvSpPr>
          <p:spPr>
            <a:xfrm rot="7056065" flipV="1">
              <a:off x="7908171" y="90832"/>
              <a:ext cx="54716" cy="52579"/>
            </a:xfrm>
            <a:custGeom>
              <a:avLst/>
              <a:gdLst>
                <a:gd name="connsiteX0" fmla="*/ 796 w 54716"/>
                <a:gd name="connsiteY0" fmla="*/ 26105 h 52579"/>
                <a:gd name="connsiteX1" fmla="*/ 27836 w 54716"/>
                <a:gd name="connsiteY1" fmla="*/ -6 h 52579"/>
                <a:gd name="connsiteX2" fmla="*/ 54876 w 54716"/>
                <a:gd name="connsiteY2" fmla="*/ 26105 h 52579"/>
                <a:gd name="connsiteX3" fmla="*/ 27836 w 54716"/>
                <a:gd name="connsiteY3" fmla="*/ 52216 h 52579"/>
                <a:gd name="connsiteX4" fmla="*/ 796 w 54716"/>
                <a:gd name="connsiteY4" fmla="*/ 26105 h 52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6" h="52579">
                  <a:moveTo>
                    <a:pt x="796" y="26105"/>
                  </a:moveTo>
                  <a:cubicBezTo>
                    <a:pt x="-3353" y="12607"/>
                    <a:pt x="13600" y="1381"/>
                    <a:pt x="27836" y="-6"/>
                  </a:cubicBezTo>
                  <a:cubicBezTo>
                    <a:pt x="43052" y="783"/>
                    <a:pt x="53708" y="10422"/>
                    <a:pt x="54876" y="26105"/>
                  </a:cubicBezTo>
                  <a:cubicBezTo>
                    <a:pt x="53492" y="39707"/>
                    <a:pt x="41704" y="55127"/>
                    <a:pt x="27836" y="52216"/>
                  </a:cubicBezTo>
                  <a:cubicBezTo>
                    <a:pt x="15752" y="50352"/>
                    <a:pt x="1383" y="42910"/>
                    <a:pt x="796" y="26105"/>
                  </a:cubicBezTo>
                  <a:close/>
                </a:path>
              </a:pathLst>
            </a:custGeom>
            <a:solidFill>
              <a:srgbClr val="A5A5A5"/>
            </a:solidFill>
            <a:ln w="2861" cap="flat">
              <a:no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946CF00E-D720-0724-B858-460A63B5A1FE}"/>
                </a:ext>
              </a:extLst>
            </p:cNvPr>
            <p:cNvSpPr/>
            <p:nvPr/>
          </p:nvSpPr>
          <p:spPr>
            <a:xfrm rot="7056065" flipV="1">
              <a:off x="7908226" y="91104"/>
              <a:ext cx="54173" cy="52621"/>
            </a:xfrm>
            <a:custGeom>
              <a:avLst/>
              <a:gdLst>
                <a:gd name="connsiteX0" fmla="*/ 164 w 54173"/>
                <a:gd name="connsiteY0" fmla="*/ 26182 h 52621"/>
                <a:gd name="connsiteX1" fmla="*/ 27204 w 54173"/>
                <a:gd name="connsiteY1" fmla="*/ 71 h 52621"/>
                <a:gd name="connsiteX2" fmla="*/ 54245 w 54173"/>
                <a:gd name="connsiteY2" fmla="*/ 26182 h 52621"/>
                <a:gd name="connsiteX3" fmla="*/ 27204 w 54173"/>
                <a:gd name="connsiteY3" fmla="*/ 52294 h 52621"/>
                <a:gd name="connsiteX4" fmla="*/ 164 w 54173"/>
                <a:gd name="connsiteY4" fmla="*/ 26182 h 52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73" h="52621">
                  <a:moveTo>
                    <a:pt x="164" y="26182"/>
                  </a:moveTo>
                  <a:cubicBezTo>
                    <a:pt x="-132" y="7679"/>
                    <a:pt x="12777" y="-924"/>
                    <a:pt x="27204" y="71"/>
                  </a:cubicBezTo>
                  <a:cubicBezTo>
                    <a:pt x="39221" y="-736"/>
                    <a:pt x="53502" y="12111"/>
                    <a:pt x="54245" y="26182"/>
                  </a:cubicBezTo>
                  <a:cubicBezTo>
                    <a:pt x="55563" y="43418"/>
                    <a:pt x="41832" y="52510"/>
                    <a:pt x="27204" y="52294"/>
                  </a:cubicBezTo>
                  <a:cubicBezTo>
                    <a:pt x="11522" y="55021"/>
                    <a:pt x="3369" y="39865"/>
                    <a:pt x="164" y="26182"/>
                  </a:cubicBezTo>
                  <a:close/>
                </a:path>
              </a:pathLst>
            </a:custGeom>
            <a:noFill/>
            <a:ln w="7630" cap="flat">
              <a:solidFill>
                <a:srgbClr val="787878"/>
              </a:solid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C5FB0528-C17A-FDC7-3A8D-78A199B13F5C}"/>
                </a:ext>
              </a:extLst>
            </p:cNvPr>
            <p:cNvSpPr/>
            <p:nvPr/>
          </p:nvSpPr>
          <p:spPr>
            <a:xfrm rot="7056065" flipV="1">
              <a:off x="7622979" y="354689"/>
              <a:ext cx="54112" cy="52302"/>
            </a:xfrm>
            <a:custGeom>
              <a:avLst/>
              <a:gdLst>
                <a:gd name="connsiteX0" fmla="*/ 133 w 54112"/>
                <a:gd name="connsiteY0" fmla="*/ 26129 h 52302"/>
                <a:gd name="connsiteX1" fmla="*/ 27173 w 54112"/>
                <a:gd name="connsiteY1" fmla="*/ 18 h 52302"/>
                <a:gd name="connsiteX2" fmla="*/ 54213 w 54112"/>
                <a:gd name="connsiteY2" fmla="*/ 26129 h 52302"/>
                <a:gd name="connsiteX3" fmla="*/ 27173 w 54112"/>
                <a:gd name="connsiteY3" fmla="*/ 52241 h 52302"/>
                <a:gd name="connsiteX4" fmla="*/ 133 w 54112"/>
                <a:gd name="connsiteY4" fmla="*/ 26129 h 52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12" h="52302">
                  <a:moveTo>
                    <a:pt x="133" y="26129"/>
                  </a:moveTo>
                  <a:cubicBezTo>
                    <a:pt x="3142" y="8982"/>
                    <a:pt x="10371" y="2044"/>
                    <a:pt x="27173" y="18"/>
                  </a:cubicBezTo>
                  <a:cubicBezTo>
                    <a:pt x="43632" y="956"/>
                    <a:pt x="53730" y="11801"/>
                    <a:pt x="54213" y="26129"/>
                  </a:cubicBezTo>
                  <a:cubicBezTo>
                    <a:pt x="54949" y="37663"/>
                    <a:pt x="43135" y="51999"/>
                    <a:pt x="27173" y="52241"/>
                  </a:cubicBezTo>
                  <a:cubicBezTo>
                    <a:pt x="11743" y="53452"/>
                    <a:pt x="932" y="40679"/>
                    <a:pt x="133" y="26129"/>
                  </a:cubicBezTo>
                  <a:close/>
                </a:path>
              </a:pathLst>
            </a:custGeom>
            <a:solidFill>
              <a:srgbClr val="A5A5A5"/>
            </a:solidFill>
            <a:ln w="2861" cap="flat">
              <a:no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6AFA4CFA-8960-3F53-4380-276A0C1BBCC9}"/>
                </a:ext>
              </a:extLst>
            </p:cNvPr>
            <p:cNvSpPr/>
            <p:nvPr/>
          </p:nvSpPr>
          <p:spPr>
            <a:xfrm rot="7056065" flipV="1">
              <a:off x="7622718" y="354197"/>
              <a:ext cx="54848" cy="53066"/>
            </a:xfrm>
            <a:custGeom>
              <a:avLst/>
              <a:gdLst>
                <a:gd name="connsiteX0" fmla="*/ 647 w 54848"/>
                <a:gd name="connsiteY0" fmla="*/ 26467 h 53066"/>
                <a:gd name="connsiteX1" fmla="*/ 27688 w 54848"/>
                <a:gd name="connsiteY1" fmla="*/ 356 h 53066"/>
                <a:gd name="connsiteX2" fmla="*/ 54728 w 54848"/>
                <a:gd name="connsiteY2" fmla="*/ 26467 h 53066"/>
                <a:gd name="connsiteX3" fmla="*/ 27688 w 54848"/>
                <a:gd name="connsiteY3" fmla="*/ 52579 h 53066"/>
                <a:gd name="connsiteX4" fmla="*/ 647 w 54848"/>
                <a:gd name="connsiteY4" fmla="*/ 26467 h 530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8" h="53066">
                  <a:moveTo>
                    <a:pt x="647" y="26467"/>
                  </a:moveTo>
                  <a:cubicBezTo>
                    <a:pt x="-2800" y="9387"/>
                    <a:pt x="11617" y="4023"/>
                    <a:pt x="27688" y="356"/>
                  </a:cubicBezTo>
                  <a:cubicBezTo>
                    <a:pt x="44761" y="-2145"/>
                    <a:pt x="56909" y="9498"/>
                    <a:pt x="54728" y="26467"/>
                  </a:cubicBezTo>
                  <a:cubicBezTo>
                    <a:pt x="56643" y="41056"/>
                    <a:pt x="40929" y="56047"/>
                    <a:pt x="27688" y="52579"/>
                  </a:cubicBezTo>
                  <a:cubicBezTo>
                    <a:pt x="8628" y="52804"/>
                    <a:pt x="361" y="40058"/>
                    <a:pt x="647" y="26467"/>
                  </a:cubicBezTo>
                  <a:close/>
                </a:path>
              </a:pathLst>
            </a:custGeom>
            <a:noFill/>
            <a:ln w="7630" cap="flat">
              <a:solidFill>
                <a:srgbClr val="787878"/>
              </a:solid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E078A0F2-36F0-53E3-DCA4-D7E4EDAC10F2}"/>
                </a:ext>
              </a:extLst>
            </p:cNvPr>
            <p:cNvSpPr/>
            <p:nvPr/>
          </p:nvSpPr>
          <p:spPr>
            <a:xfrm rot="7056065" flipV="1">
              <a:off x="7753134" y="331114"/>
              <a:ext cx="54157" cy="52373"/>
            </a:xfrm>
            <a:custGeom>
              <a:avLst/>
              <a:gdLst>
                <a:gd name="connsiteX0" fmla="*/ 222 w 54157"/>
                <a:gd name="connsiteY0" fmla="*/ 26279 h 52373"/>
                <a:gd name="connsiteX1" fmla="*/ 27262 w 54157"/>
                <a:gd name="connsiteY1" fmla="*/ 167 h 52373"/>
                <a:gd name="connsiteX2" fmla="*/ 54302 w 54157"/>
                <a:gd name="connsiteY2" fmla="*/ 26279 h 52373"/>
                <a:gd name="connsiteX3" fmla="*/ 27262 w 54157"/>
                <a:gd name="connsiteY3" fmla="*/ 52390 h 52373"/>
                <a:gd name="connsiteX4" fmla="*/ 222 w 54157"/>
                <a:gd name="connsiteY4" fmla="*/ 26279 h 5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57" h="52373">
                  <a:moveTo>
                    <a:pt x="222" y="26279"/>
                  </a:moveTo>
                  <a:cubicBezTo>
                    <a:pt x="-145" y="11850"/>
                    <a:pt x="13548" y="-1565"/>
                    <a:pt x="27262" y="167"/>
                  </a:cubicBezTo>
                  <a:cubicBezTo>
                    <a:pt x="38061" y="566"/>
                    <a:pt x="54060" y="7929"/>
                    <a:pt x="54302" y="26279"/>
                  </a:cubicBezTo>
                  <a:cubicBezTo>
                    <a:pt x="52489" y="39921"/>
                    <a:pt x="43894" y="49407"/>
                    <a:pt x="27262" y="52390"/>
                  </a:cubicBezTo>
                  <a:cubicBezTo>
                    <a:pt x="13545" y="50873"/>
                    <a:pt x="-1044" y="40690"/>
                    <a:pt x="222" y="26279"/>
                  </a:cubicBezTo>
                  <a:close/>
                </a:path>
              </a:pathLst>
            </a:custGeom>
            <a:solidFill>
              <a:srgbClr val="A5A5A5"/>
            </a:solidFill>
            <a:ln w="2861" cap="flat">
              <a:no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6C4789E8-F504-9A0C-E8F9-0AA6B46E90EA}"/>
                </a:ext>
              </a:extLst>
            </p:cNvPr>
            <p:cNvSpPr/>
            <p:nvPr/>
          </p:nvSpPr>
          <p:spPr>
            <a:xfrm rot="7056065" flipV="1">
              <a:off x="7752993" y="330888"/>
              <a:ext cx="54127" cy="52706"/>
            </a:xfrm>
            <a:custGeom>
              <a:avLst/>
              <a:gdLst>
                <a:gd name="connsiteX0" fmla="*/ 188 w 54127"/>
                <a:gd name="connsiteY0" fmla="*/ 26611 h 52706"/>
                <a:gd name="connsiteX1" fmla="*/ 27228 w 54127"/>
                <a:gd name="connsiteY1" fmla="*/ 500 h 52706"/>
                <a:gd name="connsiteX2" fmla="*/ 54268 w 54127"/>
                <a:gd name="connsiteY2" fmla="*/ 26611 h 52706"/>
                <a:gd name="connsiteX3" fmla="*/ 27228 w 54127"/>
                <a:gd name="connsiteY3" fmla="*/ 52723 h 52706"/>
                <a:gd name="connsiteX4" fmla="*/ 188 w 54127"/>
                <a:gd name="connsiteY4" fmla="*/ 26611 h 52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7" h="52706">
                  <a:moveTo>
                    <a:pt x="188" y="26611"/>
                  </a:moveTo>
                  <a:cubicBezTo>
                    <a:pt x="-543" y="12213"/>
                    <a:pt x="7988" y="-274"/>
                    <a:pt x="27228" y="500"/>
                  </a:cubicBezTo>
                  <a:cubicBezTo>
                    <a:pt x="41728" y="-3060"/>
                    <a:pt x="51443" y="13764"/>
                    <a:pt x="54268" y="26611"/>
                  </a:cubicBezTo>
                  <a:cubicBezTo>
                    <a:pt x="54548" y="38201"/>
                    <a:pt x="39879" y="49062"/>
                    <a:pt x="27228" y="52723"/>
                  </a:cubicBezTo>
                  <a:cubicBezTo>
                    <a:pt x="10206" y="50108"/>
                    <a:pt x="3542" y="42194"/>
                    <a:pt x="188" y="26611"/>
                  </a:cubicBezTo>
                  <a:close/>
                </a:path>
              </a:pathLst>
            </a:custGeom>
            <a:noFill/>
            <a:ln w="7630" cap="flat">
              <a:solidFill>
                <a:srgbClr val="787878"/>
              </a:solid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5BF16935-D232-E76F-9D90-67337654EFB2}"/>
                </a:ext>
              </a:extLst>
            </p:cNvPr>
            <p:cNvSpPr/>
            <p:nvPr/>
          </p:nvSpPr>
          <p:spPr>
            <a:xfrm rot="7056065" flipV="1">
              <a:off x="8062811" y="365764"/>
              <a:ext cx="54626" cy="52540"/>
            </a:xfrm>
            <a:custGeom>
              <a:avLst/>
              <a:gdLst>
                <a:gd name="connsiteX0" fmla="*/ 346 w 54626"/>
                <a:gd name="connsiteY0" fmla="*/ 26351 h 52540"/>
                <a:gd name="connsiteX1" fmla="*/ 27386 w 54626"/>
                <a:gd name="connsiteY1" fmla="*/ 240 h 52540"/>
                <a:gd name="connsiteX2" fmla="*/ 54426 w 54626"/>
                <a:gd name="connsiteY2" fmla="*/ 26351 h 52540"/>
                <a:gd name="connsiteX3" fmla="*/ 27386 w 54626"/>
                <a:gd name="connsiteY3" fmla="*/ 52462 h 52540"/>
                <a:gd name="connsiteX4" fmla="*/ 346 w 54626"/>
                <a:gd name="connsiteY4" fmla="*/ 26351 h 5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26" h="52540">
                  <a:moveTo>
                    <a:pt x="346" y="26351"/>
                  </a:moveTo>
                  <a:cubicBezTo>
                    <a:pt x="2056" y="11057"/>
                    <a:pt x="13233" y="-1383"/>
                    <a:pt x="27386" y="240"/>
                  </a:cubicBezTo>
                  <a:cubicBezTo>
                    <a:pt x="40147" y="-1974"/>
                    <a:pt x="53277" y="12895"/>
                    <a:pt x="54426" y="26351"/>
                  </a:cubicBezTo>
                  <a:cubicBezTo>
                    <a:pt x="57539" y="41991"/>
                    <a:pt x="40529" y="53754"/>
                    <a:pt x="27386" y="52462"/>
                  </a:cubicBezTo>
                  <a:cubicBezTo>
                    <a:pt x="12804" y="52046"/>
                    <a:pt x="-1571" y="39602"/>
                    <a:pt x="346" y="26351"/>
                  </a:cubicBezTo>
                  <a:close/>
                </a:path>
              </a:pathLst>
            </a:custGeom>
            <a:solidFill>
              <a:srgbClr val="A5A5A5"/>
            </a:solidFill>
            <a:ln w="2861" cap="flat">
              <a:no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8A52453C-816D-55C1-106C-F74A668AF635}"/>
                </a:ext>
              </a:extLst>
            </p:cNvPr>
            <p:cNvSpPr/>
            <p:nvPr/>
          </p:nvSpPr>
          <p:spPr>
            <a:xfrm rot="7056065" flipV="1">
              <a:off x="8063139" y="365769"/>
              <a:ext cx="54539" cy="52848"/>
            </a:xfrm>
            <a:custGeom>
              <a:avLst/>
              <a:gdLst>
                <a:gd name="connsiteX0" fmla="*/ 293 w 54539"/>
                <a:gd name="connsiteY0" fmla="*/ 26179 h 52848"/>
                <a:gd name="connsiteX1" fmla="*/ 27334 w 54539"/>
                <a:gd name="connsiteY1" fmla="*/ 67 h 52848"/>
                <a:gd name="connsiteX2" fmla="*/ 54374 w 54539"/>
                <a:gd name="connsiteY2" fmla="*/ 26179 h 52848"/>
                <a:gd name="connsiteX3" fmla="*/ 27334 w 54539"/>
                <a:gd name="connsiteY3" fmla="*/ 52290 h 52848"/>
                <a:gd name="connsiteX4" fmla="*/ 293 w 54539"/>
                <a:gd name="connsiteY4" fmla="*/ 26179 h 52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9" h="52848">
                  <a:moveTo>
                    <a:pt x="293" y="26179"/>
                  </a:moveTo>
                  <a:cubicBezTo>
                    <a:pt x="-1294" y="8784"/>
                    <a:pt x="13166" y="1075"/>
                    <a:pt x="27334" y="67"/>
                  </a:cubicBezTo>
                  <a:cubicBezTo>
                    <a:pt x="42183" y="-981"/>
                    <a:pt x="54249" y="15338"/>
                    <a:pt x="54374" y="26179"/>
                  </a:cubicBezTo>
                  <a:cubicBezTo>
                    <a:pt x="57214" y="39937"/>
                    <a:pt x="41687" y="56145"/>
                    <a:pt x="27334" y="52290"/>
                  </a:cubicBezTo>
                  <a:cubicBezTo>
                    <a:pt x="11104" y="51767"/>
                    <a:pt x="-716" y="37288"/>
                    <a:pt x="293" y="26179"/>
                  </a:cubicBezTo>
                  <a:close/>
                </a:path>
              </a:pathLst>
            </a:custGeom>
            <a:noFill/>
            <a:ln w="7630" cap="flat">
              <a:solidFill>
                <a:srgbClr val="787878"/>
              </a:solid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4D6E3591-85A6-DD2E-0483-9B16E3C1F770}"/>
                </a:ext>
              </a:extLst>
            </p:cNvPr>
            <p:cNvSpPr/>
            <p:nvPr/>
          </p:nvSpPr>
          <p:spPr>
            <a:xfrm rot="7056065" flipV="1">
              <a:off x="7999311" y="849350"/>
              <a:ext cx="54160" cy="53166"/>
            </a:xfrm>
            <a:custGeom>
              <a:avLst/>
              <a:gdLst>
                <a:gd name="connsiteX0" fmla="*/ 168 w 54160"/>
                <a:gd name="connsiteY0" fmla="*/ 26728 h 53166"/>
                <a:gd name="connsiteX1" fmla="*/ 27208 w 54160"/>
                <a:gd name="connsiteY1" fmla="*/ 616 h 53166"/>
                <a:gd name="connsiteX2" fmla="*/ 54248 w 54160"/>
                <a:gd name="connsiteY2" fmla="*/ 26728 h 53166"/>
                <a:gd name="connsiteX3" fmla="*/ 27208 w 54160"/>
                <a:gd name="connsiteY3" fmla="*/ 52839 h 53166"/>
                <a:gd name="connsiteX4" fmla="*/ 168 w 54160"/>
                <a:gd name="connsiteY4" fmla="*/ 26728 h 53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60" h="53166">
                  <a:moveTo>
                    <a:pt x="168" y="26728"/>
                  </a:moveTo>
                  <a:cubicBezTo>
                    <a:pt x="1973" y="8748"/>
                    <a:pt x="14373" y="-2632"/>
                    <a:pt x="27208" y="616"/>
                  </a:cubicBezTo>
                  <a:cubicBezTo>
                    <a:pt x="44399" y="68"/>
                    <a:pt x="55382" y="10391"/>
                    <a:pt x="54248" y="26728"/>
                  </a:cubicBezTo>
                  <a:cubicBezTo>
                    <a:pt x="54678" y="40994"/>
                    <a:pt x="38835" y="50573"/>
                    <a:pt x="27208" y="52839"/>
                  </a:cubicBezTo>
                  <a:cubicBezTo>
                    <a:pt x="12540" y="55939"/>
                    <a:pt x="1366" y="40023"/>
                    <a:pt x="168" y="26728"/>
                  </a:cubicBezTo>
                  <a:close/>
                </a:path>
              </a:pathLst>
            </a:custGeom>
            <a:solidFill>
              <a:srgbClr val="A5A5A5"/>
            </a:solidFill>
            <a:ln w="2861" cap="flat">
              <a:no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403B5F6E-951A-47EE-7EBD-1A2D86A5ABB6}"/>
                </a:ext>
              </a:extLst>
            </p:cNvPr>
            <p:cNvSpPr/>
            <p:nvPr/>
          </p:nvSpPr>
          <p:spPr>
            <a:xfrm rot="7056065" flipV="1">
              <a:off x="7999078" y="849986"/>
              <a:ext cx="54715" cy="52352"/>
            </a:xfrm>
            <a:custGeom>
              <a:avLst/>
              <a:gdLst>
                <a:gd name="connsiteX0" fmla="*/ 263 w 54715"/>
                <a:gd name="connsiteY0" fmla="*/ 26175 h 52352"/>
                <a:gd name="connsiteX1" fmla="*/ 27304 w 54715"/>
                <a:gd name="connsiteY1" fmla="*/ 64 h 52352"/>
                <a:gd name="connsiteX2" fmla="*/ 54344 w 54715"/>
                <a:gd name="connsiteY2" fmla="*/ 26175 h 52352"/>
                <a:gd name="connsiteX3" fmla="*/ 27304 w 54715"/>
                <a:gd name="connsiteY3" fmla="*/ 52286 h 52352"/>
                <a:gd name="connsiteX4" fmla="*/ 263 w 54715"/>
                <a:gd name="connsiteY4" fmla="*/ 26175 h 523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15" h="52352">
                  <a:moveTo>
                    <a:pt x="263" y="26175"/>
                  </a:moveTo>
                  <a:cubicBezTo>
                    <a:pt x="-1058" y="11413"/>
                    <a:pt x="11460" y="564"/>
                    <a:pt x="27304" y="64"/>
                  </a:cubicBezTo>
                  <a:cubicBezTo>
                    <a:pt x="41701" y="99"/>
                    <a:pt x="58081" y="11705"/>
                    <a:pt x="54344" y="26175"/>
                  </a:cubicBezTo>
                  <a:cubicBezTo>
                    <a:pt x="54954" y="40119"/>
                    <a:pt x="41245" y="49892"/>
                    <a:pt x="27304" y="52286"/>
                  </a:cubicBezTo>
                  <a:cubicBezTo>
                    <a:pt x="9952" y="53864"/>
                    <a:pt x="3881" y="40782"/>
                    <a:pt x="263" y="26175"/>
                  </a:cubicBezTo>
                  <a:close/>
                </a:path>
              </a:pathLst>
            </a:custGeom>
            <a:noFill/>
            <a:ln w="7630" cap="flat">
              <a:solidFill>
                <a:srgbClr val="787878"/>
              </a:solid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636F32CC-B82E-88E3-2378-F2CBF9443A2E}"/>
                </a:ext>
              </a:extLst>
            </p:cNvPr>
            <p:cNvSpPr/>
            <p:nvPr/>
          </p:nvSpPr>
          <p:spPr>
            <a:xfrm rot="7056065" flipV="1">
              <a:off x="7721366" y="930926"/>
              <a:ext cx="54870" cy="52664"/>
            </a:xfrm>
            <a:custGeom>
              <a:avLst/>
              <a:gdLst>
                <a:gd name="connsiteX0" fmla="*/ 378 w 54870"/>
                <a:gd name="connsiteY0" fmla="*/ 26624 h 52664"/>
                <a:gd name="connsiteX1" fmla="*/ 27419 w 54870"/>
                <a:gd name="connsiteY1" fmla="*/ 513 h 52664"/>
                <a:gd name="connsiteX2" fmla="*/ 54459 w 54870"/>
                <a:gd name="connsiteY2" fmla="*/ 26624 h 52664"/>
                <a:gd name="connsiteX3" fmla="*/ 27419 w 54870"/>
                <a:gd name="connsiteY3" fmla="*/ 52736 h 52664"/>
                <a:gd name="connsiteX4" fmla="*/ 378 w 54870"/>
                <a:gd name="connsiteY4" fmla="*/ 26624 h 52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70" h="52664">
                  <a:moveTo>
                    <a:pt x="378" y="26624"/>
                  </a:moveTo>
                  <a:cubicBezTo>
                    <a:pt x="2752" y="12557"/>
                    <a:pt x="16088" y="1789"/>
                    <a:pt x="27419" y="513"/>
                  </a:cubicBezTo>
                  <a:cubicBezTo>
                    <a:pt x="43481" y="-2618"/>
                    <a:pt x="55212" y="11411"/>
                    <a:pt x="54459" y="26624"/>
                  </a:cubicBezTo>
                  <a:cubicBezTo>
                    <a:pt x="58100" y="40540"/>
                    <a:pt x="43181" y="51271"/>
                    <a:pt x="27419" y="52736"/>
                  </a:cubicBezTo>
                  <a:cubicBezTo>
                    <a:pt x="14919" y="52811"/>
                    <a:pt x="-2063" y="44326"/>
                    <a:pt x="378" y="26624"/>
                  </a:cubicBezTo>
                  <a:close/>
                </a:path>
              </a:pathLst>
            </a:custGeom>
            <a:solidFill>
              <a:srgbClr val="A5A5A5"/>
            </a:solidFill>
            <a:ln w="2861" cap="flat">
              <a:no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17189EA2-20C6-1615-E456-59FD10807C95}"/>
                </a:ext>
              </a:extLst>
            </p:cNvPr>
            <p:cNvSpPr/>
            <p:nvPr/>
          </p:nvSpPr>
          <p:spPr>
            <a:xfrm rot="7056065" flipV="1">
              <a:off x="7722036" y="930829"/>
              <a:ext cx="54523" cy="52519"/>
            </a:xfrm>
            <a:custGeom>
              <a:avLst/>
              <a:gdLst>
                <a:gd name="connsiteX0" fmla="*/ 585 w 54523"/>
                <a:gd name="connsiteY0" fmla="*/ 26190 h 52519"/>
                <a:gd name="connsiteX1" fmla="*/ 27625 w 54523"/>
                <a:gd name="connsiteY1" fmla="*/ 79 h 52519"/>
                <a:gd name="connsiteX2" fmla="*/ 54666 w 54523"/>
                <a:gd name="connsiteY2" fmla="*/ 26190 h 52519"/>
                <a:gd name="connsiteX3" fmla="*/ 27625 w 54523"/>
                <a:gd name="connsiteY3" fmla="*/ 52301 h 52519"/>
                <a:gd name="connsiteX4" fmla="*/ 585 w 54523"/>
                <a:gd name="connsiteY4" fmla="*/ 26190 h 525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23" h="52519">
                  <a:moveTo>
                    <a:pt x="585" y="26190"/>
                  </a:moveTo>
                  <a:cubicBezTo>
                    <a:pt x="-2956" y="13236"/>
                    <a:pt x="15525" y="-27"/>
                    <a:pt x="27625" y="79"/>
                  </a:cubicBezTo>
                  <a:cubicBezTo>
                    <a:pt x="42852" y="-258"/>
                    <a:pt x="54467" y="11268"/>
                    <a:pt x="54666" y="26190"/>
                  </a:cubicBezTo>
                  <a:cubicBezTo>
                    <a:pt x="52050" y="41685"/>
                    <a:pt x="44330" y="52524"/>
                    <a:pt x="27625" y="52301"/>
                  </a:cubicBezTo>
                  <a:cubicBezTo>
                    <a:pt x="15734" y="54739"/>
                    <a:pt x="-753" y="41426"/>
                    <a:pt x="585" y="26190"/>
                  </a:cubicBezTo>
                  <a:close/>
                </a:path>
              </a:pathLst>
            </a:custGeom>
            <a:noFill/>
            <a:ln w="7630" cap="flat">
              <a:solidFill>
                <a:srgbClr val="787878"/>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57105B21-2CB3-1155-B18D-1CE187DE3E77}"/>
                </a:ext>
              </a:extLst>
            </p:cNvPr>
            <p:cNvSpPr/>
            <p:nvPr/>
          </p:nvSpPr>
          <p:spPr>
            <a:xfrm rot="7056065" flipV="1">
              <a:off x="7787108" y="1073126"/>
              <a:ext cx="54122" cy="52405"/>
            </a:xfrm>
            <a:custGeom>
              <a:avLst/>
              <a:gdLst>
                <a:gd name="connsiteX0" fmla="*/ 148 w 54122"/>
                <a:gd name="connsiteY0" fmla="*/ 26262 h 52405"/>
                <a:gd name="connsiteX1" fmla="*/ 27188 w 54122"/>
                <a:gd name="connsiteY1" fmla="*/ 151 h 52405"/>
                <a:gd name="connsiteX2" fmla="*/ 54228 w 54122"/>
                <a:gd name="connsiteY2" fmla="*/ 26262 h 52405"/>
                <a:gd name="connsiteX3" fmla="*/ 27188 w 54122"/>
                <a:gd name="connsiteY3" fmla="*/ 52373 h 52405"/>
                <a:gd name="connsiteX4" fmla="*/ 148 w 54122"/>
                <a:gd name="connsiteY4" fmla="*/ 26262 h 5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22" h="52405">
                  <a:moveTo>
                    <a:pt x="148" y="26262"/>
                  </a:moveTo>
                  <a:cubicBezTo>
                    <a:pt x="511" y="11489"/>
                    <a:pt x="14098" y="-934"/>
                    <a:pt x="27188" y="151"/>
                  </a:cubicBezTo>
                  <a:cubicBezTo>
                    <a:pt x="44283" y="-680"/>
                    <a:pt x="53848" y="11189"/>
                    <a:pt x="54228" y="26262"/>
                  </a:cubicBezTo>
                  <a:cubicBezTo>
                    <a:pt x="55129" y="38755"/>
                    <a:pt x="41563" y="52130"/>
                    <a:pt x="27188" y="52373"/>
                  </a:cubicBezTo>
                  <a:cubicBezTo>
                    <a:pt x="12463" y="53887"/>
                    <a:pt x="4108" y="40444"/>
                    <a:pt x="148" y="26262"/>
                  </a:cubicBezTo>
                  <a:close/>
                </a:path>
              </a:pathLst>
            </a:custGeom>
            <a:solidFill>
              <a:srgbClr val="A5A5A5"/>
            </a:solidFill>
            <a:ln w="2861" cap="flat">
              <a:no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94BC46AC-7D4E-BF7C-5178-48A4E4AC9215}"/>
                </a:ext>
              </a:extLst>
            </p:cNvPr>
            <p:cNvSpPr/>
            <p:nvPr/>
          </p:nvSpPr>
          <p:spPr>
            <a:xfrm rot="7056065" flipV="1">
              <a:off x="7786760" y="1072587"/>
              <a:ext cx="54408" cy="52883"/>
            </a:xfrm>
            <a:custGeom>
              <a:avLst/>
              <a:gdLst>
                <a:gd name="connsiteX0" fmla="*/ 462 w 54408"/>
                <a:gd name="connsiteY0" fmla="*/ 26822 h 52883"/>
                <a:gd name="connsiteX1" fmla="*/ 27502 w 54408"/>
                <a:gd name="connsiteY1" fmla="*/ 711 h 52883"/>
                <a:gd name="connsiteX2" fmla="*/ 54542 w 54408"/>
                <a:gd name="connsiteY2" fmla="*/ 26822 h 52883"/>
                <a:gd name="connsiteX3" fmla="*/ 27502 w 54408"/>
                <a:gd name="connsiteY3" fmla="*/ 52933 h 52883"/>
                <a:gd name="connsiteX4" fmla="*/ 462 w 54408"/>
                <a:gd name="connsiteY4" fmla="*/ 26822 h 5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08" h="52883">
                  <a:moveTo>
                    <a:pt x="462" y="26822"/>
                  </a:moveTo>
                  <a:cubicBezTo>
                    <a:pt x="-2285" y="11877"/>
                    <a:pt x="13522" y="778"/>
                    <a:pt x="27502" y="711"/>
                  </a:cubicBezTo>
                  <a:cubicBezTo>
                    <a:pt x="43882" y="-3337"/>
                    <a:pt x="51530" y="13040"/>
                    <a:pt x="54542" y="26822"/>
                  </a:cubicBezTo>
                  <a:cubicBezTo>
                    <a:pt x="55032" y="39163"/>
                    <a:pt x="43250" y="53430"/>
                    <a:pt x="27502" y="52933"/>
                  </a:cubicBezTo>
                  <a:cubicBezTo>
                    <a:pt x="14309" y="53725"/>
                    <a:pt x="-1463" y="40802"/>
                    <a:pt x="462" y="26822"/>
                  </a:cubicBezTo>
                  <a:close/>
                </a:path>
              </a:pathLst>
            </a:custGeom>
            <a:noFill/>
            <a:ln w="7630" cap="flat">
              <a:solidFill>
                <a:srgbClr val="787878"/>
              </a:solid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2E7102F5-0A5A-8DBF-AB15-11DD6CC10EDE}"/>
                </a:ext>
              </a:extLst>
            </p:cNvPr>
            <p:cNvSpPr/>
            <p:nvPr/>
          </p:nvSpPr>
          <p:spPr>
            <a:xfrm rot="7056065" flipV="1">
              <a:off x="7370588" y="609199"/>
              <a:ext cx="54403" cy="52812"/>
            </a:xfrm>
            <a:custGeom>
              <a:avLst/>
              <a:gdLst>
                <a:gd name="connsiteX0" fmla="*/ 115 w 54403"/>
                <a:gd name="connsiteY0" fmla="*/ 26203 h 52812"/>
                <a:gd name="connsiteX1" fmla="*/ 27156 w 54403"/>
                <a:gd name="connsiteY1" fmla="*/ 92 h 52812"/>
                <a:gd name="connsiteX2" fmla="*/ 54196 w 54403"/>
                <a:gd name="connsiteY2" fmla="*/ 26203 h 52812"/>
                <a:gd name="connsiteX3" fmla="*/ 27156 w 54403"/>
                <a:gd name="connsiteY3" fmla="*/ 52314 h 52812"/>
                <a:gd name="connsiteX4" fmla="*/ 115 w 54403"/>
                <a:gd name="connsiteY4" fmla="*/ 26203 h 52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03" h="52812">
                  <a:moveTo>
                    <a:pt x="115" y="26203"/>
                  </a:moveTo>
                  <a:cubicBezTo>
                    <a:pt x="1067" y="11023"/>
                    <a:pt x="10154" y="-828"/>
                    <a:pt x="27156" y="92"/>
                  </a:cubicBezTo>
                  <a:cubicBezTo>
                    <a:pt x="43394" y="1313"/>
                    <a:pt x="56763" y="9142"/>
                    <a:pt x="54196" y="26203"/>
                  </a:cubicBezTo>
                  <a:cubicBezTo>
                    <a:pt x="52941" y="39895"/>
                    <a:pt x="40777" y="52014"/>
                    <a:pt x="27156" y="52314"/>
                  </a:cubicBezTo>
                  <a:cubicBezTo>
                    <a:pt x="13469" y="55898"/>
                    <a:pt x="-214" y="41029"/>
                    <a:pt x="115" y="26203"/>
                  </a:cubicBezTo>
                  <a:close/>
                </a:path>
              </a:pathLst>
            </a:custGeom>
            <a:solidFill>
              <a:srgbClr val="A5A5A5"/>
            </a:solidFill>
            <a:ln w="2861" cap="flat">
              <a:no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E5E63AF9-139F-B16B-3C84-E18237E5344A}"/>
                </a:ext>
              </a:extLst>
            </p:cNvPr>
            <p:cNvSpPr/>
            <p:nvPr/>
          </p:nvSpPr>
          <p:spPr>
            <a:xfrm rot="7056065" flipV="1">
              <a:off x="7370682" y="609190"/>
              <a:ext cx="54081" cy="52409"/>
            </a:xfrm>
            <a:custGeom>
              <a:avLst/>
              <a:gdLst>
                <a:gd name="connsiteX0" fmla="*/ 110 w 54081"/>
                <a:gd name="connsiteY0" fmla="*/ 26159 h 52409"/>
                <a:gd name="connsiteX1" fmla="*/ 27150 w 54081"/>
                <a:gd name="connsiteY1" fmla="*/ 47 h 52409"/>
                <a:gd name="connsiteX2" fmla="*/ 54190 w 54081"/>
                <a:gd name="connsiteY2" fmla="*/ 26159 h 52409"/>
                <a:gd name="connsiteX3" fmla="*/ 27150 w 54081"/>
                <a:gd name="connsiteY3" fmla="*/ 52270 h 52409"/>
                <a:gd name="connsiteX4" fmla="*/ 110 w 54081"/>
                <a:gd name="connsiteY4" fmla="*/ 26159 h 52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1" h="52409">
                  <a:moveTo>
                    <a:pt x="110" y="26159"/>
                  </a:moveTo>
                  <a:cubicBezTo>
                    <a:pt x="247" y="14987"/>
                    <a:pt x="14616" y="-296"/>
                    <a:pt x="27150" y="47"/>
                  </a:cubicBezTo>
                  <a:cubicBezTo>
                    <a:pt x="45365" y="1329"/>
                    <a:pt x="53865" y="9944"/>
                    <a:pt x="54190" y="26159"/>
                  </a:cubicBezTo>
                  <a:cubicBezTo>
                    <a:pt x="54343" y="40973"/>
                    <a:pt x="40612" y="54158"/>
                    <a:pt x="27150" y="52270"/>
                  </a:cubicBezTo>
                  <a:cubicBezTo>
                    <a:pt x="11452" y="51160"/>
                    <a:pt x="1128" y="41132"/>
                    <a:pt x="110" y="26159"/>
                  </a:cubicBezTo>
                  <a:close/>
                </a:path>
              </a:pathLst>
            </a:custGeom>
            <a:noFill/>
            <a:ln w="7630" cap="flat">
              <a:solidFill>
                <a:srgbClr val="787878"/>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6B753FB7-E918-0C68-7A41-4BA6302894C3}"/>
                </a:ext>
              </a:extLst>
            </p:cNvPr>
            <p:cNvSpPr/>
            <p:nvPr/>
          </p:nvSpPr>
          <p:spPr>
            <a:xfrm rot="7056065" flipV="1">
              <a:off x="7262867" y="921002"/>
              <a:ext cx="71607" cy="69029"/>
            </a:xfrm>
            <a:custGeom>
              <a:avLst/>
              <a:gdLst>
                <a:gd name="connsiteX0" fmla="*/ 577 w 71607"/>
                <a:gd name="connsiteY0" fmla="*/ 34412 h 69029"/>
                <a:gd name="connsiteX1" fmla="*/ 36141 w 71607"/>
                <a:gd name="connsiteY1" fmla="*/ 70 h 69029"/>
                <a:gd name="connsiteX2" fmla="*/ 71705 w 71607"/>
                <a:gd name="connsiteY2" fmla="*/ 34412 h 69029"/>
                <a:gd name="connsiteX3" fmla="*/ 36141 w 71607"/>
                <a:gd name="connsiteY3" fmla="*/ 68754 h 69029"/>
                <a:gd name="connsiteX4" fmla="*/ 577 w 71607"/>
                <a:gd name="connsiteY4" fmla="*/ 34412 h 69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607" h="69029">
                  <a:moveTo>
                    <a:pt x="577" y="34412"/>
                  </a:moveTo>
                  <a:cubicBezTo>
                    <a:pt x="-3115" y="17544"/>
                    <a:pt x="15074" y="-123"/>
                    <a:pt x="36141" y="70"/>
                  </a:cubicBezTo>
                  <a:cubicBezTo>
                    <a:pt x="55328" y="1568"/>
                    <a:pt x="70221" y="15507"/>
                    <a:pt x="71705" y="34412"/>
                  </a:cubicBezTo>
                  <a:cubicBezTo>
                    <a:pt x="68948" y="53981"/>
                    <a:pt x="57304" y="71813"/>
                    <a:pt x="36141" y="68754"/>
                  </a:cubicBezTo>
                  <a:cubicBezTo>
                    <a:pt x="15838" y="65695"/>
                    <a:pt x="854" y="52272"/>
                    <a:pt x="577" y="34412"/>
                  </a:cubicBezTo>
                  <a:close/>
                </a:path>
              </a:pathLst>
            </a:custGeom>
            <a:solidFill>
              <a:srgbClr val="A5A5A5"/>
            </a:solidFill>
            <a:ln w="2861" cap="flat">
              <a:no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5E3D0B3C-E552-2405-BBFB-615C39092182}"/>
                </a:ext>
              </a:extLst>
            </p:cNvPr>
            <p:cNvSpPr/>
            <p:nvPr/>
          </p:nvSpPr>
          <p:spPr>
            <a:xfrm rot="7056065" flipV="1">
              <a:off x="7262839" y="920890"/>
              <a:ext cx="71821" cy="69093"/>
            </a:xfrm>
            <a:custGeom>
              <a:avLst/>
              <a:gdLst>
                <a:gd name="connsiteX0" fmla="*/ 792 w 71821"/>
                <a:gd name="connsiteY0" fmla="*/ 34411 h 69093"/>
                <a:gd name="connsiteX1" fmla="*/ 36355 w 71821"/>
                <a:gd name="connsiteY1" fmla="*/ 68 h 69093"/>
                <a:gd name="connsiteX2" fmla="*/ 71920 w 71821"/>
                <a:gd name="connsiteY2" fmla="*/ 34411 h 69093"/>
                <a:gd name="connsiteX3" fmla="*/ 36355 w 71821"/>
                <a:gd name="connsiteY3" fmla="*/ 68753 h 69093"/>
                <a:gd name="connsiteX4" fmla="*/ 792 w 71821"/>
                <a:gd name="connsiteY4" fmla="*/ 34411 h 69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21" h="69093">
                  <a:moveTo>
                    <a:pt x="792" y="34411"/>
                  </a:moveTo>
                  <a:cubicBezTo>
                    <a:pt x="-3838" y="14765"/>
                    <a:pt x="15443" y="2753"/>
                    <a:pt x="36355" y="68"/>
                  </a:cubicBezTo>
                  <a:cubicBezTo>
                    <a:pt x="55519" y="1192"/>
                    <a:pt x="71877" y="18486"/>
                    <a:pt x="71920" y="34411"/>
                  </a:cubicBezTo>
                  <a:cubicBezTo>
                    <a:pt x="70624" y="52433"/>
                    <a:pt x="58983" y="68736"/>
                    <a:pt x="36355" y="68753"/>
                  </a:cubicBezTo>
                  <a:cubicBezTo>
                    <a:pt x="20046" y="72123"/>
                    <a:pt x="-356" y="54145"/>
                    <a:pt x="792" y="34411"/>
                  </a:cubicBezTo>
                  <a:close/>
                </a:path>
              </a:pathLst>
            </a:custGeom>
            <a:noFill/>
            <a:ln w="7630" cap="flat">
              <a:solidFill>
                <a:srgbClr val="787878"/>
              </a:solid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C37E05F7-2760-B11B-7F00-937617EEE4F8}"/>
                </a:ext>
              </a:extLst>
            </p:cNvPr>
            <p:cNvSpPr/>
            <p:nvPr/>
          </p:nvSpPr>
          <p:spPr>
            <a:xfrm rot="7056065" flipV="1">
              <a:off x="7777710" y="774479"/>
              <a:ext cx="71277" cy="69265"/>
            </a:xfrm>
            <a:custGeom>
              <a:avLst/>
              <a:gdLst>
                <a:gd name="connsiteX0" fmla="*/ 145 w 71277"/>
                <a:gd name="connsiteY0" fmla="*/ 34397 h 69265"/>
                <a:gd name="connsiteX1" fmla="*/ 35709 w 71277"/>
                <a:gd name="connsiteY1" fmla="*/ 55 h 69265"/>
                <a:gd name="connsiteX2" fmla="*/ 71273 w 71277"/>
                <a:gd name="connsiteY2" fmla="*/ 34397 h 69265"/>
                <a:gd name="connsiteX3" fmla="*/ 35709 w 71277"/>
                <a:gd name="connsiteY3" fmla="*/ 68739 h 69265"/>
                <a:gd name="connsiteX4" fmla="*/ 145 w 71277"/>
                <a:gd name="connsiteY4" fmla="*/ 34397 h 69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77" h="69265">
                  <a:moveTo>
                    <a:pt x="145" y="34397"/>
                  </a:moveTo>
                  <a:cubicBezTo>
                    <a:pt x="5432" y="16156"/>
                    <a:pt x="13703" y="5249"/>
                    <a:pt x="35709" y="55"/>
                  </a:cubicBezTo>
                  <a:cubicBezTo>
                    <a:pt x="55336" y="584"/>
                    <a:pt x="69153" y="11866"/>
                    <a:pt x="71273" y="34397"/>
                  </a:cubicBezTo>
                  <a:cubicBezTo>
                    <a:pt x="72995" y="56159"/>
                    <a:pt x="59822" y="67573"/>
                    <a:pt x="35709" y="68739"/>
                  </a:cubicBezTo>
                  <a:cubicBezTo>
                    <a:pt x="18633" y="73183"/>
                    <a:pt x="1151" y="51230"/>
                    <a:pt x="145" y="34397"/>
                  </a:cubicBezTo>
                  <a:close/>
                </a:path>
              </a:pathLst>
            </a:custGeom>
            <a:solidFill>
              <a:srgbClr val="A5A5A5"/>
            </a:solidFill>
            <a:ln w="2861" cap="flat">
              <a:no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7EFF46AC-D41C-AA57-0A91-3650A3046625}"/>
                </a:ext>
              </a:extLst>
            </p:cNvPr>
            <p:cNvSpPr/>
            <p:nvPr/>
          </p:nvSpPr>
          <p:spPr>
            <a:xfrm rot="7056065" flipV="1">
              <a:off x="7777239" y="774675"/>
              <a:ext cx="71515" cy="68774"/>
            </a:xfrm>
            <a:custGeom>
              <a:avLst/>
              <a:gdLst>
                <a:gd name="connsiteX0" fmla="*/ 145 w 71515"/>
                <a:gd name="connsiteY0" fmla="*/ 34487 h 68774"/>
                <a:gd name="connsiteX1" fmla="*/ 35709 w 71515"/>
                <a:gd name="connsiteY1" fmla="*/ 145 h 68774"/>
                <a:gd name="connsiteX2" fmla="*/ 71273 w 71515"/>
                <a:gd name="connsiteY2" fmla="*/ 34487 h 68774"/>
                <a:gd name="connsiteX3" fmla="*/ 35709 w 71515"/>
                <a:gd name="connsiteY3" fmla="*/ 68829 h 68774"/>
                <a:gd name="connsiteX4" fmla="*/ 145 w 71515"/>
                <a:gd name="connsiteY4" fmla="*/ 34487 h 68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15" h="68774">
                  <a:moveTo>
                    <a:pt x="145" y="34487"/>
                  </a:moveTo>
                  <a:cubicBezTo>
                    <a:pt x="3956" y="15861"/>
                    <a:pt x="16399" y="-1211"/>
                    <a:pt x="35709" y="145"/>
                  </a:cubicBezTo>
                  <a:cubicBezTo>
                    <a:pt x="60966" y="-1370"/>
                    <a:pt x="74140" y="16555"/>
                    <a:pt x="71273" y="34487"/>
                  </a:cubicBezTo>
                  <a:cubicBezTo>
                    <a:pt x="73843" y="49541"/>
                    <a:pt x="56772" y="64729"/>
                    <a:pt x="35709" y="68829"/>
                  </a:cubicBezTo>
                  <a:cubicBezTo>
                    <a:pt x="14743" y="67572"/>
                    <a:pt x="412" y="54836"/>
                    <a:pt x="145" y="34487"/>
                  </a:cubicBezTo>
                  <a:close/>
                </a:path>
              </a:pathLst>
            </a:custGeom>
            <a:noFill/>
            <a:ln w="7630" cap="flat">
              <a:solidFill>
                <a:srgbClr val="787878"/>
              </a:solid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39D06403-74ED-6275-7A3F-BF0C55C69C6A}"/>
                </a:ext>
              </a:extLst>
            </p:cNvPr>
            <p:cNvSpPr/>
            <p:nvPr/>
          </p:nvSpPr>
          <p:spPr>
            <a:xfrm rot="7056065" flipV="1">
              <a:off x="7171749" y="466723"/>
              <a:ext cx="71480" cy="68906"/>
            </a:xfrm>
            <a:custGeom>
              <a:avLst/>
              <a:gdLst>
                <a:gd name="connsiteX0" fmla="*/ 282 w 71480"/>
                <a:gd name="connsiteY0" fmla="*/ 34591 h 68906"/>
                <a:gd name="connsiteX1" fmla="*/ 35846 w 71480"/>
                <a:gd name="connsiteY1" fmla="*/ 248 h 68906"/>
                <a:gd name="connsiteX2" fmla="*/ 71410 w 71480"/>
                <a:gd name="connsiteY2" fmla="*/ 34591 h 68906"/>
                <a:gd name="connsiteX3" fmla="*/ 35846 w 71480"/>
                <a:gd name="connsiteY3" fmla="*/ 68933 h 68906"/>
                <a:gd name="connsiteX4" fmla="*/ 282 w 71480"/>
                <a:gd name="connsiteY4" fmla="*/ 34591 h 6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480" h="68906">
                  <a:moveTo>
                    <a:pt x="282" y="34591"/>
                  </a:moveTo>
                  <a:cubicBezTo>
                    <a:pt x="-1709" y="16205"/>
                    <a:pt x="11790" y="-2212"/>
                    <a:pt x="35846" y="248"/>
                  </a:cubicBezTo>
                  <a:cubicBezTo>
                    <a:pt x="53293" y="-1534"/>
                    <a:pt x="73575" y="11024"/>
                    <a:pt x="71410" y="34591"/>
                  </a:cubicBezTo>
                  <a:cubicBezTo>
                    <a:pt x="72740" y="59007"/>
                    <a:pt x="57184" y="68451"/>
                    <a:pt x="35846" y="68933"/>
                  </a:cubicBezTo>
                  <a:cubicBezTo>
                    <a:pt x="13877" y="65701"/>
                    <a:pt x="2406" y="55466"/>
                    <a:pt x="282" y="34591"/>
                  </a:cubicBezTo>
                  <a:close/>
                </a:path>
              </a:pathLst>
            </a:custGeom>
            <a:solidFill>
              <a:srgbClr val="A5A5A5"/>
            </a:solidFill>
            <a:ln w="2861" cap="flat">
              <a:no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66081947-2669-2AE6-151B-EF87B5319696}"/>
                </a:ext>
              </a:extLst>
            </p:cNvPr>
            <p:cNvSpPr/>
            <p:nvPr/>
          </p:nvSpPr>
          <p:spPr>
            <a:xfrm rot="7056065" flipV="1">
              <a:off x="7171314" y="466715"/>
              <a:ext cx="72227" cy="69175"/>
            </a:xfrm>
            <a:custGeom>
              <a:avLst/>
              <a:gdLst>
                <a:gd name="connsiteX0" fmla="*/ 515 w 72227"/>
                <a:gd name="connsiteY0" fmla="*/ 34721 h 69175"/>
                <a:gd name="connsiteX1" fmla="*/ 36078 w 72227"/>
                <a:gd name="connsiteY1" fmla="*/ 379 h 69175"/>
                <a:gd name="connsiteX2" fmla="*/ 71643 w 72227"/>
                <a:gd name="connsiteY2" fmla="*/ 34721 h 69175"/>
                <a:gd name="connsiteX3" fmla="*/ 36078 w 72227"/>
                <a:gd name="connsiteY3" fmla="*/ 69063 h 69175"/>
                <a:gd name="connsiteX4" fmla="*/ 515 w 72227"/>
                <a:gd name="connsiteY4" fmla="*/ 34721 h 69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27" h="69175">
                  <a:moveTo>
                    <a:pt x="515" y="34721"/>
                  </a:moveTo>
                  <a:cubicBezTo>
                    <a:pt x="3750" y="19806"/>
                    <a:pt x="20741" y="-1061"/>
                    <a:pt x="36078" y="379"/>
                  </a:cubicBezTo>
                  <a:cubicBezTo>
                    <a:pt x="57582" y="-3030"/>
                    <a:pt x="76123" y="19042"/>
                    <a:pt x="71643" y="34721"/>
                  </a:cubicBezTo>
                  <a:cubicBezTo>
                    <a:pt x="76013" y="53701"/>
                    <a:pt x="56401" y="70926"/>
                    <a:pt x="36078" y="69063"/>
                  </a:cubicBezTo>
                  <a:cubicBezTo>
                    <a:pt x="20583" y="68178"/>
                    <a:pt x="-3401" y="51469"/>
                    <a:pt x="515" y="34721"/>
                  </a:cubicBezTo>
                  <a:close/>
                </a:path>
              </a:pathLst>
            </a:custGeom>
            <a:noFill/>
            <a:ln w="7630" cap="flat">
              <a:solidFill>
                <a:srgbClr val="787878"/>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F3982CE2-8590-E91B-01EB-9F99B1544257}"/>
                </a:ext>
              </a:extLst>
            </p:cNvPr>
            <p:cNvSpPr/>
            <p:nvPr/>
          </p:nvSpPr>
          <p:spPr>
            <a:xfrm rot="7056065" flipV="1">
              <a:off x="7032982" y="838873"/>
              <a:ext cx="38677" cy="37757"/>
            </a:xfrm>
            <a:custGeom>
              <a:avLst/>
              <a:gdLst>
                <a:gd name="connsiteX0" fmla="*/ 368 w 38677"/>
                <a:gd name="connsiteY0" fmla="*/ 18932 h 37757"/>
                <a:gd name="connsiteX1" fmla="*/ 19518 w 38677"/>
                <a:gd name="connsiteY1" fmla="*/ 440 h 37757"/>
                <a:gd name="connsiteX2" fmla="*/ 38668 w 38677"/>
                <a:gd name="connsiteY2" fmla="*/ 18932 h 37757"/>
                <a:gd name="connsiteX3" fmla="*/ 19518 w 38677"/>
                <a:gd name="connsiteY3" fmla="*/ 37424 h 37757"/>
                <a:gd name="connsiteX4" fmla="*/ 368 w 38677"/>
                <a:gd name="connsiteY4" fmla="*/ 18932 h 37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77" h="37757">
                  <a:moveTo>
                    <a:pt x="368" y="18932"/>
                  </a:moveTo>
                  <a:cubicBezTo>
                    <a:pt x="11" y="10980"/>
                    <a:pt x="8886" y="-2341"/>
                    <a:pt x="19518" y="440"/>
                  </a:cubicBezTo>
                  <a:cubicBezTo>
                    <a:pt x="30613" y="225"/>
                    <a:pt x="38687" y="10485"/>
                    <a:pt x="38668" y="18932"/>
                  </a:cubicBezTo>
                  <a:cubicBezTo>
                    <a:pt x="39606" y="28569"/>
                    <a:pt x="33189" y="36946"/>
                    <a:pt x="19518" y="37424"/>
                  </a:cubicBezTo>
                  <a:cubicBezTo>
                    <a:pt x="8759" y="39881"/>
                    <a:pt x="-1811" y="30616"/>
                    <a:pt x="368" y="18932"/>
                  </a:cubicBezTo>
                  <a:close/>
                </a:path>
              </a:pathLst>
            </a:custGeom>
            <a:solidFill>
              <a:srgbClr val="A5A5A5"/>
            </a:solidFill>
            <a:ln w="2861" cap="flat">
              <a:no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BB98F3BB-D4BF-B4A0-1B58-44549F745EA4}"/>
                </a:ext>
              </a:extLst>
            </p:cNvPr>
            <p:cNvSpPr/>
            <p:nvPr/>
          </p:nvSpPr>
          <p:spPr>
            <a:xfrm rot="7056065" flipV="1">
              <a:off x="7032928" y="839311"/>
              <a:ext cx="38577" cy="37309"/>
            </a:xfrm>
            <a:custGeom>
              <a:avLst/>
              <a:gdLst>
                <a:gd name="connsiteX0" fmla="*/ 80 w 38577"/>
                <a:gd name="connsiteY0" fmla="*/ 18702 h 37309"/>
                <a:gd name="connsiteX1" fmla="*/ 19230 w 38577"/>
                <a:gd name="connsiteY1" fmla="*/ 210 h 37309"/>
                <a:gd name="connsiteX2" fmla="*/ 38380 w 38577"/>
                <a:gd name="connsiteY2" fmla="*/ 18702 h 37309"/>
                <a:gd name="connsiteX3" fmla="*/ 19230 w 38577"/>
                <a:gd name="connsiteY3" fmla="*/ 37194 h 37309"/>
                <a:gd name="connsiteX4" fmla="*/ 80 w 38577"/>
                <a:gd name="connsiteY4" fmla="*/ 18702 h 37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77" h="37309">
                  <a:moveTo>
                    <a:pt x="80" y="18702"/>
                  </a:moveTo>
                  <a:cubicBezTo>
                    <a:pt x="2227" y="7611"/>
                    <a:pt x="7216" y="-1182"/>
                    <a:pt x="19230" y="210"/>
                  </a:cubicBezTo>
                  <a:cubicBezTo>
                    <a:pt x="30901" y="1957"/>
                    <a:pt x="40422" y="10628"/>
                    <a:pt x="38380" y="18702"/>
                  </a:cubicBezTo>
                  <a:cubicBezTo>
                    <a:pt x="38842" y="28859"/>
                    <a:pt x="30319" y="38849"/>
                    <a:pt x="19230" y="37194"/>
                  </a:cubicBezTo>
                  <a:cubicBezTo>
                    <a:pt x="9479" y="38111"/>
                    <a:pt x="1568" y="28129"/>
                    <a:pt x="80" y="18702"/>
                  </a:cubicBezTo>
                  <a:close/>
                </a:path>
              </a:pathLst>
            </a:custGeom>
            <a:noFill/>
            <a:ln w="7630" cap="flat">
              <a:solidFill>
                <a:srgbClr val="787878"/>
              </a:solid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76E27079-EF9A-3287-14E3-B4B7D832811F}"/>
                </a:ext>
              </a:extLst>
            </p:cNvPr>
            <p:cNvSpPr/>
            <p:nvPr/>
          </p:nvSpPr>
          <p:spPr>
            <a:xfrm rot="7056065" flipV="1">
              <a:off x="7448882" y="900008"/>
              <a:ext cx="38634" cy="37156"/>
            </a:xfrm>
            <a:custGeom>
              <a:avLst/>
              <a:gdLst>
                <a:gd name="connsiteX0" fmla="*/ 141 w 38634"/>
                <a:gd name="connsiteY0" fmla="*/ 18562 h 37156"/>
                <a:gd name="connsiteX1" fmla="*/ 19291 w 38634"/>
                <a:gd name="connsiteY1" fmla="*/ 70 h 37156"/>
                <a:gd name="connsiteX2" fmla="*/ 38441 w 38634"/>
                <a:gd name="connsiteY2" fmla="*/ 18562 h 37156"/>
                <a:gd name="connsiteX3" fmla="*/ 19291 w 38634"/>
                <a:gd name="connsiteY3" fmla="*/ 37054 h 37156"/>
                <a:gd name="connsiteX4" fmla="*/ 141 w 38634"/>
                <a:gd name="connsiteY4" fmla="*/ 18562 h 37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4" h="37156">
                  <a:moveTo>
                    <a:pt x="141" y="18562"/>
                  </a:moveTo>
                  <a:cubicBezTo>
                    <a:pt x="-426" y="9085"/>
                    <a:pt x="10088" y="870"/>
                    <a:pt x="19291" y="70"/>
                  </a:cubicBezTo>
                  <a:cubicBezTo>
                    <a:pt x="30084" y="850"/>
                    <a:pt x="40728" y="6541"/>
                    <a:pt x="38441" y="18562"/>
                  </a:cubicBezTo>
                  <a:cubicBezTo>
                    <a:pt x="39691" y="28993"/>
                    <a:pt x="28169" y="38644"/>
                    <a:pt x="19291" y="37054"/>
                  </a:cubicBezTo>
                  <a:cubicBezTo>
                    <a:pt x="7310" y="36835"/>
                    <a:pt x="1345" y="29570"/>
                    <a:pt x="141" y="18562"/>
                  </a:cubicBezTo>
                  <a:close/>
                </a:path>
              </a:pathLst>
            </a:custGeom>
            <a:solidFill>
              <a:srgbClr val="A5A5A5"/>
            </a:solidFill>
            <a:ln w="2861" cap="flat">
              <a:no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F0368286-D7E4-396F-71AC-73996AD4C8F0}"/>
                </a:ext>
              </a:extLst>
            </p:cNvPr>
            <p:cNvSpPr/>
            <p:nvPr/>
          </p:nvSpPr>
          <p:spPr>
            <a:xfrm rot="7056065" flipV="1">
              <a:off x="7448962" y="899793"/>
              <a:ext cx="38300" cy="37167"/>
            </a:xfrm>
            <a:custGeom>
              <a:avLst/>
              <a:gdLst>
                <a:gd name="connsiteX0" fmla="*/ 119 w 38300"/>
                <a:gd name="connsiteY0" fmla="*/ 18742 h 37167"/>
                <a:gd name="connsiteX1" fmla="*/ 19269 w 38300"/>
                <a:gd name="connsiteY1" fmla="*/ 250 h 37167"/>
                <a:gd name="connsiteX2" fmla="*/ 38419 w 38300"/>
                <a:gd name="connsiteY2" fmla="*/ 18742 h 37167"/>
                <a:gd name="connsiteX3" fmla="*/ 19269 w 38300"/>
                <a:gd name="connsiteY3" fmla="*/ 37234 h 37167"/>
                <a:gd name="connsiteX4" fmla="*/ 119 w 38300"/>
                <a:gd name="connsiteY4" fmla="*/ 18742 h 37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00" h="37167">
                  <a:moveTo>
                    <a:pt x="119" y="18742"/>
                  </a:moveTo>
                  <a:cubicBezTo>
                    <a:pt x="1292" y="7723"/>
                    <a:pt x="9688" y="61"/>
                    <a:pt x="19269" y="250"/>
                  </a:cubicBezTo>
                  <a:cubicBezTo>
                    <a:pt x="28646" y="-1425"/>
                    <a:pt x="38516" y="8915"/>
                    <a:pt x="38419" y="18742"/>
                  </a:cubicBezTo>
                  <a:cubicBezTo>
                    <a:pt x="38517" y="29381"/>
                    <a:pt x="29992" y="37443"/>
                    <a:pt x="19269" y="37234"/>
                  </a:cubicBezTo>
                  <a:cubicBezTo>
                    <a:pt x="6620" y="37220"/>
                    <a:pt x="530" y="28862"/>
                    <a:pt x="119" y="18742"/>
                  </a:cubicBezTo>
                  <a:close/>
                </a:path>
              </a:pathLst>
            </a:custGeom>
            <a:noFill/>
            <a:ln w="7630" cap="flat">
              <a:solidFill>
                <a:srgbClr val="787878"/>
              </a:solid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26F57606-104A-7E53-206F-6EFC021036CB}"/>
                </a:ext>
              </a:extLst>
            </p:cNvPr>
            <p:cNvSpPr/>
            <p:nvPr/>
          </p:nvSpPr>
          <p:spPr>
            <a:xfrm rot="7056065" flipV="1">
              <a:off x="7580326" y="874852"/>
              <a:ext cx="38379" cy="37009"/>
            </a:xfrm>
            <a:custGeom>
              <a:avLst/>
              <a:gdLst>
                <a:gd name="connsiteX0" fmla="*/ 178 w 38379"/>
                <a:gd name="connsiteY0" fmla="*/ 18585 h 37009"/>
                <a:gd name="connsiteX1" fmla="*/ 19328 w 38379"/>
                <a:gd name="connsiteY1" fmla="*/ 94 h 37009"/>
                <a:gd name="connsiteX2" fmla="*/ 38478 w 38379"/>
                <a:gd name="connsiteY2" fmla="*/ 18585 h 37009"/>
                <a:gd name="connsiteX3" fmla="*/ 19328 w 38379"/>
                <a:gd name="connsiteY3" fmla="*/ 37077 h 37009"/>
                <a:gd name="connsiteX4" fmla="*/ 178 w 38379"/>
                <a:gd name="connsiteY4" fmla="*/ 18585 h 3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79" h="37009">
                  <a:moveTo>
                    <a:pt x="178" y="18585"/>
                  </a:moveTo>
                  <a:cubicBezTo>
                    <a:pt x="-620" y="7363"/>
                    <a:pt x="8882" y="-436"/>
                    <a:pt x="19328" y="94"/>
                  </a:cubicBezTo>
                  <a:cubicBezTo>
                    <a:pt x="29626" y="203"/>
                    <a:pt x="38696" y="8144"/>
                    <a:pt x="38478" y="18585"/>
                  </a:cubicBezTo>
                  <a:cubicBezTo>
                    <a:pt x="39042" y="27954"/>
                    <a:pt x="32330" y="35293"/>
                    <a:pt x="19328" y="37077"/>
                  </a:cubicBezTo>
                  <a:cubicBezTo>
                    <a:pt x="7179" y="35453"/>
                    <a:pt x="1982" y="28598"/>
                    <a:pt x="178" y="18585"/>
                  </a:cubicBezTo>
                  <a:close/>
                </a:path>
              </a:pathLst>
            </a:custGeom>
            <a:solidFill>
              <a:srgbClr val="A5A5A5"/>
            </a:solidFill>
            <a:ln w="2861" cap="flat">
              <a:no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40E4A780-57B5-2D76-7608-8ACFD25F3F9F}"/>
                </a:ext>
              </a:extLst>
            </p:cNvPr>
            <p:cNvSpPr/>
            <p:nvPr/>
          </p:nvSpPr>
          <p:spPr>
            <a:xfrm rot="7056065" flipV="1">
              <a:off x="7580328" y="874766"/>
              <a:ext cx="38367" cy="37141"/>
            </a:xfrm>
            <a:custGeom>
              <a:avLst/>
              <a:gdLst>
                <a:gd name="connsiteX0" fmla="*/ 188 w 38367"/>
                <a:gd name="connsiteY0" fmla="*/ 18664 h 37141"/>
                <a:gd name="connsiteX1" fmla="*/ 19338 w 38367"/>
                <a:gd name="connsiteY1" fmla="*/ 173 h 37141"/>
                <a:gd name="connsiteX2" fmla="*/ 38488 w 38367"/>
                <a:gd name="connsiteY2" fmla="*/ 18664 h 37141"/>
                <a:gd name="connsiteX3" fmla="*/ 19338 w 38367"/>
                <a:gd name="connsiteY3" fmla="*/ 37156 h 37141"/>
                <a:gd name="connsiteX4" fmla="*/ 188 w 38367"/>
                <a:gd name="connsiteY4" fmla="*/ 18664 h 37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67" h="37141">
                  <a:moveTo>
                    <a:pt x="188" y="18664"/>
                  </a:moveTo>
                  <a:cubicBezTo>
                    <a:pt x="597" y="7502"/>
                    <a:pt x="6201" y="-976"/>
                    <a:pt x="19338" y="173"/>
                  </a:cubicBezTo>
                  <a:cubicBezTo>
                    <a:pt x="28709" y="-884"/>
                    <a:pt x="38869" y="8341"/>
                    <a:pt x="38488" y="18664"/>
                  </a:cubicBezTo>
                  <a:cubicBezTo>
                    <a:pt x="37924" y="30239"/>
                    <a:pt x="29827" y="36159"/>
                    <a:pt x="19338" y="37156"/>
                  </a:cubicBezTo>
                  <a:cubicBezTo>
                    <a:pt x="8215" y="37897"/>
                    <a:pt x="-666" y="30838"/>
                    <a:pt x="188" y="18664"/>
                  </a:cubicBezTo>
                  <a:close/>
                </a:path>
              </a:pathLst>
            </a:custGeom>
            <a:noFill/>
            <a:ln w="7630" cap="flat">
              <a:solidFill>
                <a:srgbClr val="787878"/>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6FB199FA-B70D-3387-873C-2BB753B07E1F}"/>
                </a:ext>
              </a:extLst>
            </p:cNvPr>
            <p:cNvSpPr/>
            <p:nvPr/>
          </p:nvSpPr>
          <p:spPr>
            <a:xfrm rot="7056065" flipV="1">
              <a:off x="8004539" y="249207"/>
              <a:ext cx="12823" cy="187119"/>
            </a:xfrm>
            <a:custGeom>
              <a:avLst/>
              <a:gdLst>
                <a:gd name="connsiteX0" fmla="*/ 173 w 12823"/>
                <a:gd name="connsiteY0" fmla="*/ -9 h 187119"/>
                <a:gd name="connsiteX1" fmla="*/ 12997 w 12823"/>
                <a:gd name="connsiteY1" fmla="*/ 187111 h 187119"/>
              </a:gdLst>
              <a:ahLst/>
              <a:cxnLst>
                <a:cxn ang="0">
                  <a:pos x="connsiteX0" y="connsiteY0"/>
                </a:cxn>
                <a:cxn ang="0">
                  <a:pos x="connsiteX1" y="connsiteY1"/>
                </a:cxn>
              </a:cxnLst>
              <a:rect l="l" t="t" r="r" b="b"/>
              <a:pathLst>
                <a:path w="12823" h="187119">
                  <a:moveTo>
                    <a:pt x="173" y="-9"/>
                  </a:moveTo>
                  <a:lnTo>
                    <a:pt x="12997" y="187111"/>
                  </a:lnTo>
                </a:path>
              </a:pathLst>
            </a:custGeom>
            <a:noFill/>
            <a:ln w="11445" cap="flat">
              <a:solidFill>
                <a:srgbClr val="A5A5A5"/>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44010064-ACF3-865E-EA53-8A00A1F23462}"/>
                </a:ext>
              </a:extLst>
            </p:cNvPr>
            <p:cNvSpPr/>
            <p:nvPr/>
          </p:nvSpPr>
          <p:spPr>
            <a:xfrm rot="7056065" flipV="1">
              <a:off x="7723826" y="929944"/>
              <a:ext cx="54640" cy="52842"/>
            </a:xfrm>
            <a:custGeom>
              <a:avLst/>
              <a:gdLst>
                <a:gd name="connsiteX0" fmla="*/ 213 w 54640"/>
                <a:gd name="connsiteY0" fmla="*/ 26541 h 52842"/>
                <a:gd name="connsiteX1" fmla="*/ 27464 w 54640"/>
                <a:gd name="connsiteY1" fmla="*/ 226 h 52842"/>
                <a:gd name="connsiteX2" fmla="*/ 54714 w 54640"/>
                <a:gd name="connsiteY2" fmla="*/ 26541 h 52842"/>
                <a:gd name="connsiteX3" fmla="*/ 27464 w 54640"/>
                <a:gd name="connsiteY3" fmla="*/ 52856 h 52842"/>
                <a:gd name="connsiteX4" fmla="*/ 213 w 54640"/>
                <a:gd name="connsiteY4" fmla="*/ 26541 h 52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0" h="52842">
                  <a:moveTo>
                    <a:pt x="213" y="26541"/>
                  </a:moveTo>
                  <a:cubicBezTo>
                    <a:pt x="-112" y="11732"/>
                    <a:pt x="11549" y="2312"/>
                    <a:pt x="27464" y="226"/>
                  </a:cubicBezTo>
                  <a:cubicBezTo>
                    <a:pt x="42748" y="-1539"/>
                    <a:pt x="54161" y="12041"/>
                    <a:pt x="54714" y="26541"/>
                  </a:cubicBezTo>
                  <a:cubicBezTo>
                    <a:pt x="55982" y="40500"/>
                    <a:pt x="39470" y="52266"/>
                    <a:pt x="27464" y="52856"/>
                  </a:cubicBezTo>
                  <a:cubicBezTo>
                    <a:pt x="8711" y="53890"/>
                    <a:pt x="-780" y="40952"/>
                    <a:pt x="213" y="26541"/>
                  </a:cubicBezTo>
                  <a:close/>
                </a:path>
              </a:pathLst>
            </a:custGeom>
            <a:solidFill>
              <a:srgbClr val="A5A5A5"/>
            </a:solidFill>
            <a:ln w="2861" cap="flat">
              <a:no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0852DBCF-FF50-5870-91AA-19F332A40FDF}"/>
                </a:ext>
              </a:extLst>
            </p:cNvPr>
            <p:cNvSpPr/>
            <p:nvPr/>
          </p:nvSpPr>
          <p:spPr>
            <a:xfrm rot="7056065" flipV="1">
              <a:off x="7723808" y="929849"/>
              <a:ext cx="54821" cy="52748"/>
            </a:xfrm>
            <a:custGeom>
              <a:avLst/>
              <a:gdLst>
                <a:gd name="connsiteX0" fmla="*/ 462 w 54821"/>
                <a:gd name="connsiteY0" fmla="*/ 26496 h 52748"/>
                <a:gd name="connsiteX1" fmla="*/ 27713 w 54821"/>
                <a:gd name="connsiteY1" fmla="*/ 181 h 52748"/>
                <a:gd name="connsiteX2" fmla="*/ 54964 w 54821"/>
                <a:gd name="connsiteY2" fmla="*/ 26496 h 52748"/>
                <a:gd name="connsiteX3" fmla="*/ 27713 w 54821"/>
                <a:gd name="connsiteY3" fmla="*/ 52810 h 52748"/>
                <a:gd name="connsiteX4" fmla="*/ 462 w 54821"/>
                <a:gd name="connsiteY4" fmla="*/ 26496 h 527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21" h="52748">
                  <a:moveTo>
                    <a:pt x="462" y="26496"/>
                  </a:moveTo>
                  <a:cubicBezTo>
                    <a:pt x="-2435" y="10974"/>
                    <a:pt x="14958" y="-1222"/>
                    <a:pt x="27713" y="181"/>
                  </a:cubicBezTo>
                  <a:cubicBezTo>
                    <a:pt x="42100" y="-964"/>
                    <a:pt x="52573" y="12548"/>
                    <a:pt x="54964" y="26496"/>
                  </a:cubicBezTo>
                  <a:cubicBezTo>
                    <a:pt x="53249" y="44366"/>
                    <a:pt x="40495" y="50949"/>
                    <a:pt x="27713" y="52810"/>
                  </a:cubicBezTo>
                  <a:cubicBezTo>
                    <a:pt x="13074" y="53211"/>
                    <a:pt x="8" y="41111"/>
                    <a:pt x="462" y="26496"/>
                  </a:cubicBezTo>
                  <a:close/>
                </a:path>
              </a:pathLst>
            </a:custGeom>
            <a:noFill/>
            <a:ln w="7630" cap="flat">
              <a:solidFill>
                <a:srgbClr val="787878"/>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049C8690-9BF4-D664-DBB7-680ADA5A7372}"/>
                </a:ext>
              </a:extLst>
            </p:cNvPr>
            <p:cNvSpPr/>
            <p:nvPr/>
          </p:nvSpPr>
          <p:spPr>
            <a:xfrm rot="7056065" flipV="1">
              <a:off x="7788487" y="1071467"/>
              <a:ext cx="55207" cy="52629"/>
            </a:xfrm>
            <a:custGeom>
              <a:avLst/>
              <a:gdLst>
                <a:gd name="connsiteX0" fmla="*/ 652 w 55207"/>
                <a:gd name="connsiteY0" fmla="*/ 26399 h 52629"/>
                <a:gd name="connsiteX1" fmla="*/ 27903 w 55207"/>
                <a:gd name="connsiteY1" fmla="*/ 84 h 52629"/>
                <a:gd name="connsiteX2" fmla="*/ 55154 w 55207"/>
                <a:gd name="connsiteY2" fmla="*/ 26399 h 52629"/>
                <a:gd name="connsiteX3" fmla="*/ 27903 w 55207"/>
                <a:gd name="connsiteY3" fmla="*/ 52714 h 52629"/>
                <a:gd name="connsiteX4" fmla="*/ 652 w 55207"/>
                <a:gd name="connsiteY4" fmla="*/ 26399 h 52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207" h="52629">
                  <a:moveTo>
                    <a:pt x="652" y="26399"/>
                  </a:moveTo>
                  <a:cubicBezTo>
                    <a:pt x="-2440" y="9716"/>
                    <a:pt x="8950" y="803"/>
                    <a:pt x="27903" y="84"/>
                  </a:cubicBezTo>
                  <a:cubicBezTo>
                    <a:pt x="41069" y="455"/>
                    <a:pt x="53804" y="12997"/>
                    <a:pt x="55154" y="26399"/>
                  </a:cubicBezTo>
                  <a:cubicBezTo>
                    <a:pt x="57270" y="44230"/>
                    <a:pt x="42383" y="51943"/>
                    <a:pt x="27903" y="52714"/>
                  </a:cubicBezTo>
                  <a:cubicBezTo>
                    <a:pt x="12634" y="49934"/>
                    <a:pt x="-687" y="40737"/>
                    <a:pt x="652" y="26399"/>
                  </a:cubicBezTo>
                  <a:close/>
                </a:path>
              </a:pathLst>
            </a:custGeom>
            <a:solidFill>
              <a:srgbClr val="A5A5A5"/>
            </a:solidFill>
            <a:ln w="2861" cap="flat">
              <a:no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E66748F2-11B7-8760-CD0C-78C62CD91D4C}"/>
                </a:ext>
              </a:extLst>
            </p:cNvPr>
            <p:cNvSpPr/>
            <p:nvPr/>
          </p:nvSpPr>
          <p:spPr>
            <a:xfrm rot="7056065" flipV="1">
              <a:off x="7788671" y="1071560"/>
              <a:ext cx="54579" cy="52727"/>
            </a:xfrm>
            <a:custGeom>
              <a:avLst/>
              <a:gdLst>
                <a:gd name="connsiteX0" fmla="*/ 152 w 54579"/>
                <a:gd name="connsiteY0" fmla="*/ 26497 h 52727"/>
                <a:gd name="connsiteX1" fmla="*/ 27403 w 54579"/>
                <a:gd name="connsiteY1" fmla="*/ 183 h 52727"/>
                <a:gd name="connsiteX2" fmla="*/ 54653 w 54579"/>
                <a:gd name="connsiteY2" fmla="*/ 26497 h 52727"/>
                <a:gd name="connsiteX3" fmla="*/ 27403 w 54579"/>
                <a:gd name="connsiteY3" fmla="*/ 52812 h 52727"/>
                <a:gd name="connsiteX4" fmla="*/ 152 w 54579"/>
                <a:gd name="connsiteY4" fmla="*/ 26497 h 52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9" h="52727">
                  <a:moveTo>
                    <a:pt x="152" y="26497"/>
                  </a:moveTo>
                  <a:cubicBezTo>
                    <a:pt x="3976" y="13434"/>
                    <a:pt x="10990" y="-1259"/>
                    <a:pt x="27403" y="183"/>
                  </a:cubicBezTo>
                  <a:cubicBezTo>
                    <a:pt x="39708" y="701"/>
                    <a:pt x="53476" y="14574"/>
                    <a:pt x="54653" y="26497"/>
                  </a:cubicBezTo>
                  <a:cubicBezTo>
                    <a:pt x="55877" y="37951"/>
                    <a:pt x="41900" y="52474"/>
                    <a:pt x="27403" y="52812"/>
                  </a:cubicBezTo>
                  <a:cubicBezTo>
                    <a:pt x="13243" y="51442"/>
                    <a:pt x="-110" y="39638"/>
                    <a:pt x="152" y="26497"/>
                  </a:cubicBezTo>
                  <a:close/>
                </a:path>
              </a:pathLst>
            </a:custGeom>
            <a:noFill/>
            <a:ln w="7630" cap="flat">
              <a:solidFill>
                <a:srgbClr val="787878"/>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3E027D59-F128-624B-CC8C-4C5421023CC3}"/>
                </a:ext>
              </a:extLst>
            </p:cNvPr>
            <p:cNvSpPr/>
            <p:nvPr/>
          </p:nvSpPr>
          <p:spPr>
            <a:xfrm rot="7056065" flipV="1">
              <a:off x="7577993" y="876768"/>
              <a:ext cx="54775" cy="52787"/>
            </a:xfrm>
            <a:custGeom>
              <a:avLst/>
              <a:gdLst>
                <a:gd name="connsiteX0" fmla="*/ 393 w 54775"/>
                <a:gd name="connsiteY0" fmla="*/ 26443 h 52787"/>
                <a:gd name="connsiteX1" fmla="*/ 27643 w 54775"/>
                <a:gd name="connsiteY1" fmla="*/ 128 h 52787"/>
                <a:gd name="connsiteX2" fmla="*/ 54894 w 54775"/>
                <a:gd name="connsiteY2" fmla="*/ 26443 h 52787"/>
                <a:gd name="connsiteX3" fmla="*/ 27643 w 54775"/>
                <a:gd name="connsiteY3" fmla="*/ 52758 h 52787"/>
                <a:gd name="connsiteX4" fmla="*/ 393 w 54775"/>
                <a:gd name="connsiteY4" fmla="*/ 26443 h 52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775" h="52787">
                  <a:moveTo>
                    <a:pt x="393" y="26443"/>
                  </a:moveTo>
                  <a:cubicBezTo>
                    <a:pt x="-165" y="12767"/>
                    <a:pt x="13351" y="1815"/>
                    <a:pt x="27643" y="128"/>
                  </a:cubicBezTo>
                  <a:cubicBezTo>
                    <a:pt x="43214" y="-943"/>
                    <a:pt x="55299" y="12013"/>
                    <a:pt x="54894" y="26443"/>
                  </a:cubicBezTo>
                  <a:cubicBezTo>
                    <a:pt x="54105" y="40679"/>
                    <a:pt x="39764" y="54124"/>
                    <a:pt x="27643" y="52758"/>
                  </a:cubicBezTo>
                  <a:cubicBezTo>
                    <a:pt x="12306" y="50515"/>
                    <a:pt x="-2004" y="37987"/>
                    <a:pt x="393" y="26443"/>
                  </a:cubicBezTo>
                  <a:close/>
                </a:path>
              </a:pathLst>
            </a:custGeom>
            <a:solidFill>
              <a:srgbClr val="A5A5A5"/>
            </a:solidFill>
            <a:ln w="2861" cap="flat">
              <a:no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EF4E1DBB-A3A8-81F5-A9AD-86CEB8D6C4B3}"/>
                </a:ext>
              </a:extLst>
            </p:cNvPr>
            <p:cNvSpPr/>
            <p:nvPr/>
          </p:nvSpPr>
          <p:spPr>
            <a:xfrm rot="7056065" flipV="1">
              <a:off x="7578007" y="876982"/>
              <a:ext cx="54644" cy="52756"/>
            </a:xfrm>
            <a:custGeom>
              <a:avLst/>
              <a:gdLst>
                <a:gd name="connsiteX0" fmla="*/ 129 w 54644"/>
                <a:gd name="connsiteY0" fmla="*/ 26381 h 52756"/>
                <a:gd name="connsiteX1" fmla="*/ 27379 w 54644"/>
                <a:gd name="connsiteY1" fmla="*/ 66 h 52756"/>
                <a:gd name="connsiteX2" fmla="*/ 54630 w 54644"/>
                <a:gd name="connsiteY2" fmla="*/ 26381 h 52756"/>
                <a:gd name="connsiteX3" fmla="*/ 27379 w 54644"/>
                <a:gd name="connsiteY3" fmla="*/ 52696 h 52756"/>
                <a:gd name="connsiteX4" fmla="*/ 129 w 54644"/>
                <a:gd name="connsiteY4" fmla="*/ 26381 h 527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44" h="52756">
                  <a:moveTo>
                    <a:pt x="129" y="26381"/>
                  </a:moveTo>
                  <a:cubicBezTo>
                    <a:pt x="858" y="11703"/>
                    <a:pt x="14350" y="1409"/>
                    <a:pt x="27379" y="66"/>
                  </a:cubicBezTo>
                  <a:cubicBezTo>
                    <a:pt x="46109" y="1809"/>
                    <a:pt x="52928" y="14181"/>
                    <a:pt x="54630" y="26381"/>
                  </a:cubicBezTo>
                  <a:cubicBezTo>
                    <a:pt x="56433" y="41682"/>
                    <a:pt x="40913" y="48806"/>
                    <a:pt x="27379" y="52696"/>
                  </a:cubicBezTo>
                  <a:cubicBezTo>
                    <a:pt x="16097" y="54354"/>
                    <a:pt x="1569" y="39469"/>
                    <a:pt x="129" y="26381"/>
                  </a:cubicBezTo>
                  <a:close/>
                </a:path>
              </a:pathLst>
            </a:custGeom>
            <a:noFill/>
            <a:ln w="7630" cap="flat">
              <a:solidFill>
                <a:srgbClr val="787878"/>
              </a:solid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94DA50D8-F9F9-B1B3-6D71-5C3283607EEB}"/>
                </a:ext>
              </a:extLst>
            </p:cNvPr>
            <p:cNvSpPr/>
            <p:nvPr/>
          </p:nvSpPr>
          <p:spPr>
            <a:xfrm rot="7056065" flipV="1">
              <a:off x="7854908" y="934359"/>
              <a:ext cx="86113" cy="82981"/>
            </a:xfrm>
            <a:custGeom>
              <a:avLst/>
              <a:gdLst>
                <a:gd name="connsiteX0" fmla="*/ 311 w 86113"/>
                <a:gd name="connsiteY0" fmla="*/ 41559 h 82981"/>
                <a:gd name="connsiteX1" fmla="*/ 43278 w 86113"/>
                <a:gd name="connsiteY1" fmla="*/ 69 h 82981"/>
                <a:gd name="connsiteX2" fmla="*/ 86244 w 86113"/>
                <a:gd name="connsiteY2" fmla="*/ 41559 h 82981"/>
                <a:gd name="connsiteX3" fmla="*/ 43278 w 86113"/>
                <a:gd name="connsiteY3" fmla="*/ 83049 h 82981"/>
                <a:gd name="connsiteX4" fmla="*/ 311 w 86113"/>
                <a:gd name="connsiteY4" fmla="*/ 41559 h 82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113" h="82981">
                  <a:moveTo>
                    <a:pt x="311" y="41559"/>
                  </a:moveTo>
                  <a:cubicBezTo>
                    <a:pt x="-290" y="17065"/>
                    <a:pt x="18902" y="1234"/>
                    <a:pt x="43278" y="69"/>
                  </a:cubicBezTo>
                  <a:cubicBezTo>
                    <a:pt x="66506" y="-90"/>
                    <a:pt x="86982" y="24033"/>
                    <a:pt x="86244" y="41559"/>
                  </a:cubicBezTo>
                  <a:cubicBezTo>
                    <a:pt x="80175" y="65025"/>
                    <a:pt x="63433" y="82756"/>
                    <a:pt x="43278" y="83049"/>
                  </a:cubicBezTo>
                  <a:cubicBezTo>
                    <a:pt x="14607" y="81804"/>
                    <a:pt x="-1662" y="59100"/>
                    <a:pt x="311" y="41559"/>
                  </a:cubicBezTo>
                  <a:close/>
                </a:path>
              </a:pathLst>
            </a:custGeom>
            <a:solidFill>
              <a:srgbClr val="0BB5DD"/>
            </a:solidFill>
            <a:ln w="2861" cap="flat">
              <a:no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D6744281-A80A-43DD-DA16-49451F5EFB8D}"/>
                </a:ext>
              </a:extLst>
            </p:cNvPr>
            <p:cNvSpPr/>
            <p:nvPr/>
          </p:nvSpPr>
          <p:spPr>
            <a:xfrm rot="7056065" flipV="1">
              <a:off x="7854367" y="933572"/>
              <a:ext cx="86715" cy="83943"/>
            </a:xfrm>
            <a:custGeom>
              <a:avLst/>
              <a:gdLst>
                <a:gd name="connsiteX0" fmla="*/ 773 w 86715"/>
                <a:gd name="connsiteY0" fmla="*/ 42393 h 83943"/>
                <a:gd name="connsiteX1" fmla="*/ 43739 w 86715"/>
                <a:gd name="connsiteY1" fmla="*/ 903 h 83943"/>
                <a:gd name="connsiteX2" fmla="*/ 86705 w 86715"/>
                <a:gd name="connsiteY2" fmla="*/ 42393 h 83943"/>
                <a:gd name="connsiteX3" fmla="*/ 43739 w 86715"/>
                <a:gd name="connsiteY3" fmla="*/ 83883 h 83943"/>
                <a:gd name="connsiteX4" fmla="*/ 773 w 86715"/>
                <a:gd name="connsiteY4" fmla="*/ 42393 h 83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15" h="83943">
                  <a:moveTo>
                    <a:pt x="773" y="42393"/>
                  </a:moveTo>
                  <a:cubicBezTo>
                    <a:pt x="-3835" y="18431"/>
                    <a:pt x="17803" y="-4651"/>
                    <a:pt x="43739" y="903"/>
                  </a:cubicBezTo>
                  <a:cubicBezTo>
                    <a:pt x="71883" y="-150"/>
                    <a:pt x="86459" y="16694"/>
                    <a:pt x="86705" y="42393"/>
                  </a:cubicBezTo>
                  <a:cubicBezTo>
                    <a:pt x="89091" y="62328"/>
                    <a:pt x="64448" y="82596"/>
                    <a:pt x="43739" y="83883"/>
                  </a:cubicBezTo>
                  <a:cubicBezTo>
                    <a:pt x="19090" y="85551"/>
                    <a:pt x="3409" y="70834"/>
                    <a:pt x="773" y="42393"/>
                  </a:cubicBezTo>
                  <a:close/>
                </a:path>
              </a:pathLst>
            </a:custGeom>
            <a:noFill/>
            <a:ln w="7630" cap="flat">
              <a:solidFill>
                <a:srgbClr val="0BB5DD"/>
              </a:solid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7D0A599B-66A2-5D59-FA55-40D718DA0815}"/>
                </a:ext>
              </a:extLst>
            </p:cNvPr>
            <p:cNvSpPr/>
            <p:nvPr/>
          </p:nvSpPr>
          <p:spPr>
            <a:xfrm rot="7056065" flipV="1">
              <a:off x="8121800" y="1109454"/>
              <a:ext cx="54579" cy="52222"/>
            </a:xfrm>
            <a:custGeom>
              <a:avLst/>
              <a:gdLst>
                <a:gd name="connsiteX0" fmla="*/ 678 w 54579"/>
                <a:gd name="connsiteY0" fmla="*/ 26199 h 52222"/>
                <a:gd name="connsiteX1" fmla="*/ 27718 w 54579"/>
                <a:gd name="connsiteY1" fmla="*/ 88 h 52222"/>
                <a:gd name="connsiteX2" fmla="*/ 54758 w 54579"/>
                <a:gd name="connsiteY2" fmla="*/ 26199 h 52222"/>
                <a:gd name="connsiteX3" fmla="*/ 27718 w 54579"/>
                <a:gd name="connsiteY3" fmla="*/ 52310 h 52222"/>
                <a:gd name="connsiteX4" fmla="*/ 678 w 54579"/>
                <a:gd name="connsiteY4" fmla="*/ 26199 h 5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79" h="52222">
                  <a:moveTo>
                    <a:pt x="678" y="26199"/>
                  </a:moveTo>
                  <a:cubicBezTo>
                    <a:pt x="-2756" y="10051"/>
                    <a:pt x="12114" y="286"/>
                    <a:pt x="27718" y="88"/>
                  </a:cubicBezTo>
                  <a:cubicBezTo>
                    <a:pt x="44407" y="2586"/>
                    <a:pt x="51490" y="9976"/>
                    <a:pt x="54758" y="26199"/>
                  </a:cubicBezTo>
                  <a:cubicBezTo>
                    <a:pt x="53264" y="37311"/>
                    <a:pt x="42227" y="50575"/>
                    <a:pt x="27718" y="52310"/>
                  </a:cubicBezTo>
                  <a:cubicBezTo>
                    <a:pt x="11389" y="50270"/>
                    <a:pt x="2088" y="38387"/>
                    <a:pt x="678" y="26199"/>
                  </a:cubicBezTo>
                  <a:close/>
                </a:path>
              </a:pathLst>
            </a:custGeom>
            <a:solidFill>
              <a:srgbClr val="0BB5DD"/>
            </a:solidFill>
            <a:ln w="2861" cap="flat">
              <a:no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2092BC06-CD10-8DA9-7720-81FC9CBDD637}"/>
                </a:ext>
              </a:extLst>
            </p:cNvPr>
            <p:cNvSpPr/>
            <p:nvPr/>
          </p:nvSpPr>
          <p:spPr>
            <a:xfrm rot="7056065" flipV="1">
              <a:off x="8121961" y="1109380"/>
              <a:ext cx="54566" cy="52608"/>
            </a:xfrm>
            <a:custGeom>
              <a:avLst/>
              <a:gdLst>
                <a:gd name="connsiteX0" fmla="*/ 638 w 54566"/>
                <a:gd name="connsiteY0" fmla="*/ 26199 h 52608"/>
                <a:gd name="connsiteX1" fmla="*/ 27678 w 54566"/>
                <a:gd name="connsiteY1" fmla="*/ 88 h 52608"/>
                <a:gd name="connsiteX2" fmla="*/ 54718 w 54566"/>
                <a:gd name="connsiteY2" fmla="*/ 26199 h 52608"/>
                <a:gd name="connsiteX3" fmla="*/ 27678 w 54566"/>
                <a:gd name="connsiteY3" fmla="*/ 52310 h 52608"/>
                <a:gd name="connsiteX4" fmla="*/ 638 w 54566"/>
                <a:gd name="connsiteY4" fmla="*/ 26199 h 5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66" h="52608">
                  <a:moveTo>
                    <a:pt x="638" y="26199"/>
                  </a:moveTo>
                  <a:cubicBezTo>
                    <a:pt x="-2444" y="10236"/>
                    <a:pt x="15663" y="336"/>
                    <a:pt x="27678" y="88"/>
                  </a:cubicBezTo>
                  <a:cubicBezTo>
                    <a:pt x="43381" y="871"/>
                    <a:pt x="53149" y="14524"/>
                    <a:pt x="54718" y="26199"/>
                  </a:cubicBezTo>
                  <a:cubicBezTo>
                    <a:pt x="55440" y="40284"/>
                    <a:pt x="41781" y="55310"/>
                    <a:pt x="27678" y="52310"/>
                  </a:cubicBezTo>
                  <a:cubicBezTo>
                    <a:pt x="12117" y="52308"/>
                    <a:pt x="-2631" y="39536"/>
                    <a:pt x="638" y="26199"/>
                  </a:cubicBezTo>
                  <a:close/>
                </a:path>
              </a:pathLst>
            </a:custGeom>
            <a:noFill/>
            <a:ln w="7630" cap="flat">
              <a:solidFill>
                <a:srgbClr val="0BB5DD"/>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CB11BA93-0A87-EEE9-2504-942250CDA9AC}"/>
                </a:ext>
              </a:extLst>
            </p:cNvPr>
            <p:cNvSpPr/>
            <p:nvPr/>
          </p:nvSpPr>
          <p:spPr>
            <a:xfrm rot="7056065" flipV="1">
              <a:off x="7141104" y="651319"/>
              <a:ext cx="85932" cy="83860"/>
            </a:xfrm>
            <a:custGeom>
              <a:avLst/>
              <a:gdLst>
                <a:gd name="connsiteX0" fmla="*/ 84 w 85932"/>
                <a:gd name="connsiteY0" fmla="*/ 41997 h 83860"/>
                <a:gd name="connsiteX1" fmla="*/ 43051 w 85932"/>
                <a:gd name="connsiteY1" fmla="*/ 507 h 83860"/>
                <a:gd name="connsiteX2" fmla="*/ 86017 w 85932"/>
                <a:gd name="connsiteY2" fmla="*/ 41997 h 83860"/>
                <a:gd name="connsiteX3" fmla="*/ 43051 w 85932"/>
                <a:gd name="connsiteY3" fmla="*/ 83487 h 83860"/>
                <a:gd name="connsiteX4" fmla="*/ 84 w 85932"/>
                <a:gd name="connsiteY4" fmla="*/ 41997 h 8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32" h="83860">
                  <a:moveTo>
                    <a:pt x="84" y="41997"/>
                  </a:moveTo>
                  <a:cubicBezTo>
                    <a:pt x="5503" y="16841"/>
                    <a:pt x="16617" y="-3305"/>
                    <a:pt x="43051" y="507"/>
                  </a:cubicBezTo>
                  <a:cubicBezTo>
                    <a:pt x="66745" y="6556"/>
                    <a:pt x="84712" y="14044"/>
                    <a:pt x="86017" y="41997"/>
                  </a:cubicBezTo>
                  <a:cubicBezTo>
                    <a:pt x="85223" y="59812"/>
                    <a:pt x="65014" y="79126"/>
                    <a:pt x="43051" y="83487"/>
                  </a:cubicBezTo>
                  <a:cubicBezTo>
                    <a:pt x="18510" y="87386"/>
                    <a:pt x="838" y="63076"/>
                    <a:pt x="84" y="41997"/>
                  </a:cubicBezTo>
                  <a:close/>
                </a:path>
              </a:pathLst>
            </a:custGeom>
            <a:solidFill>
              <a:srgbClr val="0BB5DD"/>
            </a:solidFill>
            <a:ln w="2861" cap="flat">
              <a:no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FB2C74E4-F08D-3ACD-F106-D441A78A85ED}"/>
                </a:ext>
              </a:extLst>
            </p:cNvPr>
            <p:cNvSpPr/>
            <p:nvPr/>
          </p:nvSpPr>
          <p:spPr>
            <a:xfrm rot="7056065" flipV="1">
              <a:off x="7140666" y="652032"/>
              <a:ext cx="86848" cy="83489"/>
            </a:xfrm>
            <a:custGeom>
              <a:avLst/>
              <a:gdLst>
                <a:gd name="connsiteX0" fmla="*/ 84 w 86848"/>
                <a:gd name="connsiteY0" fmla="*/ 41549 h 83489"/>
                <a:gd name="connsiteX1" fmla="*/ 43050 w 86848"/>
                <a:gd name="connsiteY1" fmla="*/ 59 h 83489"/>
                <a:gd name="connsiteX2" fmla="*/ 86017 w 86848"/>
                <a:gd name="connsiteY2" fmla="*/ 41549 h 83489"/>
                <a:gd name="connsiteX3" fmla="*/ 43050 w 86848"/>
                <a:gd name="connsiteY3" fmla="*/ 83039 h 83489"/>
                <a:gd name="connsiteX4" fmla="*/ 84 w 86848"/>
                <a:gd name="connsiteY4" fmla="*/ 41549 h 83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48" h="83489">
                  <a:moveTo>
                    <a:pt x="84" y="41549"/>
                  </a:moveTo>
                  <a:cubicBezTo>
                    <a:pt x="1817" y="19538"/>
                    <a:pt x="19008" y="-597"/>
                    <a:pt x="43050" y="59"/>
                  </a:cubicBezTo>
                  <a:cubicBezTo>
                    <a:pt x="60384" y="-534"/>
                    <a:pt x="89081" y="14371"/>
                    <a:pt x="86017" y="41549"/>
                  </a:cubicBezTo>
                  <a:cubicBezTo>
                    <a:pt x="92521" y="64827"/>
                    <a:pt x="62943" y="87148"/>
                    <a:pt x="43050" y="83039"/>
                  </a:cubicBezTo>
                  <a:cubicBezTo>
                    <a:pt x="16927" y="83071"/>
                    <a:pt x="2413" y="68667"/>
                    <a:pt x="84" y="41549"/>
                  </a:cubicBezTo>
                  <a:close/>
                </a:path>
              </a:pathLst>
            </a:custGeom>
            <a:noFill/>
            <a:ln w="7630" cap="flat">
              <a:solidFill>
                <a:srgbClr val="0BB5DD"/>
              </a:solid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164FA3C0-0848-6315-D9CD-4F135F44547C}"/>
                </a:ext>
              </a:extLst>
            </p:cNvPr>
            <p:cNvSpPr/>
            <p:nvPr/>
          </p:nvSpPr>
          <p:spPr>
            <a:xfrm rot="7056065" flipV="1">
              <a:off x="7282549" y="438006"/>
              <a:ext cx="106379" cy="103224"/>
            </a:xfrm>
            <a:custGeom>
              <a:avLst/>
              <a:gdLst>
                <a:gd name="connsiteX0" fmla="*/ 226 w 106379"/>
                <a:gd name="connsiteY0" fmla="*/ 51916 h 103224"/>
                <a:gd name="connsiteX1" fmla="*/ 53306 w 106379"/>
                <a:gd name="connsiteY1" fmla="*/ 659 h 103224"/>
                <a:gd name="connsiteX2" fmla="*/ 106387 w 106379"/>
                <a:gd name="connsiteY2" fmla="*/ 51916 h 103224"/>
                <a:gd name="connsiteX3" fmla="*/ 53306 w 106379"/>
                <a:gd name="connsiteY3" fmla="*/ 103173 h 103224"/>
                <a:gd name="connsiteX4" fmla="*/ 226 w 106379"/>
                <a:gd name="connsiteY4" fmla="*/ 51916 h 10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379" h="103224">
                  <a:moveTo>
                    <a:pt x="226" y="51916"/>
                  </a:moveTo>
                  <a:cubicBezTo>
                    <a:pt x="2477" y="23048"/>
                    <a:pt x="19899" y="1297"/>
                    <a:pt x="53306" y="659"/>
                  </a:cubicBezTo>
                  <a:cubicBezTo>
                    <a:pt x="86363" y="-4882"/>
                    <a:pt x="108033" y="26691"/>
                    <a:pt x="106387" y="51916"/>
                  </a:cubicBezTo>
                  <a:cubicBezTo>
                    <a:pt x="104832" y="79871"/>
                    <a:pt x="84821" y="104011"/>
                    <a:pt x="53306" y="103173"/>
                  </a:cubicBezTo>
                  <a:cubicBezTo>
                    <a:pt x="28039" y="104929"/>
                    <a:pt x="-2143" y="73914"/>
                    <a:pt x="226" y="51916"/>
                  </a:cubicBezTo>
                  <a:close/>
                </a:path>
              </a:pathLst>
            </a:custGeom>
            <a:solidFill>
              <a:srgbClr val="0BB5DD"/>
            </a:solidFill>
            <a:ln w="2861" cap="flat">
              <a:no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4A84AAF8-1EB1-4948-A31B-0186022C7EB4}"/>
                </a:ext>
              </a:extLst>
            </p:cNvPr>
            <p:cNvSpPr/>
            <p:nvPr/>
          </p:nvSpPr>
          <p:spPr>
            <a:xfrm rot="7056065" flipV="1">
              <a:off x="7281856" y="438206"/>
              <a:ext cx="107297" cy="103673"/>
            </a:xfrm>
            <a:custGeom>
              <a:avLst/>
              <a:gdLst>
                <a:gd name="connsiteX0" fmla="*/ 201 w 107297"/>
                <a:gd name="connsiteY0" fmla="*/ 52151 h 103673"/>
                <a:gd name="connsiteX1" fmla="*/ 53281 w 107297"/>
                <a:gd name="connsiteY1" fmla="*/ 894 h 103673"/>
                <a:gd name="connsiteX2" fmla="*/ 106361 w 107297"/>
                <a:gd name="connsiteY2" fmla="*/ 52151 h 103673"/>
                <a:gd name="connsiteX3" fmla="*/ 53281 w 107297"/>
                <a:gd name="connsiteY3" fmla="*/ 103408 h 103673"/>
                <a:gd name="connsiteX4" fmla="*/ 201 w 107297"/>
                <a:gd name="connsiteY4" fmla="*/ 52151 h 103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97" h="103673">
                  <a:moveTo>
                    <a:pt x="201" y="52151"/>
                  </a:moveTo>
                  <a:cubicBezTo>
                    <a:pt x="-1941" y="23189"/>
                    <a:pt x="28767" y="-5382"/>
                    <a:pt x="53281" y="894"/>
                  </a:cubicBezTo>
                  <a:cubicBezTo>
                    <a:pt x="81546" y="751"/>
                    <a:pt x="113576" y="24048"/>
                    <a:pt x="106361" y="52151"/>
                  </a:cubicBezTo>
                  <a:cubicBezTo>
                    <a:pt x="109540" y="86668"/>
                    <a:pt x="78757" y="106329"/>
                    <a:pt x="53281" y="103408"/>
                  </a:cubicBezTo>
                  <a:cubicBezTo>
                    <a:pt x="17394" y="102326"/>
                    <a:pt x="4554" y="84384"/>
                    <a:pt x="201" y="52151"/>
                  </a:cubicBezTo>
                  <a:close/>
                </a:path>
              </a:pathLst>
            </a:custGeom>
            <a:noFill/>
            <a:ln w="7630" cap="flat">
              <a:solidFill>
                <a:srgbClr val="0BB5DD"/>
              </a:solid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64B867EB-1EAD-8431-DD61-4C9911DA2D4B}"/>
                </a:ext>
              </a:extLst>
            </p:cNvPr>
            <p:cNvSpPr/>
            <p:nvPr/>
          </p:nvSpPr>
          <p:spPr>
            <a:xfrm rot="7056065" flipV="1">
              <a:off x="7476590" y="737704"/>
              <a:ext cx="71263" cy="69426"/>
            </a:xfrm>
            <a:custGeom>
              <a:avLst/>
              <a:gdLst>
                <a:gd name="connsiteX0" fmla="*/ 140 w 71263"/>
                <a:gd name="connsiteY0" fmla="*/ 34809 h 69426"/>
                <a:gd name="connsiteX1" fmla="*/ 35704 w 71263"/>
                <a:gd name="connsiteY1" fmla="*/ 467 h 69426"/>
                <a:gd name="connsiteX2" fmla="*/ 71268 w 71263"/>
                <a:gd name="connsiteY2" fmla="*/ 34809 h 69426"/>
                <a:gd name="connsiteX3" fmla="*/ 35704 w 71263"/>
                <a:gd name="connsiteY3" fmla="*/ 69151 h 69426"/>
                <a:gd name="connsiteX4" fmla="*/ 140 w 71263"/>
                <a:gd name="connsiteY4" fmla="*/ 34809 h 69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263" h="69426">
                  <a:moveTo>
                    <a:pt x="140" y="34809"/>
                  </a:moveTo>
                  <a:cubicBezTo>
                    <a:pt x="1647" y="16793"/>
                    <a:pt x="17397" y="-3083"/>
                    <a:pt x="35704" y="467"/>
                  </a:cubicBezTo>
                  <a:cubicBezTo>
                    <a:pt x="53902" y="1725"/>
                    <a:pt x="70720" y="12479"/>
                    <a:pt x="71268" y="34809"/>
                  </a:cubicBezTo>
                  <a:cubicBezTo>
                    <a:pt x="72713" y="53114"/>
                    <a:pt x="60217" y="72219"/>
                    <a:pt x="35704" y="69151"/>
                  </a:cubicBezTo>
                  <a:cubicBezTo>
                    <a:pt x="15887" y="70970"/>
                    <a:pt x="-587" y="50011"/>
                    <a:pt x="140" y="34809"/>
                  </a:cubicBezTo>
                  <a:close/>
                </a:path>
              </a:pathLst>
            </a:custGeom>
            <a:solidFill>
              <a:srgbClr val="0BB5DD"/>
            </a:solidFill>
            <a:ln w="2861" cap="flat">
              <a:no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7482E696-3BAB-BB25-1665-5A46966BFA50}"/>
                </a:ext>
              </a:extLst>
            </p:cNvPr>
            <p:cNvSpPr/>
            <p:nvPr/>
          </p:nvSpPr>
          <p:spPr>
            <a:xfrm rot="7056065" flipV="1">
              <a:off x="7476538" y="738092"/>
              <a:ext cx="71339" cy="68774"/>
            </a:xfrm>
            <a:custGeom>
              <a:avLst/>
              <a:gdLst>
                <a:gd name="connsiteX0" fmla="*/ 117 w 71339"/>
                <a:gd name="connsiteY0" fmla="*/ 34466 h 68774"/>
                <a:gd name="connsiteX1" fmla="*/ 35681 w 71339"/>
                <a:gd name="connsiteY1" fmla="*/ 124 h 68774"/>
                <a:gd name="connsiteX2" fmla="*/ 71245 w 71339"/>
                <a:gd name="connsiteY2" fmla="*/ 34466 h 68774"/>
                <a:gd name="connsiteX3" fmla="*/ 35681 w 71339"/>
                <a:gd name="connsiteY3" fmla="*/ 68808 h 68774"/>
                <a:gd name="connsiteX4" fmla="*/ 117 w 71339"/>
                <a:gd name="connsiteY4" fmla="*/ 34466 h 68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39" h="68774">
                  <a:moveTo>
                    <a:pt x="117" y="34466"/>
                  </a:moveTo>
                  <a:cubicBezTo>
                    <a:pt x="4654" y="13451"/>
                    <a:pt x="14833" y="-1106"/>
                    <a:pt x="35681" y="124"/>
                  </a:cubicBezTo>
                  <a:cubicBezTo>
                    <a:pt x="54209" y="668"/>
                    <a:pt x="67307" y="17339"/>
                    <a:pt x="71245" y="34466"/>
                  </a:cubicBezTo>
                  <a:cubicBezTo>
                    <a:pt x="73399" y="54623"/>
                    <a:pt x="58967" y="69403"/>
                    <a:pt x="35681" y="68808"/>
                  </a:cubicBezTo>
                  <a:cubicBezTo>
                    <a:pt x="12596" y="65932"/>
                    <a:pt x="1697" y="51346"/>
                    <a:pt x="117" y="34466"/>
                  </a:cubicBezTo>
                  <a:close/>
                </a:path>
              </a:pathLst>
            </a:custGeom>
            <a:noFill/>
            <a:ln w="7630" cap="flat">
              <a:solidFill>
                <a:srgbClr val="0BB5DD"/>
              </a:solid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AB11F2FA-1F5D-1352-E889-FB1B95EE7FA9}"/>
                </a:ext>
              </a:extLst>
            </p:cNvPr>
            <p:cNvSpPr/>
            <p:nvPr/>
          </p:nvSpPr>
          <p:spPr>
            <a:xfrm rot="7056065" flipV="1">
              <a:off x="7901534" y="268585"/>
              <a:ext cx="54333" cy="52222"/>
            </a:xfrm>
            <a:custGeom>
              <a:avLst/>
              <a:gdLst>
                <a:gd name="connsiteX0" fmla="*/ 411 w 54333"/>
                <a:gd name="connsiteY0" fmla="*/ 26121 h 52222"/>
                <a:gd name="connsiteX1" fmla="*/ 27452 w 54333"/>
                <a:gd name="connsiteY1" fmla="*/ 10 h 52222"/>
                <a:gd name="connsiteX2" fmla="*/ 54492 w 54333"/>
                <a:gd name="connsiteY2" fmla="*/ 26121 h 52222"/>
                <a:gd name="connsiteX3" fmla="*/ 27452 w 54333"/>
                <a:gd name="connsiteY3" fmla="*/ 52233 h 52222"/>
                <a:gd name="connsiteX4" fmla="*/ 411 w 54333"/>
                <a:gd name="connsiteY4" fmla="*/ 26121 h 52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33" h="52222">
                  <a:moveTo>
                    <a:pt x="411" y="26121"/>
                  </a:moveTo>
                  <a:cubicBezTo>
                    <a:pt x="-2034" y="12159"/>
                    <a:pt x="13727" y="1982"/>
                    <a:pt x="27452" y="10"/>
                  </a:cubicBezTo>
                  <a:cubicBezTo>
                    <a:pt x="41474" y="2910"/>
                    <a:pt x="52781" y="12821"/>
                    <a:pt x="54492" y="26121"/>
                  </a:cubicBezTo>
                  <a:cubicBezTo>
                    <a:pt x="52264" y="40344"/>
                    <a:pt x="42529" y="50873"/>
                    <a:pt x="27452" y="52233"/>
                  </a:cubicBezTo>
                  <a:cubicBezTo>
                    <a:pt x="12726" y="51115"/>
                    <a:pt x="44" y="39862"/>
                    <a:pt x="411" y="26121"/>
                  </a:cubicBezTo>
                  <a:close/>
                </a:path>
              </a:pathLst>
            </a:custGeom>
            <a:solidFill>
              <a:srgbClr val="A5A5A5"/>
            </a:solidFill>
            <a:ln w="2861" cap="flat">
              <a:no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54D758D8-8EA2-566B-540A-E13B9629FDE2}"/>
                </a:ext>
              </a:extLst>
            </p:cNvPr>
            <p:cNvSpPr/>
            <p:nvPr/>
          </p:nvSpPr>
          <p:spPr>
            <a:xfrm rot="7056065" flipV="1">
              <a:off x="7901473" y="268424"/>
              <a:ext cx="54080" cy="52633"/>
            </a:xfrm>
            <a:custGeom>
              <a:avLst/>
              <a:gdLst>
                <a:gd name="connsiteX0" fmla="*/ 159 w 54080"/>
                <a:gd name="connsiteY0" fmla="*/ 26472 h 52633"/>
                <a:gd name="connsiteX1" fmla="*/ 27199 w 54080"/>
                <a:gd name="connsiteY1" fmla="*/ 361 h 52633"/>
                <a:gd name="connsiteX2" fmla="*/ 54239 w 54080"/>
                <a:gd name="connsiteY2" fmla="*/ 26472 h 52633"/>
                <a:gd name="connsiteX3" fmla="*/ 27199 w 54080"/>
                <a:gd name="connsiteY3" fmla="*/ 52584 h 52633"/>
                <a:gd name="connsiteX4" fmla="*/ 159 w 54080"/>
                <a:gd name="connsiteY4" fmla="*/ 26472 h 526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080" h="52633">
                  <a:moveTo>
                    <a:pt x="159" y="26472"/>
                  </a:moveTo>
                  <a:cubicBezTo>
                    <a:pt x="1133" y="12150"/>
                    <a:pt x="10410" y="-205"/>
                    <a:pt x="27199" y="361"/>
                  </a:cubicBezTo>
                  <a:cubicBezTo>
                    <a:pt x="45082" y="-2547"/>
                    <a:pt x="52563" y="13195"/>
                    <a:pt x="54239" y="26472"/>
                  </a:cubicBezTo>
                  <a:cubicBezTo>
                    <a:pt x="50361" y="40419"/>
                    <a:pt x="40725" y="52951"/>
                    <a:pt x="27199" y="52584"/>
                  </a:cubicBezTo>
                  <a:cubicBezTo>
                    <a:pt x="14281" y="53585"/>
                    <a:pt x="1874" y="41966"/>
                    <a:pt x="159" y="26472"/>
                  </a:cubicBezTo>
                  <a:close/>
                </a:path>
              </a:pathLst>
            </a:custGeom>
            <a:noFill/>
            <a:ln w="7630" cap="flat">
              <a:solidFill>
                <a:srgbClr val="787878"/>
              </a:solid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7AE66D15-186B-C161-29AB-1BB667C53EB6}"/>
                </a:ext>
              </a:extLst>
            </p:cNvPr>
            <p:cNvSpPr/>
            <p:nvPr/>
          </p:nvSpPr>
          <p:spPr>
            <a:xfrm rot="7056065" flipV="1">
              <a:off x="8063666" y="366883"/>
              <a:ext cx="54552" cy="52810"/>
            </a:xfrm>
            <a:custGeom>
              <a:avLst/>
              <a:gdLst>
                <a:gd name="connsiteX0" fmla="*/ 203 w 54552"/>
                <a:gd name="connsiteY0" fmla="*/ 26515 h 52810"/>
                <a:gd name="connsiteX1" fmla="*/ 27454 w 54552"/>
                <a:gd name="connsiteY1" fmla="*/ 201 h 52810"/>
                <a:gd name="connsiteX2" fmla="*/ 54705 w 54552"/>
                <a:gd name="connsiteY2" fmla="*/ 26515 h 52810"/>
                <a:gd name="connsiteX3" fmla="*/ 27454 w 54552"/>
                <a:gd name="connsiteY3" fmla="*/ 52830 h 52810"/>
                <a:gd name="connsiteX4" fmla="*/ 203 w 54552"/>
                <a:gd name="connsiteY4" fmla="*/ 26515 h 52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52" h="52810">
                  <a:moveTo>
                    <a:pt x="203" y="26515"/>
                  </a:moveTo>
                  <a:cubicBezTo>
                    <a:pt x="934" y="12722"/>
                    <a:pt x="12087" y="-1774"/>
                    <a:pt x="27454" y="201"/>
                  </a:cubicBezTo>
                  <a:cubicBezTo>
                    <a:pt x="39186" y="933"/>
                    <a:pt x="53929" y="10886"/>
                    <a:pt x="54705" y="26515"/>
                  </a:cubicBezTo>
                  <a:cubicBezTo>
                    <a:pt x="55285" y="39745"/>
                    <a:pt x="44041" y="49578"/>
                    <a:pt x="27454" y="52830"/>
                  </a:cubicBezTo>
                  <a:cubicBezTo>
                    <a:pt x="16057" y="50547"/>
                    <a:pt x="-626" y="42667"/>
                    <a:pt x="203" y="26515"/>
                  </a:cubicBezTo>
                  <a:close/>
                </a:path>
              </a:pathLst>
            </a:custGeom>
            <a:solidFill>
              <a:srgbClr val="A5A5A5"/>
            </a:solidFill>
            <a:ln w="2861" cap="flat">
              <a:no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65BBE7A8-7C33-30E5-C6AB-D9B54D394D76}"/>
                </a:ext>
              </a:extLst>
            </p:cNvPr>
            <p:cNvSpPr/>
            <p:nvPr/>
          </p:nvSpPr>
          <p:spPr>
            <a:xfrm rot="7056065" flipV="1">
              <a:off x="8063761" y="367003"/>
              <a:ext cx="54536" cy="52630"/>
            </a:xfrm>
            <a:custGeom>
              <a:avLst/>
              <a:gdLst>
                <a:gd name="connsiteX0" fmla="*/ 209 w 54536"/>
                <a:gd name="connsiteY0" fmla="*/ 26334 h 52630"/>
                <a:gd name="connsiteX1" fmla="*/ 27460 w 54536"/>
                <a:gd name="connsiteY1" fmla="*/ 19 h 52630"/>
                <a:gd name="connsiteX2" fmla="*/ 54710 w 54536"/>
                <a:gd name="connsiteY2" fmla="*/ 26334 h 52630"/>
                <a:gd name="connsiteX3" fmla="*/ 27460 w 54536"/>
                <a:gd name="connsiteY3" fmla="*/ 52648 h 52630"/>
                <a:gd name="connsiteX4" fmla="*/ 209 w 54536"/>
                <a:gd name="connsiteY4" fmla="*/ 26334 h 5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36" h="52630">
                  <a:moveTo>
                    <a:pt x="209" y="26334"/>
                  </a:moveTo>
                  <a:cubicBezTo>
                    <a:pt x="1422" y="10421"/>
                    <a:pt x="12443" y="349"/>
                    <a:pt x="27460" y="19"/>
                  </a:cubicBezTo>
                  <a:cubicBezTo>
                    <a:pt x="40982" y="539"/>
                    <a:pt x="54106" y="8533"/>
                    <a:pt x="54710" y="26334"/>
                  </a:cubicBezTo>
                  <a:cubicBezTo>
                    <a:pt x="53054" y="37771"/>
                    <a:pt x="45449" y="52835"/>
                    <a:pt x="27460" y="52648"/>
                  </a:cubicBezTo>
                  <a:cubicBezTo>
                    <a:pt x="9496" y="52778"/>
                    <a:pt x="-502" y="41343"/>
                    <a:pt x="209" y="26334"/>
                  </a:cubicBezTo>
                  <a:close/>
                </a:path>
              </a:pathLst>
            </a:custGeom>
            <a:noFill/>
            <a:ln w="7630" cap="flat">
              <a:solidFill>
                <a:srgbClr val="787878"/>
              </a:solid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8F8C7224-44F7-9D87-7660-9ACA4E12B18B}"/>
                </a:ext>
              </a:extLst>
            </p:cNvPr>
            <p:cNvSpPr/>
            <p:nvPr/>
          </p:nvSpPr>
          <p:spPr>
            <a:xfrm>
              <a:off x="7512004" y="922679"/>
              <a:ext cx="114559" cy="249170"/>
            </a:xfrm>
            <a:custGeom>
              <a:avLst/>
              <a:gdLst>
                <a:gd name="connsiteX0" fmla="*/ -611 w 114559"/>
                <a:gd name="connsiteY0" fmla="*/ -448 h 249170"/>
                <a:gd name="connsiteX1" fmla="*/ 113949 w 114559"/>
                <a:gd name="connsiteY1" fmla="*/ -448 h 249170"/>
                <a:gd name="connsiteX2" fmla="*/ 113949 w 114559"/>
                <a:gd name="connsiteY2" fmla="*/ 248722 h 249170"/>
                <a:gd name="connsiteX3" fmla="*/ -611 w 114559"/>
                <a:gd name="connsiteY3" fmla="*/ 248722 h 249170"/>
              </a:gdLst>
              <a:ahLst/>
              <a:cxnLst>
                <a:cxn ang="0">
                  <a:pos x="connsiteX0" y="connsiteY0"/>
                </a:cxn>
                <a:cxn ang="0">
                  <a:pos x="connsiteX1" y="connsiteY1"/>
                </a:cxn>
                <a:cxn ang="0">
                  <a:pos x="connsiteX2" y="connsiteY2"/>
                </a:cxn>
                <a:cxn ang="0">
                  <a:pos x="connsiteX3" y="connsiteY3"/>
                </a:cxn>
              </a:cxnLst>
              <a:rect l="l" t="t" r="r" b="b"/>
              <a:pathLst>
                <a:path w="114559" h="249170">
                  <a:moveTo>
                    <a:pt x="-611" y="-448"/>
                  </a:moveTo>
                  <a:lnTo>
                    <a:pt x="113949" y="-448"/>
                  </a:lnTo>
                  <a:lnTo>
                    <a:pt x="113949" y="248722"/>
                  </a:lnTo>
                  <a:lnTo>
                    <a:pt x="-611" y="248722"/>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8802230E-F90C-0D67-B907-978D3646040C}"/>
                </a:ext>
              </a:extLst>
            </p:cNvPr>
            <p:cNvSpPr/>
            <p:nvPr/>
          </p:nvSpPr>
          <p:spPr>
            <a:xfrm>
              <a:off x="7652339" y="859670"/>
              <a:ext cx="114559" cy="312179"/>
            </a:xfrm>
            <a:custGeom>
              <a:avLst/>
              <a:gdLst>
                <a:gd name="connsiteX0" fmla="*/ -647 w 114559"/>
                <a:gd name="connsiteY0" fmla="*/ -440 h 312179"/>
                <a:gd name="connsiteX1" fmla="*/ 113913 w 114559"/>
                <a:gd name="connsiteY1" fmla="*/ -440 h 312179"/>
                <a:gd name="connsiteX2" fmla="*/ 113913 w 114559"/>
                <a:gd name="connsiteY2" fmla="*/ 311740 h 312179"/>
                <a:gd name="connsiteX3" fmla="*/ -647 w 114559"/>
                <a:gd name="connsiteY3" fmla="*/ 311740 h 312179"/>
              </a:gdLst>
              <a:ahLst/>
              <a:cxnLst>
                <a:cxn ang="0">
                  <a:pos x="connsiteX0" y="connsiteY0"/>
                </a:cxn>
                <a:cxn ang="0">
                  <a:pos x="connsiteX1" y="connsiteY1"/>
                </a:cxn>
                <a:cxn ang="0">
                  <a:pos x="connsiteX2" y="connsiteY2"/>
                </a:cxn>
                <a:cxn ang="0">
                  <a:pos x="connsiteX3" y="connsiteY3"/>
                </a:cxn>
              </a:cxnLst>
              <a:rect l="l" t="t" r="r" b="b"/>
              <a:pathLst>
                <a:path w="114559" h="312179">
                  <a:moveTo>
                    <a:pt x="-647" y="-440"/>
                  </a:moveTo>
                  <a:lnTo>
                    <a:pt x="113913" y="-440"/>
                  </a:lnTo>
                  <a:lnTo>
                    <a:pt x="113913" y="311740"/>
                  </a:lnTo>
                  <a:lnTo>
                    <a:pt x="-647" y="311740"/>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9253E958-E0D4-3328-5E37-219146C124E6}"/>
                </a:ext>
              </a:extLst>
            </p:cNvPr>
            <p:cNvSpPr/>
            <p:nvPr/>
          </p:nvSpPr>
          <p:spPr>
            <a:xfrm>
              <a:off x="7789810" y="793798"/>
              <a:ext cx="117423" cy="378052"/>
            </a:xfrm>
            <a:custGeom>
              <a:avLst/>
              <a:gdLst>
                <a:gd name="connsiteX0" fmla="*/ -682 w 117423"/>
                <a:gd name="connsiteY0" fmla="*/ -432 h 378052"/>
                <a:gd name="connsiteX1" fmla="*/ 116741 w 117423"/>
                <a:gd name="connsiteY1" fmla="*/ -432 h 378052"/>
                <a:gd name="connsiteX2" fmla="*/ 116741 w 117423"/>
                <a:gd name="connsiteY2" fmla="*/ 377621 h 378052"/>
                <a:gd name="connsiteX3" fmla="*/ -682 w 117423"/>
                <a:gd name="connsiteY3" fmla="*/ 377621 h 378052"/>
              </a:gdLst>
              <a:ahLst/>
              <a:cxnLst>
                <a:cxn ang="0">
                  <a:pos x="connsiteX0" y="connsiteY0"/>
                </a:cxn>
                <a:cxn ang="0">
                  <a:pos x="connsiteX1" y="connsiteY1"/>
                </a:cxn>
                <a:cxn ang="0">
                  <a:pos x="connsiteX2" y="connsiteY2"/>
                </a:cxn>
                <a:cxn ang="0">
                  <a:pos x="connsiteX3" y="connsiteY3"/>
                </a:cxn>
              </a:cxnLst>
              <a:rect l="l" t="t" r="r" b="b"/>
              <a:pathLst>
                <a:path w="117423" h="378052">
                  <a:moveTo>
                    <a:pt x="-682" y="-432"/>
                  </a:moveTo>
                  <a:lnTo>
                    <a:pt x="116741" y="-432"/>
                  </a:lnTo>
                  <a:lnTo>
                    <a:pt x="116741" y="377621"/>
                  </a:lnTo>
                  <a:lnTo>
                    <a:pt x="-682" y="377621"/>
                  </a:lnTo>
                  <a:close/>
                </a:path>
              </a:pathLst>
            </a:custGeom>
            <a:solidFill>
              <a:srgbClr val="0BB5DD"/>
            </a:solidFill>
            <a:ln w="7630" cap="flat">
              <a:solidFill>
                <a:srgbClr val="0684A2"/>
              </a:solid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325A0308-0FED-1277-901F-EABC9948C8ED}"/>
                </a:ext>
              </a:extLst>
            </p:cNvPr>
            <p:cNvSpPr/>
            <p:nvPr/>
          </p:nvSpPr>
          <p:spPr>
            <a:xfrm>
              <a:off x="10921652" y="1358670"/>
              <a:ext cx="868840" cy="868858"/>
            </a:xfrm>
            <a:custGeom>
              <a:avLst/>
              <a:gdLst>
                <a:gd name="connsiteX0" fmla="*/ 440396 w 868840"/>
                <a:gd name="connsiteY0" fmla="*/ 868152 h 868858"/>
                <a:gd name="connsiteX1" fmla="*/ -1517 w 868840"/>
                <a:gd name="connsiteY1" fmla="*/ 441336 h 868858"/>
                <a:gd name="connsiteX2" fmla="*/ 425303 w 868840"/>
                <a:gd name="connsiteY2" fmla="*/ -573 h 868858"/>
                <a:gd name="connsiteX3" fmla="*/ 867187 w 868840"/>
                <a:gd name="connsiteY3" fmla="*/ 426240 h 868858"/>
                <a:gd name="connsiteX4" fmla="*/ 866527 w 868840"/>
                <a:gd name="connsiteY4" fmla="*/ 458904 h 868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8840" h="868858">
                  <a:moveTo>
                    <a:pt x="440396" y="868152"/>
                  </a:moveTo>
                  <a:cubicBezTo>
                    <a:pt x="200509" y="872319"/>
                    <a:pt x="2665" y="681228"/>
                    <a:pt x="-1517" y="441336"/>
                  </a:cubicBezTo>
                  <a:cubicBezTo>
                    <a:pt x="-5670" y="201445"/>
                    <a:pt x="185415" y="3597"/>
                    <a:pt x="425303" y="-573"/>
                  </a:cubicBezTo>
                  <a:cubicBezTo>
                    <a:pt x="665190" y="-4740"/>
                    <a:pt x="863033" y="186348"/>
                    <a:pt x="867187" y="426240"/>
                  </a:cubicBezTo>
                  <a:cubicBezTo>
                    <a:pt x="867387" y="437132"/>
                    <a:pt x="867158" y="448027"/>
                    <a:pt x="866527" y="458904"/>
                  </a:cubicBezTo>
                </a:path>
              </a:pathLst>
            </a:custGeom>
            <a:noFill/>
            <a:ln w="45781" cap="rnd">
              <a:solidFill>
                <a:schemeClr val="accent2"/>
              </a:solid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DED06904-272B-F984-9CC2-DB2D1F981BA4}"/>
                </a:ext>
              </a:extLst>
            </p:cNvPr>
            <p:cNvSpPr/>
            <p:nvPr/>
          </p:nvSpPr>
          <p:spPr>
            <a:xfrm flipV="1">
              <a:off x="11783634" y="1743225"/>
              <a:ext cx="86721" cy="95841"/>
            </a:xfrm>
            <a:custGeom>
              <a:avLst/>
              <a:gdLst>
                <a:gd name="connsiteX0" fmla="*/ 513 w 86721"/>
                <a:gd name="connsiteY0" fmla="*/ 141 h 95841"/>
                <a:gd name="connsiteX1" fmla="*/ 87235 w 86721"/>
                <a:gd name="connsiteY1" fmla="*/ 95983 h 95841"/>
              </a:gdLst>
              <a:ahLst/>
              <a:cxnLst>
                <a:cxn ang="0">
                  <a:pos x="connsiteX0" y="connsiteY0"/>
                </a:cxn>
                <a:cxn ang="0">
                  <a:pos x="connsiteX1" y="connsiteY1"/>
                </a:cxn>
              </a:cxnLst>
              <a:rect l="l" t="t" r="r" b="b"/>
              <a:pathLst>
                <a:path w="86721" h="95841">
                  <a:moveTo>
                    <a:pt x="513" y="141"/>
                  </a:moveTo>
                  <a:lnTo>
                    <a:pt x="87235" y="95983"/>
                  </a:lnTo>
                </a:path>
              </a:pathLst>
            </a:custGeom>
            <a:noFill/>
            <a:ln w="45781" cap="rnd">
              <a:solidFill>
                <a:schemeClr val="accent2"/>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A24C6154-B0F2-3F24-8D46-73BF6D8C79D7}"/>
                </a:ext>
              </a:extLst>
            </p:cNvPr>
            <p:cNvSpPr/>
            <p:nvPr/>
          </p:nvSpPr>
          <p:spPr>
            <a:xfrm rot="16200000" flipV="1">
              <a:off x="11690806" y="1747257"/>
              <a:ext cx="86721" cy="95841"/>
            </a:xfrm>
            <a:custGeom>
              <a:avLst/>
              <a:gdLst>
                <a:gd name="connsiteX0" fmla="*/ 504 w 86721"/>
                <a:gd name="connsiteY0" fmla="*/ 141 h 95841"/>
                <a:gd name="connsiteX1" fmla="*/ 87226 w 86721"/>
                <a:gd name="connsiteY1" fmla="*/ 95983 h 95841"/>
              </a:gdLst>
              <a:ahLst/>
              <a:cxnLst>
                <a:cxn ang="0">
                  <a:pos x="connsiteX0" y="connsiteY0"/>
                </a:cxn>
                <a:cxn ang="0">
                  <a:pos x="connsiteX1" y="connsiteY1"/>
                </a:cxn>
              </a:cxnLst>
              <a:rect l="l" t="t" r="r" b="b"/>
              <a:pathLst>
                <a:path w="86721" h="95841">
                  <a:moveTo>
                    <a:pt x="504" y="141"/>
                  </a:moveTo>
                  <a:lnTo>
                    <a:pt x="87226" y="95983"/>
                  </a:lnTo>
                </a:path>
              </a:pathLst>
            </a:custGeom>
            <a:noFill/>
            <a:ln w="45781" cap="rnd">
              <a:solidFill>
                <a:schemeClr val="accent2"/>
              </a:solid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8D25D608-55A6-E1C5-5D09-D9E8F33DE1A7}"/>
                </a:ext>
              </a:extLst>
            </p:cNvPr>
            <p:cNvSpPr/>
            <p:nvPr/>
          </p:nvSpPr>
          <p:spPr>
            <a:xfrm>
              <a:off x="11591604" y="982620"/>
              <a:ext cx="372158" cy="452423"/>
            </a:xfrm>
            <a:custGeom>
              <a:avLst/>
              <a:gdLst>
                <a:gd name="connsiteX0" fmla="*/ 267552 w 372158"/>
                <a:gd name="connsiteY0" fmla="*/ -489 h 452423"/>
                <a:gd name="connsiteX1" fmla="*/ 325404 w 372158"/>
                <a:gd name="connsiteY1" fmla="*/ 16623 h 452423"/>
                <a:gd name="connsiteX2" fmla="*/ 368880 w 372158"/>
                <a:gd name="connsiteY2" fmla="*/ 83991 h 452423"/>
                <a:gd name="connsiteX3" fmla="*/ 351237 w 372158"/>
                <a:gd name="connsiteY3" fmla="*/ 162196 h 452423"/>
                <a:gd name="connsiteX4" fmla="*/ 201508 w 372158"/>
                <a:gd name="connsiteY4" fmla="*/ 376423 h 452423"/>
                <a:gd name="connsiteX5" fmla="*/ 116162 w 372158"/>
                <a:gd name="connsiteY5" fmla="*/ 420083 h 452423"/>
                <a:gd name="connsiteX6" fmla="*/ 93909 w 372158"/>
                <a:gd name="connsiteY6" fmla="*/ 451933 h 452423"/>
                <a:gd name="connsiteX7" fmla="*/ 83198 w 372158"/>
                <a:gd name="connsiteY7" fmla="*/ 442190 h 452423"/>
                <a:gd name="connsiteX8" fmla="*/ 38634 w 372158"/>
                <a:gd name="connsiteY8" fmla="*/ 408858 h 452423"/>
                <a:gd name="connsiteX9" fmla="*/ -1691 w 372158"/>
                <a:gd name="connsiteY9" fmla="*/ 384359 h 452423"/>
                <a:gd name="connsiteX10" fmla="*/ 20190 w 372158"/>
                <a:gd name="connsiteY10" fmla="*/ 353013 h 452423"/>
                <a:gd name="connsiteX11" fmla="*/ 31846 w 372158"/>
                <a:gd name="connsiteY11" fmla="*/ 257855 h 452423"/>
                <a:gd name="connsiteX12" fmla="*/ 181546 w 372158"/>
                <a:gd name="connsiteY12" fmla="*/ 43628 h 452423"/>
                <a:gd name="connsiteX13" fmla="*/ 267552 w 372158"/>
                <a:gd name="connsiteY13" fmla="*/ -489 h 45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2158" h="452423">
                  <a:moveTo>
                    <a:pt x="267552" y="-489"/>
                  </a:moveTo>
                  <a:cubicBezTo>
                    <a:pt x="287485" y="-441"/>
                    <a:pt x="307619" y="5141"/>
                    <a:pt x="325404" y="16623"/>
                  </a:cubicBezTo>
                  <a:cubicBezTo>
                    <a:pt x="349405" y="33389"/>
                    <a:pt x="364240" y="57788"/>
                    <a:pt x="368880" y="83991"/>
                  </a:cubicBezTo>
                  <a:cubicBezTo>
                    <a:pt x="373548" y="110194"/>
                    <a:pt x="367992" y="138201"/>
                    <a:pt x="351237" y="162196"/>
                  </a:cubicBezTo>
                  <a:lnTo>
                    <a:pt x="201508" y="376423"/>
                  </a:lnTo>
                  <a:cubicBezTo>
                    <a:pt x="181174" y="405556"/>
                    <a:pt x="149240" y="420226"/>
                    <a:pt x="116162" y="420083"/>
                  </a:cubicBezTo>
                  <a:lnTo>
                    <a:pt x="93909" y="451933"/>
                  </a:lnTo>
                  <a:lnTo>
                    <a:pt x="83198" y="442190"/>
                  </a:lnTo>
                  <a:cubicBezTo>
                    <a:pt x="68906" y="430390"/>
                    <a:pt x="54013" y="419264"/>
                    <a:pt x="38634" y="408858"/>
                  </a:cubicBezTo>
                  <a:lnTo>
                    <a:pt x="-1691" y="384359"/>
                  </a:lnTo>
                  <a:lnTo>
                    <a:pt x="20190" y="353013"/>
                  </a:lnTo>
                  <a:cubicBezTo>
                    <a:pt x="8705" y="322018"/>
                    <a:pt x="11512" y="286988"/>
                    <a:pt x="31846" y="257855"/>
                  </a:cubicBezTo>
                  <a:lnTo>
                    <a:pt x="181546" y="43628"/>
                  </a:lnTo>
                  <a:cubicBezTo>
                    <a:pt x="201766" y="14707"/>
                    <a:pt x="234359" y="-572"/>
                    <a:pt x="267552" y="-489"/>
                  </a:cubicBezTo>
                  <a:close/>
                </a:path>
              </a:pathLst>
            </a:custGeom>
            <a:noFill/>
            <a:ln w="45781" cap="rnd">
              <a:solidFill>
                <a:schemeClr val="accent2"/>
              </a:solidFill>
              <a:prstDash val="solid"/>
              <a:miter/>
            </a:ln>
          </p:spPr>
          <p:txBody>
            <a:bodyPr rtlCol="0" anchor="ctr"/>
            <a:lstStyle/>
            <a:p>
              <a:endParaRPr lang="en-GB"/>
            </a:p>
          </p:txBody>
        </p:sp>
        <p:grpSp>
          <p:nvGrpSpPr>
            <p:cNvPr id="129" name="Graphic 18">
              <a:extLst>
                <a:ext uri="{FF2B5EF4-FFF2-40B4-BE49-F238E27FC236}">
                  <a16:creationId xmlns:a16="http://schemas.microsoft.com/office/drawing/2014/main" id="{E3E2930B-8E29-4C2C-056F-C8886EDC7559}"/>
                </a:ext>
              </a:extLst>
            </p:cNvPr>
            <p:cNvGrpSpPr/>
            <p:nvPr/>
          </p:nvGrpSpPr>
          <p:grpSpPr>
            <a:xfrm>
              <a:off x="11475277" y="1905162"/>
              <a:ext cx="255850" cy="271843"/>
              <a:chOff x="11475277" y="1905162"/>
              <a:chExt cx="255850" cy="271843"/>
            </a:xfrm>
            <a:solidFill>
              <a:srgbClr val="2D3E50"/>
            </a:solidFill>
          </p:grpSpPr>
          <p:sp>
            <p:nvSpPr>
              <p:cNvPr id="130" name="Freeform: Shape 129">
                <a:extLst>
                  <a:ext uri="{FF2B5EF4-FFF2-40B4-BE49-F238E27FC236}">
                    <a16:creationId xmlns:a16="http://schemas.microsoft.com/office/drawing/2014/main" id="{1966D7A3-4283-335E-6404-5841FC80B52A}"/>
                  </a:ext>
                </a:extLst>
              </p:cNvPr>
              <p:cNvSpPr/>
              <p:nvPr/>
            </p:nvSpPr>
            <p:spPr>
              <a:xfrm rot="10800000" flipV="1">
                <a:off x="11539241" y="1905162"/>
                <a:ext cx="127924" cy="127926"/>
              </a:xfrm>
              <a:custGeom>
                <a:avLst/>
                <a:gdLst>
                  <a:gd name="connsiteX0" fmla="*/ 128365 w 127924"/>
                  <a:gd name="connsiteY0" fmla="*/ 64095 h 127926"/>
                  <a:gd name="connsiteX1" fmla="*/ 64403 w 127924"/>
                  <a:gd name="connsiteY1" fmla="*/ 128059 h 127926"/>
                  <a:gd name="connsiteX2" fmla="*/ 441 w 127924"/>
                  <a:gd name="connsiteY2" fmla="*/ 64095 h 127926"/>
                  <a:gd name="connsiteX3" fmla="*/ 64403 w 127924"/>
                  <a:gd name="connsiteY3" fmla="*/ 132 h 127926"/>
                  <a:gd name="connsiteX4" fmla="*/ 128365 w 127924"/>
                  <a:gd name="connsiteY4" fmla="*/ 64095 h 127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24" h="127926">
                    <a:moveTo>
                      <a:pt x="128365" y="64095"/>
                    </a:moveTo>
                    <a:cubicBezTo>
                      <a:pt x="128365" y="99422"/>
                      <a:pt x="99728" y="128059"/>
                      <a:pt x="64403" y="128059"/>
                    </a:cubicBezTo>
                    <a:cubicBezTo>
                      <a:pt x="29077" y="128059"/>
                      <a:pt x="441" y="99422"/>
                      <a:pt x="441" y="64095"/>
                    </a:cubicBezTo>
                    <a:cubicBezTo>
                      <a:pt x="441" y="28769"/>
                      <a:pt x="29077" y="132"/>
                      <a:pt x="64403" y="132"/>
                    </a:cubicBezTo>
                    <a:cubicBezTo>
                      <a:pt x="99728" y="132"/>
                      <a:pt x="128365" y="28769"/>
                      <a:pt x="128365" y="64095"/>
                    </a:cubicBezTo>
                    <a:close/>
                  </a:path>
                </a:pathLst>
              </a:custGeom>
              <a:solidFill>
                <a:srgbClr val="2D3E50"/>
              </a:solidFill>
              <a:ln w="2861" cap="flat">
                <a:no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C987B972-54EC-6EF6-B0A0-8ECB8C28F379}"/>
                  </a:ext>
                </a:extLst>
              </p:cNvPr>
              <p:cNvSpPr/>
              <p:nvPr/>
            </p:nvSpPr>
            <p:spPr>
              <a:xfrm rot="10800000" flipV="1">
                <a:off x="11475277" y="2049080"/>
                <a:ext cx="255850" cy="127925"/>
              </a:xfrm>
              <a:custGeom>
                <a:avLst/>
                <a:gdLst>
                  <a:gd name="connsiteX0" fmla="*/ 256291 w 255850"/>
                  <a:gd name="connsiteY0" fmla="*/ 128021 h 127925"/>
                  <a:gd name="connsiteX1" fmla="*/ 256291 w 255850"/>
                  <a:gd name="connsiteY1" fmla="*/ 64058 h 127925"/>
                  <a:gd name="connsiteX2" fmla="*/ 243497 w 255850"/>
                  <a:gd name="connsiteY2" fmla="*/ 38473 h 127925"/>
                  <a:gd name="connsiteX3" fmla="*/ 181134 w 255850"/>
                  <a:gd name="connsiteY3" fmla="*/ 8090 h 127925"/>
                  <a:gd name="connsiteX4" fmla="*/ 128365 w 255850"/>
                  <a:gd name="connsiteY4" fmla="*/ 95 h 127925"/>
                  <a:gd name="connsiteX5" fmla="*/ 75596 w 255850"/>
                  <a:gd name="connsiteY5" fmla="*/ 8090 h 127925"/>
                  <a:gd name="connsiteX6" fmla="*/ 13233 w 255850"/>
                  <a:gd name="connsiteY6" fmla="*/ 38473 h 127925"/>
                  <a:gd name="connsiteX7" fmla="*/ 441 w 255850"/>
                  <a:gd name="connsiteY7" fmla="*/ 64058 h 127925"/>
                  <a:gd name="connsiteX8" fmla="*/ 441 w 255850"/>
                  <a:gd name="connsiteY8" fmla="*/ 128021 h 12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5850" h="127925">
                    <a:moveTo>
                      <a:pt x="256291" y="128021"/>
                    </a:moveTo>
                    <a:lnTo>
                      <a:pt x="256291" y="64058"/>
                    </a:lnTo>
                    <a:cubicBezTo>
                      <a:pt x="256291" y="54464"/>
                      <a:pt x="251494" y="44869"/>
                      <a:pt x="243497" y="38473"/>
                    </a:cubicBezTo>
                    <a:cubicBezTo>
                      <a:pt x="225907" y="24081"/>
                      <a:pt x="203521" y="14487"/>
                      <a:pt x="181134" y="8090"/>
                    </a:cubicBezTo>
                    <a:cubicBezTo>
                      <a:pt x="165144" y="3293"/>
                      <a:pt x="147554" y="95"/>
                      <a:pt x="128365" y="95"/>
                    </a:cubicBezTo>
                    <a:cubicBezTo>
                      <a:pt x="110775" y="95"/>
                      <a:pt x="93186" y="3293"/>
                      <a:pt x="75596" y="8090"/>
                    </a:cubicBezTo>
                    <a:cubicBezTo>
                      <a:pt x="53209" y="14487"/>
                      <a:pt x="30823" y="25680"/>
                      <a:pt x="13233" y="38473"/>
                    </a:cubicBezTo>
                    <a:cubicBezTo>
                      <a:pt x="5238" y="44869"/>
                      <a:pt x="441" y="54464"/>
                      <a:pt x="441" y="64058"/>
                    </a:cubicBezTo>
                    <a:lnTo>
                      <a:pt x="441" y="128021"/>
                    </a:lnTo>
                    <a:close/>
                  </a:path>
                </a:pathLst>
              </a:custGeom>
              <a:solidFill>
                <a:srgbClr val="2D3E50"/>
              </a:solidFill>
              <a:ln w="2861" cap="flat">
                <a:noFill/>
                <a:prstDash val="solid"/>
                <a:miter/>
              </a:ln>
            </p:spPr>
            <p:txBody>
              <a:bodyPr rtlCol="0" anchor="ctr"/>
              <a:lstStyle/>
              <a:p>
                <a:endParaRPr lang="en-GB"/>
              </a:p>
            </p:txBody>
          </p:sp>
        </p:grpSp>
        <p:grpSp>
          <p:nvGrpSpPr>
            <p:cNvPr id="132" name="Graphic 18">
              <a:extLst>
                <a:ext uri="{FF2B5EF4-FFF2-40B4-BE49-F238E27FC236}">
                  <a16:creationId xmlns:a16="http://schemas.microsoft.com/office/drawing/2014/main" id="{26AE4321-EC85-19DC-4916-5E838F02C2A4}"/>
                </a:ext>
              </a:extLst>
            </p:cNvPr>
            <p:cNvGrpSpPr/>
            <p:nvPr/>
          </p:nvGrpSpPr>
          <p:grpSpPr>
            <a:xfrm>
              <a:off x="11818955" y="1905580"/>
              <a:ext cx="287871" cy="291593"/>
              <a:chOff x="11818955" y="1905580"/>
              <a:chExt cx="287871" cy="291593"/>
            </a:xfrm>
            <a:solidFill>
              <a:srgbClr val="2D3E50"/>
            </a:solidFill>
          </p:grpSpPr>
          <p:sp>
            <p:nvSpPr>
              <p:cNvPr id="133" name="Freeform: Shape 132">
                <a:extLst>
                  <a:ext uri="{FF2B5EF4-FFF2-40B4-BE49-F238E27FC236}">
                    <a16:creationId xmlns:a16="http://schemas.microsoft.com/office/drawing/2014/main" id="{C3DBEE91-1485-5C6E-CD68-B7449CC60112}"/>
                  </a:ext>
                </a:extLst>
              </p:cNvPr>
              <p:cNvSpPr/>
              <p:nvPr/>
            </p:nvSpPr>
            <p:spPr>
              <a:xfrm rot="10800000" flipV="1">
                <a:off x="11882919" y="1905580"/>
                <a:ext cx="127924" cy="128880"/>
              </a:xfrm>
              <a:custGeom>
                <a:avLst/>
                <a:gdLst>
                  <a:gd name="connsiteX0" fmla="*/ 128397 w 127924"/>
                  <a:gd name="connsiteY0" fmla="*/ 64573 h 128880"/>
                  <a:gd name="connsiteX1" fmla="*/ 64434 w 127924"/>
                  <a:gd name="connsiteY1" fmla="*/ 129013 h 128880"/>
                  <a:gd name="connsiteX2" fmla="*/ 472 w 127924"/>
                  <a:gd name="connsiteY2" fmla="*/ 64573 h 128880"/>
                  <a:gd name="connsiteX3" fmla="*/ 64434 w 127924"/>
                  <a:gd name="connsiteY3" fmla="*/ 132 h 128880"/>
                  <a:gd name="connsiteX4" fmla="*/ 128397 w 127924"/>
                  <a:gd name="connsiteY4" fmla="*/ 64573 h 12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924" h="128880">
                    <a:moveTo>
                      <a:pt x="128397" y="64573"/>
                    </a:moveTo>
                    <a:cubicBezTo>
                      <a:pt x="128397" y="100162"/>
                      <a:pt x="99760" y="129013"/>
                      <a:pt x="64434" y="129013"/>
                    </a:cubicBezTo>
                    <a:cubicBezTo>
                      <a:pt x="29109" y="129013"/>
                      <a:pt x="472" y="100162"/>
                      <a:pt x="472" y="64573"/>
                    </a:cubicBezTo>
                    <a:cubicBezTo>
                      <a:pt x="472" y="28983"/>
                      <a:pt x="29109" y="132"/>
                      <a:pt x="64434" y="132"/>
                    </a:cubicBezTo>
                    <a:cubicBezTo>
                      <a:pt x="99760" y="132"/>
                      <a:pt x="128397" y="28983"/>
                      <a:pt x="128397" y="64573"/>
                    </a:cubicBezTo>
                    <a:close/>
                  </a:path>
                </a:pathLst>
              </a:custGeom>
              <a:solidFill>
                <a:srgbClr val="2D3E50"/>
              </a:solidFill>
              <a:ln w="2872" cap="flat">
                <a:no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3E79CF24-AE55-3652-406B-0FA7E619DEFC}"/>
                  </a:ext>
                </a:extLst>
              </p:cNvPr>
              <p:cNvSpPr/>
              <p:nvPr/>
            </p:nvSpPr>
            <p:spPr>
              <a:xfrm rot="10800000" flipV="1">
                <a:off x="12015240" y="2056534"/>
                <a:ext cx="91586" cy="140639"/>
              </a:xfrm>
              <a:custGeom>
                <a:avLst/>
                <a:gdLst>
                  <a:gd name="connsiteX0" fmla="*/ 90910 w 91586"/>
                  <a:gd name="connsiteY0" fmla="*/ 121399 h 140639"/>
                  <a:gd name="connsiteX1" fmla="*/ 64525 w 91586"/>
                  <a:gd name="connsiteY1" fmla="*/ 61389 h 140639"/>
                  <a:gd name="connsiteX2" fmla="*/ 64525 w 91586"/>
                  <a:gd name="connsiteY2" fmla="*/ 20711 h 140639"/>
                  <a:gd name="connsiteX3" fmla="*/ 71321 w 91586"/>
                  <a:gd name="connsiteY3" fmla="*/ 8628 h 140639"/>
                  <a:gd name="connsiteX4" fmla="*/ 73320 w 91586"/>
                  <a:gd name="connsiteY4" fmla="*/ 2587 h 140639"/>
                  <a:gd name="connsiteX5" fmla="*/ 68923 w 91586"/>
                  <a:gd name="connsiteY5" fmla="*/ 170 h 140639"/>
                  <a:gd name="connsiteX6" fmla="*/ 23350 w 91586"/>
                  <a:gd name="connsiteY6" fmla="*/ 170 h 140639"/>
                  <a:gd name="connsiteX7" fmla="*/ 18552 w 91586"/>
                  <a:gd name="connsiteY7" fmla="*/ 4601 h 140639"/>
                  <a:gd name="connsiteX8" fmla="*/ 20951 w 91586"/>
                  <a:gd name="connsiteY8" fmla="*/ 9031 h 140639"/>
                  <a:gd name="connsiteX9" fmla="*/ 27747 w 91586"/>
                  <a:gd name="connsiteY9" fmla="*/ 21114 h 140639"/>
                  <a:gd name="connsiteX10" fmla="*/ 27747 w 91586"/>
                  <a:gd name="connsiteY10" fmla="*/ 61792 h 140639"/>
                  <a:gd name="connsiteX11" fmla="*/ 1762 w 91586"/>
                  <a:gd name="connsiteY11" fmla="*/ 121399 h 140639"/>
                  <a:gd name="connsiteX12" fmla="*/ 8958 w 91586"/>
                  <a:gd name="connsiteY12" fmla="*/ 139523 h 140639"/>
                  <a:gd name="connsiteX13" fmla="*/ 14555 w 91586"/>
                  <a:gd name="connsiteY13" fmla="*/ 140732 h 140639"/>
                  <a:gd name="connsiteX14" fmla="*/ 78517 w 91586"/>
                  <a:gd name="connsiteY14" fmla="*/ 140732 h 140639"/>
                  <a:gd name="connsiteX15" fmla="*/ 92109 w 91586"/>
                  <a:gd name="connsiteY15" fmla="*/ 127037 h 140639"/>
                  <a:gd name="connsiteX16" fmla="*/ 90910 w 91586"/>
                  <a:gd name="connsiteY16" fmla="*/ 121399 h 140639"/>
                  <a:gd name="connsiteX17" fmla="*/ 37341 w 91586"/>
                  <a:gd name="connsiteY17" fmla="*/ 29974 h 140639"/>
                  <a:gd name="connsiteX18" fmla="*/ 37341 w 91586"/>
                  <a:gd name="connsiteY18" fmla="*/ 20711 h 140639"/>
                  <a:gd name="connsiteX19" fmla="*/ 34143 w 91586"/>
                  <a:gd name="connsiteY19" fmla="*/ 9031 h 140639"/>
                  <a:gd name="connsiteX20" fmla="*/ 58529 w 91586"/>
                  <a:gd name="connsiteY20" fmla="*/ 9031 h 140639"/>
                  <a:gd name="connsiteX21" fmla="*/ 55331 w 91586"/>
                  <a:gd name="connsiteY21" fmla="*/ 20711 h 140639"/>
                  <a:gd name="connsiteX22" fmla="*/ 55331 w 91586"/>
                  <a:gd name="connsiteY22" fmla="*/ 29974 h 140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86" h="140639">
                    <a:moveTo>
                      <a:pt x="90910" y="121399"/>
                    </a:moveTo>
                    <a:lnTo>
                      <a:pt x="64525" y="61389"/>
                    </a:lnTo>
                    <a:lnTo>
                      <a:pt x="64525" y="20711"/>
                    </a:lnTo>
                    <a:cubicBezTo>
                      <a:pt x="64525" y="15878"/>
                      <a:pt x="67324" y="11045"/>
                      <a:pt x="71321" y="8628"/>
                    </a:cubicBezTo>
                    <a:cubicBezTo>
                      <a:pt x="73720" y="7420"/>
                      <a:pt x="74519" y="4601"/>
                      <a:pt x="73320" y="2587"/>
                    </a:cubicBezTo>
                    <a:cubicBezTo>
                      <a:pt x="72521" y="976"/>
                      <a:pt x="70921" y="-232"/>
                      <a:pt x="68923" y="170"/>
                    </a:cubicBezTo>
                    <a:lnTo>
                      <a:pt x="23350" y="170"/>
                    </a:lnTo>
                    <a:cubicBezTo>
                      <a:pt x="20951" y="170"/>
                      <a:pt x="18552" y="1782"/>
                      <a:pt x="18552" y="4601"/>
                    </a:cubicBezTo>
                    <a:cubicBezTo>
                      <a:pt x="18552" y="6615"/>
                      <a:pt x="19352" y="8226"/>
                      <a:pt x="20951" y="9031"/>
                    </a:cubicBezTo>
                    <a:cubicBezTo>
                      <a:pt x="25348" y="11448"/>
                      <a:pt x="27747" y="16281"/>
                      <a:pt x="27747" y="21114"/>
                    </a:cubicBezTo>
                    <a:lnTo>
                      <a:pt x="27747" y="61792"/>
                    </a:lnTo>
                    <a:lnTo>
                      <a:pt x="1762" y="121399"/>
                    </a:lnTo>
                    <a:cubicBezTo>
                      <a:pt x="-1436" y="128246"/>
                      <a:pt x="1762" y="136703"/>
                      <a:pt x="8958" y="139523"/>
                    </a:cubicBezTo>
                    <a:cubicBezTo>
                      <a:pt x="10557" y="140328"/>
                      <a:pt x="12556" y="140732"/>
                      <a:pt x="14555" y="140732"/>
                    </a:cubicBezTo>
                    <a:lnTo>
                      <a:pt x="78517" y="140732"/>
                    </a:lnTo>
                    <a:cubicBezTo>
                      <a:pt x="86113" y="140732"/>
                      <a:pt x="92109" y="134689"/>
                      <a:pt x="92109" y="127037"/>
                    </a:cubicBezTo>
                    <a:cubicBezTo>
                      <a:pt x="92109" y="125023"/>
                      <a:pt x="91709" y="123009"/>
                      <a:pt x="90910" y="121399"/>
                    </a:cubicBezTo>
                    <a:close/>
                    <a:moveTo>
                      <a:pt x="37341" y="29974"/>
                    </a:moveTo>
                    <a:lnTo>
                      <a:pt x="37341" y="20711"/>
                    </a:lnTo>
                    <a:cubicBezTo>
                      <a:pt x="37341" y="16683"/>
                      <a:pt x="36542" y="12656"/>
                      <a:pt x="34143" y="9031"/>
                    </a:cubicBezTo>
                    <a:lnTo>
                      <a:pt x="58529" y="9031"/>
                    </a:lnTo>
                    <a:cubicBezTo>
                      <a:pt x="56530" y="12656"/>
                      <a:pt x="55331" y="16683"/>
                      <a:pt x="55331" y="20711"/>
                    </a:cubicBezTo>
                    <a:lnTo>
                      <a:pt x="55331" y="29974"/>
                    </a:lnTo>
                    <a:close/>
                  </a:path>
                </a:pathLst>
              </a:custGeom>
              <a:solidFill>
                <a:srgbClr val="2D3E50"/>
              </a:solidFill>
              <a:ln w="2872" cap="flat">
                <a:no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906980BF-2916-5F93-3F8F-6BBDCFCF1B53}"/>
                  </a:ext>
                </a:extLst>
              </p:cNvPr>
              <p:cNvSpPr/>
              <p:nvPr/>
            </p:nvSpPr>
            <p:spPr>
              <a:xfrm rot="10800000" flipV="1">
                <a:off x="12049620" y="1994186"/>
                <a:ext cx="13592" cy="13693"/>
              </a:xfrm>
              <a:custGeom>
                <a:avLst/>
                <a:gdLst>
                  <a:gd name="connsiteX0" fmla="*/ 14113 w 13592"/>
                  <a:gd name="connsiteY0" fmla="*/ 6971 h 13693"/>
                  <a:gd name="connsiteX1" fmla="*/ 7317 w 13592"/>
                  <a:gd name="connsiteY1" fmla="*/ 13818 h 13693"/>
                  <a:gd name="connsiteX2" fmla="*/ 521 w 13592"/>
                  <a:gd name="connsiteY2" fmla="*/ 6971 h 13693"/>
                  <a:gd name="connsiteX3" fmla="*/ 7317 w 13592"/>
                  <a:gd name="connsiteY3" fmla="*/ 124 h 13693"/>
                  <a:gd name="connsiteX4" fmla="*/ 14113 w 13592"/>
                  <a:gd name="connsiteY4" fmla="*/ 6971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 h="13693">
                    <a:moveTo>
                      <a:pt x="14113" y="6971"/>
                    </a:moveTo>
                    <a:cubicBezTo>
                      <a:pt x="14113" y="10752"/>
                      <a:pt x="11070" y="13818"/>
                      <a:pt x="7317" y="13818"/>
                    </a:cubicBezTo>
                    <a:cubicBezTo>
                      <a:pt x="3563" y="13818"/>
                      <a:pt x="521" y="10752"/>
                      <a:pt x="521" y="6971"/>
                    </a:cubicBezTo>
                    <a:cubicBezTo>
                      <a:pt x="521" y="3190"/>
                      <a:pt x="3563" y="124"/>
                      <a:pt x="7317" y="124"/>
                    </a:cubicBezTo>
                    <a:cubicBezTo>
                      <a:pt x="11070" y="124"/>
                      <a:pt x="14113" y="3190"/>
                      <a:pt x="14113" y="6971"/>
                    </a:cubicBezTo>
                    <a:close/>
                  </a:path>
                </a:pathLst>
              </a:custGeom>
              <a:solidFill>
                <a:srgbClr val="2D3E50"/>
              </a:solidFill>
              <a:ln w="2872" cap="flat">
                <a:no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F57E9B90-9F4D-8F69-8803-3F10140FCED1}"/>
                  </a:ext>
                </a:extLst>
              </p:cNvPr>
              <p:cNvSpPr/>
              <p:nvPr/>
            </p:nvSpPr>
            <p:spPr>
              <a:xfrm rot="10800000" flipV="1">
                <a:off x="12038027" y="2015129"/>
                <a:ext cx="13591" cy="13693"/>
              </a:xfrm>
              <a:custGeom>
                <a:avLst/>
                <a:gdLst>
                  <a:gd name="connsiteX0" fmla="*/ 14107 w 13591"/>
                  <a:gd name="connsiteY0" fmla="*/ 6966 h 13693"/>
                  <a:gd name="connsiteX1" fmla="*/ 7311 w 13591"/>
                  <a:gd name="connsiteY1" fmla="*/ 13813 h 13693"/>
                  <a:gd name="connsiteX2" fmla="*/ 516 w 13591"/>
                  <a:gd name="connsiteY2" fmla="*/ 6966 h 13693"/>
                  <a:gd name="connsiteX3" fmla="*/ 7311 w 13591"/>
                  <a:gd name="connsiteY3" fmla="*/ 119 h 13693"/>
                  <a:gd name="connsiteX4" fmla="*/ 14107 w 13591"/>
                  <a:gd name="connsiteY4" fmla="*/ 6966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1" h="13693">
                    <a:moveTo>
                      <a:pt x="14107" y="6966"/>
                    </a:moveTo>
                    <a:cubicBezTo>
                      <a:pt x="14107" y="10747"/>
                      <a:pt x="11065" y="13813"/>
                      <a:pt x="7311" y="13813"/>
                    </a:cubicBezTo>
                    <a:cubicBezTo>
                      <a:pt x="3558" y="13813"/>
                      <a:pt x="516" y="10747"/>
                      <a:pt x="516" y="6966"/>
                    </a:cubicBezTo>
                    <a:cubicBezTo>
                      <a:pt x="516" y="3184"/>
                      <a:pt x="3558" y="119"/>
                      <a:pt x="7311" y="119"/>
                    </a:cubicBezTo>
                    <a:cubicBezTo>
                      <a:pt x="11065" y="119"/>
                      <a:pt x="14107" y="3184"/>
                      <a:pt x="14107" y="6966"/>
                    </a:cubicBezTo>
                    <a:close/>
                  </a:path>
                </a:pathLst>
              </a:custGeom>
              <a:solidFill>
                <a:srgbClr val="2D3E50"/>
              </a:solidFill>
              <a:ln w="2872" cap="flat">
                <a:no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E440760B-6AC5-AEF2-082D-8F05C0288240}"/>
                  </a:ext>
                </a:extLst>
              </p:cNvPr>
              <p:cNvSpPr/>
              <p:nvPr/>
            </p:nvSpPr>
            <p:spPr>
              <a:xfrm rot="10800000" flipV="1">
                <a:off x="12063212" y="2010296"/>
                <a:ext cx="13592" cy="13693"/>
              </a:xfrm>
              <a:custGeom>
                <a:avLst/>
                <a:gdLst>
                  <a:gd name="connsiteX0" fmla="*/ 14119 w 13592"/>
                  <a:gd name="connsiteY0" fmla="*/ 6967 h 13693"/>
                  <a:gd name="connsiteX1" fmla="*/ 7323 w 13592"/>
                  <a:gd name="connsiteY1" fmla="*/ 13814 h 13693"/>
                  <a:gd name="connsiteX2" fmla="*/ 527 w 13592"/>
                  <a:gd name="connsiteY2" fmla="*/ 6967 h 13693"/>
                  <a:gd name="connsiteX3" fmla="*/ 7323 w 13592"/>
                  <a:gd name="connsiteY3" fmla="*/ 120 h 13693"/>
                  <a:gd name="connsiteX4" fmla="*/ 14119 w 13592"/>
                  <a:gd name="connsiteY4" fmla="*/ 6967 h 13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92" h="13693">
                    <a:moveTo>
                      <a:pt x="14119" y="6967"/>
                    </a:moveTo>
                    <a:cubicBezTo>
                      <a:pt x="14119" y="10749"/>
                      <a:pt x="11076" y="13814"/>
                      <a:pt x="7323" y="13814"/>
                    </a:cubicBezTo>
                    <a:cubicBezTo>
                      <a:pt x="3569" y="13814"/>
                      <a:pt x="527" y="10749"/>
                      <a:pt x="527" y="6967"/>
                    </a:cubicBezTo>
                    <a:cubicBezTo>
                      <a:pt x="527" y="3186"/>
                      <a:pt x="3569" y="120"/>
                      <a:pt x="7323" y="120"/>
                    </a:cubicBezTo>
                    <a:cubicBezTo>
                      <a:pt x="11076" y="120"/>
                      <a:pt x="14119" y="3186"/>
                      <a:pt x="14119" y="6967"/>
                    </a:cubicBezTo>
                    <a:close/>
                  </a:path>
                </a:pathLst>
              </a:custGeom>
              <a:solidFill>
                <a:srgbClr val="2D3E50"/>
              </a:solidFill>
              <a:ln w="2872" cap="flat">
                <a:no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FEB37682-F9B7-6C5C-B6D0-3AB8013277FD}"/>
                  </a:ext>
                </a:extLst>
              </p:cNvPr>
              <p:cNvSpPr/>
              <p:nvPr/>
            </p:nvSpPr>
            <p:spPr>
              <a:xfrm rot="10800000" flipV="1">
                <a:off x="12056416" y="2033253"/>
                <a:ext cx="18389" cy="18526"/>
              </a:xfrm>
              <a:custGeom>
                <a:avLst/>
                <a:gdLst>
                  <a:gd name="connsiteX0" fmla="*/ 18914 w 18389"/>
                  <a:gd name="connsiteY0" fmla="*/ 9377 h 18526"/>
                  <a:gd name="connsiteX1" fmla="*/ 9720 w 18389"/>
                  <a:gd name="connsiteY1" fmla="*/ 18640 h 18526"/>
                  <a:gd name="connsiteX2" fmla="*/ 525 w 18389"/>
                  <a:gd name="connsiteY2" fmla="*/ 9377 h 18526"/>
                  <a:gd name="connsiteX3" fmla="*/ 9720 w 18389"/>
                  <a:gd name="connsiteY3" fmla="*/ 114 h 18526"/>
                  <a:gd name="connsiteX4" fmla="*/ 18914 w 18389"/>
                  <a:gd name="connsiteY4" fmla="*/ 9377 h 18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9" h="18526">
                    <a:moveTo>
                      <a:pt x="18914" y="9377"/>
                    </a:moveTo>
                    <a:cubicBezTo>
                      <a:pt x="18914" y="14493"/>
                      <a:pt x="14797" y="18640"/>
                      <a:pt x="9720" y="18640"/>
                    </a:cubicBezTo>
                    <a:cubicBezTo>
                      <a:pt x="4641" y="18640"/>
                      <a:pt x="525" y="14493"/>
                      <a:pt x="525" y="9377"/>
                    </a:cubicBezTo>
                    <a:cubicBezTo>
                      <a:pt x="525" y="4261"/>
                      <a:pt x="4641" y="114"/>
                      <a:pt x="9720" y="114"/>
                    </a:cubicBezTo>
                    <a:cubicBezTo>
                      <a:pt x="14797" y="114"/>
                      <a:pt x="18914" y="4261"/>
                      <a:pt x="18914" y="9377"/>
                    </a:cubicBezTo>
                    <a:close/>
                  </a:path>
                </a:pathLst>
              </a:custGeom>
              <a:solidFill>
                <a:srgbClr val="2D3E50"/>
              </a:solidFill>
              <a:ln w="2872" cap="flat">
                <a:no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63BA68C5-6398-2361-A694-8D7C1C581919}"/>
                  </a:ext>
                </a:extLst>
              </p:cNvPr>
              <p:cNvSpPr/>
              <p:nvPr/>
            </p:nvSpPr>
            <p:spPr>
              <a:xfrm rot="10800000" flipV="1">
                <a:off x="11966869" y="2059834"/>
                <a:ext cx="67959" cy="119616"/>
              </a:xfrm>
              <a:custGeom>
                <a:avLst/>
                <a:gdLst>
                  <a:gd name="connsiteX0" fmla="*/ 68456 w 67959"/>
                  <a:gd name="connsiteY0" fmla="*/ 83061 h 119616"/>
                  <a:gd name="connsiteX1" fmla="*/ 39673 w 67959"/>
                  <a:gd name="connsiteY1" fmla="*/ 52452 h 119616"/>
                  <a:gd name="connsiteX2" fmla="*/ 55664 w 67959"/>
                  <a:gd name="connsiteY2" fmla="*/ 32315 h 119616"/>
                  <a:gd name="connsiteX3" fmla="*/ 55664 w 67959"/>
                  <a:gd name="connsiteY3" fmla="*/ 31912 h 119616"/>
                  <a:gd name="connsiteX4" fmla="*/ 31278 w 67959"/>
                  <a:gd name="connsiteY4" fmla="*/ 34328 h 119616"/>
                  <a:gd name="connsiteX5" fmla="*/ 32078 w 67959"/>
                  <a:gd name="connsiteY5" fmla="*/ 94 h 119616"/>
                  <a:gd name="connsiteX6" fmla="*/ 3694 w 67959"/>
                  <a:gd name="connsiteY6" fmla="*/ 11371 h 119616"/>
                  <a:gd name="connsiteX7" fmla="*/ 496 w 67959"/>
                  <a:gd name="connsiteY7" fmla="*/ 17815 h 119616"/>
                  <a:gd name="connsiteX8" fmla="*/ 496 w 67959"/>
                  <a:gd name="connsiteY8" fmla="*/ 56480 h 119616"/>
                  <a:gd name="connsiteX9" fmla="*/ 26081 w 67959"/>
                  <a:gd name="connsiteY9" fmla="*/ 114878 h 119616"/>
                  <a:gd name="connsiteX10" fmla="*/ 27680 w 67959"/>
                  <a:gd name="connsiteY10" fmla="*/ 119711 h 119616"/>
                  <a:gd name="connsiteX11" fmla="*/ 68456 w 67959"/>
                  <a:gd name="connsiteY11" fmla="*/ 119711 h 11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959" h="119616">
                    <a:moveTo>
                      <a:pt x="68456" y="83061"/>
                    </a:moveTo>
                    <a:lnTo>
                      <a:pt x="39673" y="52452"/>
                    </a:lnTo>
                    <a:lnTo>
                      <a:pt x="55664" y="32315"/>
                    </a:lnTo>
                    <a:lnTo>
                      <a:pt x="55664" y="31912"/>
                    </a:lnTo>
                    <a:lnTo>
                      <a:pt x="31278" y="34328"/>
                    </a:lnTo>
                    <a:lnTo>
                      <a:pt x="32078" y="94"/>
                    </a:lnTo>
                    <a:cubicBezTo>
                      <a:pt x="22483" y="3316"/>
                      <a:pt x="12889" y="6941"/>
                      <a:pt x="3694" y="11371"/>
                    </a:cubicBezTo>
                    <a:cubicBezTo>
                      <a:pt x="2095" y="12982"/>
                      <a:pt x="896" y="15399"/>
                      <a:pt x="496" y="17815"/>
                    </a:cubicBezTo>
                    <a:lnTo>
                      <a:pt x="496" y="56480"/>
                    </a:lnTo>
                    <a:lnTo>
                      <a:pt x="26081" y="114878"/>
                    </a:lnTo>
                    <a:cubicBezTo>
                      <a:pt x="26881" y="116491"/>
                      <a:pt x="27280" y="118101"/>
                      <a:pt x="27680" y="119711"/>
                    </a:cubicBezTo>
                    <a:lnTo>
                      <a:pt x="68456" y="119711"/>
                    </a:lnTo>
                    <a:close/>
                  </a:path>
                </a:pathLst>
              </a:custGeom>
              <a:solidFill>
                <a:srgbClr val="2D3E50"/>
              </a:solidFill>
              <a:ln w="2872" cap="flat">
                <a:no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12797008-5903-9E9C-10FC-0D071064DC3F}"/>
                  </a:ext>
                </a:extLst>
              </p:cNvPr>
              <p:cNvSpPr/>
              <p:nvPr/>
            </p:nvSpPr>
            <p:spPr>
              <a:xfrm rot="10800000" flipV="1">
                <a:off x="11906105" y="2050571"/>
                <a:ext cx="81152" cy="128880"/>
              </a:xfrm>
              <a:custGeom>
                <a:avLst/>
                <a:gdLst>
                  <a:gd name="connsiteX0" fmla="*/ 28855 w 81152"/>
                  <a:gd name="connsiteY0" fmla="*/ 88701 h 128880"/>
                  <a:gd name="connsiteX1" fmla="*/ 28855 w 81152"/>
                  <a:gd name="connsiteY1" fmla="*/ 128975 h 128880"/>
                  <a:gd name="connsiteX2" fmla="*/ 52841 w 81152"/>
                  <a:gd name="connsiteY2" fmla="*/ 128975 h 128880"/>
                  <a:gd name="connsiteX3" fmla="*/ 52841 w 81152"/>
                  <a:gd name="connsiteY3" fmla="*/ 88701 h 128880"/>
                  <a:gd name="connsiteX4" fmla="*/ 81624 w 81152"/>
                  <a:gd name="connsiteY4" fmla="*/ 4928 h 128880"/>
                  <a:gd name="connsiteX5" fmla="*/ 40848 w 81152"/>
                  <a:gd name="connsiteY5" fmla="*/ 95 h 128880"/>
                  <a:gd name="connsiteX6" fmla="*/ 472 w 81152"/>
                  <a:gd name="connsiteY6" fmla="*/ 4928 h 128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152" h="128880">
                    <a:moveTo>
                      <a:pt x="28855" y="88701"/>
                    </a:moveTo>
                    <a:lnTo>
                      <a:pt x="28855" y="128975"/>
                    </a:lnTo>
                    <a:lnTo>
                      <a:pt x="52841" y="128975"/>
                    </a:lnTo>
                    <a:lnTo>
                      <a:pt x="52841" y="88701"/>
                    </a:lnTo>
                    <a:lnTo>
                      <a:pt x="81624" y="4928"/>
                    </a:lnTo>
                    <a:cubicBezTo>
                      <a:pt x="68032" y="1706"/>
                      <a:pt x="54440" y="95"/>
                      <a:pt x="40848" y="95"/>
                    </a:cubicBezTo>
                    <a:cubicBezTo>
                      <a:pt x="27256" y="95"/>
                      <a:pt x="13664" y="1706"/>
                      <a:pt x="472" y="4928"/>
                    </a:cubicBezTo>
                    <a:close/>
                  </a:path>
                </a:pathLst>
              </a:custGeom>
              <a:solidFill>
                <a:srgbClr val="2D3E50"/>
              </a:solidFill>
              <a:ln w="2872" cap="flat">
                <a:no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41AB7C8C-FBAA-95C5-7B24-81EBA0A1B37F}"/>
                  </a:ext>
                </a:extLst>
              </p:cNvPr>
              <p:cNvSpPr/>
              <p:nvPr/>
            </p:nvSpPr>
            <p:spPr>
              <a:xfrm rot="10800000" flipV="1">
                <a:off x="11818955" y="2059834"/>
                <a:ext cx="107937" cy="119616"/>
              </a:xfrm>
              <a:custGeom>
                <a:avLst/>
                <a:gdLst>
                  <a:gd name="connsiteX0" fmla="*/ 95583 w 107937"/>
                  <a:gd name="connsiteY0" fmla="*/ 29495 h 119616"/>
                  <a:gd name="connsiteX1" fmla="*/ 36818 w 107937"/>
                  <a:gd name="connsiteY1" fmla="*/ 94 h 119616"/>
                  <a:gd name="connsiteX2" fmla="*/ 37618 w 107937"/>
                  <a:gd name="connsiteY2" fmla="*/ 34328 h 119616"/>
                  <a:gd name="connsiteX3" fmla="*/ 13232 w 107937"/>
                  <a:gd name="connsiteY3" fmla="*/ 31912 h 119616"/>
                  <a:gd name="connsiteX4" fmla="*/ 13232 w 107937"/>
                  <a:gd name="connsiteY4" fmla="*/ 32315 h 119616"/>
                  <a:gd name="connsiteX5" fmla="*/ 29223 w 107937"/>
                  <a:gd name="connsiteY5" fmla="*/ 52452 h 119616"/>
                  <a:gd name="connsiteX6" fmla="*/ 440 w 107937"/>
                  <a:gd name="connsiteY6" fmla="*/ 83061 h 119616"/>
                  <a:gd name="connsiteX7" fmla="*/ 440 w 107937"/>
                  <a:gd name="connsiteY7" fmla="*/ 119711 h 119616"/>
                  <a:gd name="connsiteX8" fmla="*/ 108377 w 107937"/>
                  <a:gd name="connsiteY8" fmla="*/ 119711 h 119616"/>
                  <a:gd name="connsiteX9" fmla="*/ 108377 w 107937"/>
                  <a:gd name="connsiteY9" fmla="*/ 55271 h 119616"/>
                  <a:gd name="connsiteX10" fmla="*/ 95583 w 107937"/>
                  <a:gd name="connsiteY10" fmla="*/ 29495 h 119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37" h="119616">
                    <a:moveTo>
                      <a:pt x="95583" y="29495"/>
                    </a:moveTo>
                    <a:cubicBezTo>
                      <a:pt x="77993" y="15801"/>
                      <a:pt x="58006" y="6135"/>
                      <a:pt x="36818" y="94"/>
                    </a:cubicBezTo>
                    <a:lnTo>
                      <a:pt x="37618" y="34328"/>
                    </a:lnTo>
                    <a:lnTo>
                      <a:pt x="13232" y="31912"/>
                    </a:lnTo>
                    <a:lnTo>
                      <a:pt x="13232" y="32315"/>
                    </a:lnTo>
                    <a:lnTo>
                      <a:pt x="29223" y="52452"/>
                    </a:lnTo>
                    <a:lnTo>
                      <a:pt x="440" y="83061"/>
                    </a:lnTo>
                    <a:lnTo>
                      <a:pt x="440" y="119711"/>
                    </a:lnTo>
                    <a:lnTo>
                      <a:pt x="108377" y="119711"/>
                    </a:lnTo>
                    <a:lnTo>
                      <a:pt x="108377" y="55271"/>
                    </a:lnTo>
                    <a:cubicBezTo>
                      <a:pt x="107976" y="45202"/>
                      <a:pt x="103580" y="35536"/>
                      <a:pt x="95583" y="29495"/>
                    </a:cubicBezTo>
                    <a:close/>
                  </a:path>
                </a:pathLst>
              </a:custGeom>
              <a:solidFill>
                <a:srgbClr val="2D3E50"/>
              </a:solidFill>
              <a:ln w="2872" cap="flat">
                <a:noFill/>
                <a:prstDash val="solid"/>
                <a:miter/>
              </a:ln>
            </p:spPr>
            <p:txBody>
              <a:bodyPr rtlCol="0" anchor="ctr"/>
              <a:lstStyle/>
              <a:p>
                <a:endParaRPr lang="en-GB"/>
              </a:p>
            </p:txBody>
          </p:sp>
        </p:grpSp>
        <p:grpSp>
          <p:nvGrpSpPr>
            <p:cNvPr id="142" name="Graphic 18">
              <a:extLst>
                <a:ext uri="{FF2B5EF4-FFF2-40B4-BE49-F238E27FC236}">
                  <a16:creationId xmlns:a16="http://schemas.microsoft.com/office/drawing/2014/main" id="{15045AAA-9F19-36FA-81C8-69FE89657238}"/>
                </a:ext>
              </a:extLst>
            </p:cNvPr>
            <p:cNvGrpSpPr/>
            <p:nvPr/>
          </p:nvGrpSpPr>
          <p:grpSpPr>
            <a:xfrm>
              <a:off x="11610363" y="1979329"/>
              <a:ext cx="280670" cy="298216"/>
              <a:chOff x="11610363" y="1979329"/>
              <a:chExt cx="280670" cy="298216"/>
            </a:xfrm>
            <a:solidFill>
              <a:srgbClr val="2D3E50"/>
            </a:solidFill>
          </p:grpSpPr>
          <p:sp>
            <p:nvSpPr>
              <p:cNvPr id="143" name="Freeform: Shape 142">
                <a:extLst>
                  <a:ext uri="{FF2B5EF4-FFF2-40B4-BE49-F238E27FC236}">
                    <a16:creationId xmlns:a16="http://schemas.microsoft.com/office/drawing/2014/main" id="{E296DB72-6891-0FF1-4515-4D466723CE55}"/>
                  </a:ext>
                </a:extLst>
              </p:cNvPr>
              <p:cNvSpPr/>
              <p:nvPr/>
            </p:nvSpPr>
            <p:spPr>
              <a:xfrm rot="10800000" flipV="1">
                <a:off x="11680531" y="1979329"/>
                <a:ext cx="140334" cy="140337"/>
              </a:xfrm>
              <a:custGeom>
                <a:avLst/>
                <a:gdLst>
                  <a:gd name="connsiteX0" fmla="*/ 140783 w 140334"/>
                  <a:gd name="connsiteY0" fmla="*/ 70304 h 140337"/>
                  <a:gd name="connsiteX1" fmla="*/ 70615 w 140334"/>
                  <a:gd name="connsiteY1" fmla="*/ 140473 h 140337"/>
                  <a:gd name="connsiteX2" fmla="*/ 448 w 140334"/>
                  <a:gd name="connsiteY2" fmla="*/ 70304 h 140337"/>
                  <a:gd name="connsiteX3" fmla="*/ 70615 w 140334"/>
                  <a:gd name="connsiteY3" fmla="*/ 135 h 140337"/>
                  <a:gd name="connsiteX4" fmla="*/ 140783 w 140334"/>
                  <a:gd name="connsiteY4" fmla="*/ 70304 h 14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334" h="140337">
                    <a:moveTo>
                      <a:pt x="140783" y="70304"/>
                    </a:moveTo>
                    <a:cubicBezTo>
                      <a:pt x="140783" y="109057"/>
                      <a:pt x="109367" y="140473"/>
                      <a:pt x="70615" y="140473"/>
                    </a:cubicBezTo>
                    <a:cubicBezTo>
                      <a:pt x="31863" y="140473"/>
                      <a:pt x="448" y="109057"/>
                      <a:pt x="448" y="70304"/>
                    </a:cubicBezTo>
                    <a:cubicBezTo>
                      <a:pt x="448" y="31551"/>
                      <a:pt x="31863" y="135"/>
                      <a:pt x="70615" y="135"/>
                    </a:cubicBezTo>
                    <a:cubicBezTo>
                      <a:pt x="109367" y="135"/>
                      <a:pt x="140783" y="31551"/>
                      <a:pt x="140783" y="70304"/>
                    </a:cubicBezTo>
                    <a:close/>
                  </a:path>
                </a:pathLst>
              </a:custGeom>
              <a:solidFill>
                <a:srgbClr val="2D3E50"/>
              </a:solidFill>
              <a:ln w="2861" cap="flat">
                <a:no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F979CFA0-A33A-52ED-94B1-96E8A893880D}"/>
                  </a:ext>
                </a:extLst>
              </p:cNvPr>
              <p:cNvSpPr/>
              <p:nvPr/>
            </p:nvSpPr>
            <p:spPr>
              <a:xfrm rot="10800000" flipV="1">
                <a:off x="11610363" y="2137208"/>
                <a:ext cx="280670" cy="140336"/>
              </a:xfrm>
              <a:custGeom>
                <a:avLst/>
                <a:gdLst>
                  <a:gd name="connsiteX0" fmla="*/ 281118 w 280670"/>
                  <a:gd name="connsiteY0" fmla="*/ 140431 h 140336"/>
                  <a:gd name="connsiteX1" fmla="*/ 281118 w 280670"/>
                  <a:gd name="connsiteY1" fmla="*/ 70263 h 140336"/>
                  <a:gd name="connsiteX2" fmla="*/ 267084 w 280670"/>
                  <a:gd name="connsiteY2" fmla="*/ 42196 h 140336"/>
                  <a:gd name="connsiteX3" fmla="*/ 198671 w 280670"/>
                  <a:gd name="connsiteY3" fmla="*/ 8866 h 140336"/>
                  <a:gd name="connsiteX4" fmla="*/ 140783 w 280670"/>
                  <a:gd name="connsiteY4" fmla="*/ 95 h 140336"/>
                  <a:gd name="connsiteX5" fmla="*/ 82895 w 280670"/>
                  <a:gd name="connsiteY5" fmla="*/ 8866 h 140336"/>
                  <a:gd name="connsiteX6" fmla="*/ 14481 w 280670"/>
                  <a:gd name="connsiteY6" fmla="*/ 42196 h 140336"/>
                  <a:gd name="connsiteX7" fmla="*/ 448 w 280670"/>
                  <a:gd name="connsiteY7" fmla="*/ 70263 h 140336"/>
                  <a:gd name="connsiteX8" fmla="*/ 448 w 280670"/>
                  <a:gd name="connsiteY8" fmla="*/ 140431 h 140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670" h="140336">
                    <a:moveTo>
                      <a:pt x="281118" y="140431"/>
                    </a:moveTo>
                    <a:lnTo>
                      <a:pt x="281118" y="70263"/>
                    </a:lnTo>
                    <a:cubicBezTo>
                      <a:pt x="281118" y="59738"/>
                      <a:pt x="275854" y="49213"/>
                      <a:pt x="267084" y="42196"/>
                    </a:cubicBezTo>
                    <a:cubicBezTo>
                      <a:pt x="247787" y="26408"/>
                      <a:pt x="223228" y="15883"/>
                      <a:pt x="198671" y="8866"/>
                    </a:cubicBezTo>
                    <a:cubicBezTo>
                      <a:pt x="181129" y="3603"/>
                      <a:pt x="161833" y="95"/>
                      <a:pt x="140783" y="95"/>
                    </a:cubicBezTo>
                    <a:cubicBezTo>
                      <a:pt x="121487" y="95"/>
                      <a:pt x="102191" y="3603"/>
                      <a:pt x="82895" y="8866"/>
                    </a:cubicBezTo>
                    <a:cubicBezTo>
                      <a:pt x="58336" y="15883"/>
                      <a:pt x="33777" y="28162"/>
                      <a:pt x="14481" y="42196"/>
                    </a:cubicBezTo>
                    <a:cubicBezTo>
                      <a:pt x="5710" y="49213"/>
                      <a:pt x="448" y="59738"/>
                      <a:pt x="448" y="70263"/>
                    </a:cubicBezTo>
                    <a:lnTo>
                      <a:pt x="448" y="140431"/>
                    </a:lnTo>
                    <a:close/>
                  </a:path>
                </a:pathLst>
              </a:custGeom>
              <a:solidFill>
                <a:srgbClr val="2D3E50"/>
              </a:solidFill>
              <a:ln w="2861" cap="flat">
                <a:noFill/>
                <a:prstDash val="solid"/>
                <a:miter/>
              </a:ln>
            </p:spPr>
            <p:txBody>
              <a:bodyPr rtlCol="0" anchor="ctr"/>
              <a:lstStyle/>
              <a:p>
                <a:endParaRPr lang="en-GB"/>
              </a:p>
            </p:txBody>
          </p:sp>
        </p:grpSp>
      </p:grpSp>
      <p:sp>
        <p:nvSpPr>
          <p:cNvPr id="146" name="TextBox 145">
            <a:extLst>
              <a:ext uri="{FF2B5EF4-FFF2-40B4-BE49-F238E27FC236}">
                <a16:creationId xmlns:a16="http://schemas.microsoft.com/office/drawing/2014/main" id="{32D9A5E4-D4B8-93B5-B99B-DD9225E9ED1F}"/>
              </a:ext>
            </a:extLst>
          </p:cNvPr>
          <p:cNvSpPr txBox="1"/>
          <p:nvPr/>
        </p:nvSpPr>
        <p:spPr>
          <a:xfrm>
            <a:off x="9980204" y="2432463"/>
            <a:ext cx="2211796" cy="369332"/>
          </a:xfrm>
          <a:prstGeom prst="rect">
            <a:avLst/>
          </a:prstGeom>
          <a:noFill/>
        </p:spPr>
        <p:txBody>
          <a:bodyPr wrap="square">
            <a:spAutoFit/>
          </a:bodyPr>
          <a:lstStyle/>
          <a:p>
            <a:pPr algn="r"/>
            <a:r>
              <a:rPr lang="en-GB" dirty="0">
                <a:hlinkClick r:id="rId4"/>
              </a:rPr>
              <a:t>https://nfdi4plants.de/</a:t>
            </a:r>
            <a:r>
              <a:rPr lang="en-GB" dirty="0"/>
              <a:t> </a:t>
            </a:r>
          </a:p>
        </p:txBody>
      </p:sp>
      <p:sp>
        <p:nvSpPr>
          <p:cNvPr id="150" name="Freeform: Shape 149">
            <a:extLst>
              <a:ext uri="{FF2B5EF4-FFF2-40B4-BE49-F238E27FC236}">
                <a16:creationId xmlns:a16="http://schemas.microsoft.com/office/drawing/2014/main" id="{62327086-B863-31D7-8690-56B1CBFC8655}"/>
              </a:ext>
            </a:extLst>
          </p:cNvPr>
          <p:cNvSpPr/>
          <p:nvPr/>
        </p:nvSpPr>
        <p:spPr>
          <a:xfrm>
            <a:off x="9412339" y="-128407"/>
            <a:ext cx="2870003" cy="1023440"/>
          </a:xfrm>
          <a:custGeom>
            <a:avLst/>
            <a:gdLst>
              <a:gd name="connsiteX0" fmla="*/ 0 w 2870003"/>
              <a:gd name="connsiteY0" fmla="*/ 0 h 1023440"/>
              <a:gd name="connsiteX1" fmla="*/ 2870004 w 2870003"/>
              <a:gd name="connsiteY1" fmla="*/ 0 h 1023440"/>
              <a:gd name="connsiteX2" fmla="*/ 2870004 w 2870003"/>
              <a:gd name="connsiteY2" fmla="*/ 1023440 h 1023440"/>
              <a:gd name="connsiteX3" fmla="*/ 0 w 2870003"/>
              <a:gd name="connsiteY3" fmla="*/ 1023440 h 1023440"/>
            </a:gdLst>
            <a:ahLst/>
            <a:cxnLst>
              <a:cxn ang="0">
                <a:pos x="connsiteX0" y="connsiteY0"/>
              </a:cxn>
              <a:cxn ang="0">
                <a:pos x="connsiteX1" y="connsiteY1"/>
              </a:cxn>
              <a:cxn ang="0">
                <a:pos x="connsiteX2" y="connsiteY2"/>
              </a:cxn>
              <a:cxn ang="0">
                <a:pos x="connsiteX3" y="connsiteY3"/>
              </a:cxn>
            </a:cxnLst>
            <a:rect l="l" t="t" r="r" b="b"/>
            <a:pathLst>
              <a:path w="2870003" h="1023440">
                <a:moveTo>
                  <a:pt x="0" y="0"/>
                </a:moveTo>
                <a:lnTo>
                  <a:pt x="2870004" y="0"/>
                </a:lnTo>
                <a:lnTo>
                  <a:pt x="2870004" y="1023440"/>
                </a:lnTo>
                <a:lnTo>
                  <a:pt x="0" y="1023440"/>
                </a:lnTo>
                <a:close/>
              </a:path>
            </a:pathLst>
          </a:custGeom>
          <a:noFill/>
          <a:ln w="3818" cap="flat">
            <a:noFill/>
            <a:prstDash val="solid"/>
            <a:miter/>
          </a:ln>
        </p:spPr>
        <p:txBody>
          <a:bodyPr rtlCol="0" anchor="ctr"/>
          <a:lstStyle/>
          <a:p>
            <a:endParaRPr lang="en-GB"/>
          </a:p>
        </p:txBody>
      </p:sp>
      <p:grpSp>
        <p:nvGrpSpPr>
          <p:cNvPr id="151" name="Graphic 147">
            <a:extLst>
              <a:ext uri="{FF2B5EF4-FFF2-40B4-BE49-F238E27FC236}">
                <a16:creationId xmlns:a16="http://schemas.microsoft.com/office/drawing/2014/main" id="{92071066-E31A-A7B6-8831-DDFF4BCDE586}"/>
              </a:ext>
            </a:extLst>
          </p:cNvPr>
          <p:cNvGrpSpPr/>
          <p:nvPr/>
        </p:nvGrpSpPr>
        <p:grpSpPr>
          <a:xfrm>
            <a:off x="10928033" y="160702"/>
            <a:ext cx="1083005" cy="460809"/>
            <a:chOff x="10928033" y="160702"/>
            <a:chExt cx="1083005" cy="460809"/>
          </a:xfrm>
          <a:solidFill>
            <a:schemeClr val="tx1">
              <a:lumMod val="60000"/>
              <a:lumOff val="40000"/>
            </a:schemeClr>
          </a:solidFill>
        </p:grpSpPr>
        <p:sp>
          <p:nvSpPr>
            <p:cNvPr id="152" name="Freeform: Shape 151">
              <a:extLst>
                <a:ext uri="{FF2B5EF4-FFF2-40B4-BE49-F238E27FC236}">
                  <a16:creationId xmlns:a16="http://schemas.microsoft.com/office/drawing/2014/main" id="{622BF2A7-2B28-F411-2C17-081D2B2BD58F}"/>
                </a:ext>
              </a:extLst>
            </p:cNvPr>
            <p:cNvSpPr/>
            <p:nvPr/>
          </p:nvSpPr>
          <p:spPr>
            <a:xfrm>
              <a:off x="10928033" y="162956"/>
              <a:ext cx="76718" cy="108697"/>
            </a:xfrm>
            <a:custGeom>
              <a:avLst/>
              <a:gdLst>
                <a:gd name="connsiteX0" fmla="*/ 72440 w 76718"/>
                <a:gd name="connsiteY0" fmla="*/ 108698 h 108697"/>
                <a:gd name="connsiteX1" fmla="*/ 63385 w 76718"/>
                <a:gd name="connsiteY1" fmla="*/ 108698 h 108697"/>
                <a:gd name="connsiteX2" fmla="*/ 58685 w 76718"/>
                <a:gd name="connsiteY2" fmla="*/ 106367 h 108697"/>
                <a:gd name="connsiteX3" fmla="*/ 13487 w 76718"/>
                <a:gd name="connsiteY3" fmla="*/ 20479 h 108697"/>
                <a:gd name="connsiteX4" fmla="*/ 13028 w 76718"/>
                <a:gd name="connsiteY4" fmla="*/ 20020 h 108697"/>
                <a:gd name="connsiteX5" fmla="*/ 12876 w 76718"/>
                <a:gd name="connsiteY5" fmla="*/ 20479 h 108697"/>
                <a:gd name="connsiteX6" fmla="*/ 12876 w 76718"/>
                <a:gd name="connsiteY6" fmla="*/ 105909 h 108697"/>
                <a:gd name="connsiteX7" fmla="*/ 10239 w 76718"/>
                <a:gd name="connsiteY7" fmla="*/ 108698 h 108697"/>
                <a:gd name="connsiteX8" fmla="*/ 2636 w 76718"/>
                <a:gd name="connsiteY8" fmla="*/ 108698 h 108697"/>
                <a:gd name="connsiteX9" fmla="*/ 0 w 76718"/>
                <a:gd name="connsiteY9" fmla="*/ 106940 h 108697"/>
                <a:gd name="connsiteX10" fmla="*/ 0 w 76718"/>
                <a:gd name="connsiteY10" fmla="*/ 4088 h 108697"/>
                <a:gd name="connsiteX11" fmla="*/ 4241 w 76718"/>
                <a:gd name="connsiteY11" fmla="*/ 0 h 108697"/>
                <a:gd name="connsiteX12" fmla="*/ 12303 w 76718"/>
                <a:gd name="connsiteY12" fmla="*/ 0 h 108697"/>
                <a:gd name="connsiteX13" fmla="*/ 18301 w 76718"/>
                <a:gd name="connsiteY13" fmla="*/ 2942 h 108697"/>
                <a:gd name="connsiteX14" fmla="*/ 63232 w 76718"/>
                <a:gd name="connsiteY14" fmla="*/ 88410 h 108697"/>
                <a:gd name="connsiteX15" fmla="*/ 63538 w 76718"/>
                <a:gd name="connsiteY15" fmla="*/ 88830 h 108697"/>
                <a:gd name="connsiteX16" fmla="*/ 63690 w 76718"/>
                <a:gd name="connsiteY16" fmla="*/ 88410 h 108697"/>
                <a:gd name="connsiteX17" fmla="*/ 63690 w 76718"/>
                <a:gd name="connsiteY17" fmla="*/ 2827 h 108697"/>
                <a:gd name="connsiteX18" fmla="*/ 66327 w 76718"/>
                <a:gd name="connsiteY18" fmla="*/ 38 h 108697"/>
                <a:gd name="connsiteX19" fmla="*/ 74083 w 76718"/>
                <a:gd name="connsiteY19" fmla="*/ 38 h 108697"/>
                <a:gd name="connsiteX20" fmla="*/ 76719 w 76718"/>
                <a:gd name="connsiteY20" fmla="*/ 2827 h 108697"/>
                <a:gd name="connsiteX21" fmla="*/ 76719 w 76718"/>
                <a:gd name="connsiteY21" fmla="*/ 104533 h 108697"/>
                <a:gd name="connsiteX22" fmla="*/ 72440 w 76718"/>
                <a:gd name="connsiteY22" fmla="*/ 108698 h 108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718" h="108697">
                  <a:moveTo>
                    <a:pt x="72440" y="108698"/>
                  </a:moveTo>
                  <a:lnTo>
                    <a:pt x="63385" y="108698"/>
                  </a:lnTo>
                  <a:cubicBezTo>
                    <a:pt x="61054" y="108698"/>
                    <a:pt x="59449" y="107819"/>
                    <a:pt x="58685" y="106367"/>
                  </a:cubicBezTo>
                  <a:lnTo>
                    <a:pt x="13487" y="20479"/>
                  </a:lnTo>
                  <a:cubicBezTo>
                    <a:pt x="13334" y="20173"/>
                    <a:pt x="13181" y="20020"/>
                    <a:pt x="13028" y="20020"/>
                  </a:cubicBezTo>
                  <a:cubicBezTo>
                    <a:pt x="12876" y="20020"/>
                    <a:pt x="12876" y="20173"/>
                    <a:pt x="12876" y="20479"/>
                  </a:cubicBezTo>
                  <a:lnTo>
                    <a:pt x="12876" y="105909"/>
                  </a:lnTo>
                  <a:cubicBezTo>
                    <a:pt x="12876" y="107361"/>
                    <a:pt x="11691" y="108698"/>
                    <a:pt x="10239" y="108698"/>
                  </a:cubicBezTo>
                  <a:lnTo>
                    <a:pt x="2636" y="108698"/>
                  </a:lnTo>
                  <a:cubicBezTo>
                    <a:pt x="1184" y="108698"/>
                    <a:pt x="0" y="108392"/>
                    <a:pt x="0" y="106940"/>
                  </a:cubicBezTo>
                  <a:lnTo>
                    <a:pt x="0" y="4088"/>
                  </a:lnTo>
                  <a:cubicBezTo>
                    <a:pt x="0" y="1758"/>
                    <a:pt x="1910" y="0"/>
                    <a:pt x="4241" y="0"/>
                  </a:cubicBezTo>
                  <a:lnTo>
                    <a:pt x="12303" y="0"/>
                  </a:lnTo>
                  <a:cubicBezTo>
                    <a:pt x="16391" y="0"/>
                    <a:pt x="17117" y="726"/>
                    <a:pt x="18301" y="2942"/>
                  </a:cubicBezTo>
                  <a:lnTo>
                    <a:pt x="63232" y="88410"/>
                  </a:lnTo>
                  <a:lnTo>
                    <a:pt x="63538" y="88830"/>
                  </a:lnTo>
                  <a:cubicBezTo>
                    <a:pt x="63690" y="88830"/>
                    <a:pt x="63690" y="88525"/>
                    <a:pt x="63690" y="88410"/>
                  </a:cubicBezTo>
                  <a:lnTo>
                    <a:pt x="63690" y="2827"/>
                  </a:lnTo>
                  <a:cubicBezTo>
                    <a:pt x="63690" y="1375"/>
                    <a:pt x="64875" y="38"/>
                    <a:pt x="66327" y="38"/>
                  </a:cubicBezTo>
                  <a:lnTo>
                    <a:pt x="74083" y="38"/>
                  </a:lnTo>
                  <a:cubicBezTo>
                    <a:pt x="75687" y="38"/>
                    <a:pt x="76719" y="1337"/>
                    <a:pt x="76719" y="2827"/>
                  </a:cubicBezTo>
                  <a:lnTo>
                    <a:pt x="76719" y="104533"/>
                  </a:lnTo>
                  <a:cubicBezTo>
                    <a:pt x="76681" y="106826"/>
                    <a:pt x="74809" y="108698"/>
                    <a:pt x="72440" y="10869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726FE58C-12B5-5116-FFC5-41167FBF41ED}"/>
                </a:ext>
              </a:extLst>
            </p:cNvPr>
            <p:cNvSpPr/>
            <p:nvPr/>
          </p:nvSpPr>
          <p:spPr>
            <a:xfrm>
              <a:off x="11023167" y="190197"/>
              <a:ext cx="58953" cy="82488"/>
            </a:xfrm>
            <a:custGeom>
              <a:avLst/>
              <a:gdLst>
                <a:gd name="connsiteX0" fmla="*/ 56049 w 58953"/>
                <a:gd name="connsiteY0" fmla="*/ 81456 h 82488"/>
                <a:gd name="connsiteX1" fmla="*/ 49325 w 58953"/>
                <a:gd name="connsiteY1" fmla="*/ 81456 h 82488"/>
                <a:gd name="connsiteX2" fmla="*/ 46383 w 58953"/>
                <a:gd name="connsiteY2" fmla="*/ 78515 h 82488"/>
                <a:gd name="connsiteX3" fmla="*/ 46383 w 58953"/>
                <a:gd name="connsiteY3" fmla="*/ 75305 h 82488"/>
                <a:gd name="connsiteX4" fmla="*/ 23841 w 58953"/>
                <a:gd name="connsiteY4" fmla="*/ 82488 h 82488"/>
                <a:gd name="connsiteX5" fmla="*/ 0 w 58953"/>
                <a:gd name="connsiteY5" fmla="*/ 58800 h 82488"/>
                <a:gd name="connsiteX6" fmla="*/ 0 w 58953"/>
                <a:gd name="connsiteY6" fmla="*/ 57042 h 82488"/>
                <a:gd name="connsiteX7" fmla="*/ 35265 w 58953"/>
                <a:gd name="connsiteY7" fmla="*/ 33354 h 82488"/>
                <a:gd name="connsiteX8" fmla="*/ 46077 w 58953"/>
                <a:gd name="connsiteY8" fmla="*/ 33354 h 82488"/>
                <a:gd name="connsiteX9" fmla="*/ 46077 w 58953"/>
                <a:gd name="connsiteY9" fmla="*/ 27509 h 82488"/>
                <a:gd name="connsiteX10" fmla="*/ 30413 w 58953"/>
                <a:gd name="connsiteY10" fmla="*/ 10965 h 82488"/>
                <a:gd name="connsiteX11" fmla="*/ 8023 w 58953"/>
                <a:gd name="connsiteY11" fmla="*/ 12150 h 82488"/>
                <a:gd name="connsiteX12" fmla="*/ 7297 w 58953"/>
                <a:gd name="connsiteY12" fmla="*/ 12150 h 82488"/>
                <a:gd name="connsiteX13" fmla="*/ 4661 w 58953"/>
                <a:gd name="connsiteY13" fmla="*/ 9819 h 82488"/>
                <a:gd name="connsiteX14" fmla="*/ 4661 w 58953"/>
                <a:gd name="connsiteY14" fmla="*/ 4699 h 82488"/>
                <a:gd name="connsiteX15" fmla="*/ 7718 w 58953"/>
                <a:gd name="connsiteY15" fmla="*/ 1910 h 82488"/>
                <a:gd name="connsiteX16" fmla="*/ 30413 w 58953"/>
                <a:gd name="connsiteY16" fmla="*/ 0 h 82488"/>
                <a:gd name="connsiteX17" fmla="*/ 58953 w 58953"/>
                <a:gd name="connsiteY17" fmla="*/ 27509 h 82488"/>
                <a:gd name="connsiteX18" fmla="*/ 58953 w 58953"/>
                <a:gd name="connsiteY18" fmla="*/ 78591 h 82488"/>
                <a:gd name="connsiteX19" fmla="*/ 56049 w 58953"/>
                <a:gd name="connsiteY19" fmla="*/ 81456 h 82488"/>
                <a:gd name="connsiteX20" fmla="*/ 46115 w 58953"/>
                <a:gd name="connsiteY20" fmla="*/ 42562 h 82488"/>
                <a:gd name="connsiteX21" fmla="*/ 35303 w 58953"/>
                <a:gd name="connsiteY21" fmla="*/ 42562 h 82488"/>
                <a:gd name="connsiteX22" fmla="*/ 12914 w 58953"/>
                <a:gd name="connsiteY22" fmla="*/ 56890 h 82488"/>
                <a:gd name="connsiteX23" fmla="*/ 12914 w 58953"/>
                <a:gd name="connsiteY23" fmla="*/ 58647 h 82488"/>
                <a:gd name="connsiteX24" fmla="*/ 26363 w 58953"/>
                <a:gd name="connsiteY24" fmla="*/ 71943 h 82488"/>
                <a:gd name="connsiteX25" fmla="*/ 46115 w 58953"/>
                <a:gd name="connsiteY25" fmla="*/ 66097 h 82488"/>
                <a:gd name="connsiteX26" fmla="*/ 46115 w 58953"/>
                <a:gd name="connsiteY26" fmla="*/ 42562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3" h="82488">
                  <a:moveTo>
                    <a:pt x="56049" y="81456"/>
                  </a:moveTo>
                  <a:lnTo>
                    <a:pt x="49325" y="81456"/>
                  </a:lnTo>
                  <a:cubicBezTo>
                    <a:pt x="47720" y="81456"/>
                    <a:pt x="46383" y="80157"/>
                    <a:pt x="46383" y="78515"/>
                  </a:cubicBezTo>
                  <a:lnTo>
                    <a:pt x="46383" y="75305"/>
                  </a:lnTo>
                  <a:cubicBezTo>
                    <a:pt x="39353" y="79393"/>
                    <a:pt x="32055" y="82488"/>
                    <a:pt x="23841" y="82488"/>
                  </a:cubicBezTo>
                  <a:cubicBezTo>
                    <a:pt x="11386" y="82488"/>
                    <a:pt x="0" y="77063"/>
                    <a:pt x="0" y="58800"/>
                  </a:cubicBezTo>
                  <a:lnTo>
                    <a:pt x="0" y="57042"/>
                  </a:lnTo>
                  <a:cubicBezTo>
                    <a:pt x="0" y="41225"/>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3" y="0"/>
                  </a:cubicBezTo>
                  <a:cubicBezTo>
                    <a:pt x="50738" y="0"/>
                    <a:pt x="58953" y="10239"/>
                    <a:pt x="58953" y="27509"/>
                  </a:cubicBezTo>
                  <a:lnTo>
                    <a:pt x="58953" y="78591"/>
                  </a:lnTo>
                  <a:cubicBezTo>
                    <a:pt x="58991" y="80157"/>
                    <a:pt x="57654" y="81456"/>
                    <a:pt x="56049" y="81456"/>
                  </a:cubicBezTo>
                  <a:close/>
                  <a:moveTo>
                    <a:pt x="46115" y="42562"/>
                  </a:moveTo>
                  <a:lnTo>
                    <a:pt x="35303" y="42562"/>
                  </a:lnTo>
                  <a:cubicBezTo>
                    <a:pt x="17613" y="42562"/>
                    <a:pt x="12914" y="46497"/>
                    <a:pt x="12914" y="56890"/>
                  </a:cubicBezTo>
                  <a:lnTo>
                    <a:pt x="12914" y="58647"/>
                  </a:lnTo>
                  <a:cubicBezTo>
                    <a:pt x="12914" y="69192"/>
                    <a:pt x="17881" y="71943"/>
                    <a:pt x="26363" y="71943"/>
                  </a:cubicBezTo>
                  <a:cubicBezTo>
                    <a:pt x="33087" y="71943"/>
                    <a:pt x="39085" y="69880"/>
                    <a:pt x="46115" y="66097"/>
                  </a:cubicBezTo>
                  <a:lnTo>
                    <a:pt x="46115" y="4256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12DA4B96-F7F3-751C-2083-12CEE00F9C74}"/>
                </a:ext>
              </a:extLst>
            </p:cNvPr>
            <p:cNvSpPr/>
            <p:nvPr/>
          </p:nvSpPr>
          <p:spPr>
            <a:xfrm>
              <a:off x="11092245" y="172737"/>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4 h 99948"/>
                <a:gd name="connsiteX22" fmla="*/ 45924 w 48982"/>
                <a:gd name="connsiteY22" fmla="*/ 89594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4"/>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4"/>
                    <a:pt x="37748" y="89594"/>
                  </a:cubicBezTo>
                  <a:lnTo>
                    <a:pt x="45924" y="89594"/>
                  </a:lnTo>
                  <a:cubicBezTo>
                    <a:pt x="47987" y="89594"/>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DA2EE13F-4366-9AB4-E571-24C32AC9D0C9}"/>
                </a:ext>
              </a:extLst>
            </p:cNvPr>
            <p:cNvSpPr/>
            <p:nvPr/>
          </p:nvSpPr>
          <p:spPr>
            <a:xfrm>
              <a:off x="11156355" y="160702"/>
              <a:ext cx="13334" cy="110951"/>
            </a:xfrm>
            <a:custGeom>
              <a:avLst/>
              <a:gdLst>
                <a:gd name="connsiteX0" fmla="*/ 10392 w 13334"/>
                <a:gd name="connsiteY0" fmla="*/ 17613 h 110951"/>
                <a:gd name="connsiteX1" fmla="*/ 2942 w 13334"/>
                <a:gd name="connsiteY1" fmla="*/ 17613 h 110951"/>
                <a:gd name="connsiteX2" fmla="*/ 0 w 13334"/>
                <a:gd name="connsiteY2" fmla="*/ 14671 h 110951"/>
                <a:gd name="connsiteX3" fmla="*/ 0 w 13334"/>
                <a:gd name="connsiteY3" fmla="*/ 2942 h 110951"/>
                <a:gd name="connsiteX4" fmla="*/ 2942 w 13334"/>
                <a:gd name="connsiteY4" fmla="*/ 0 h 110951"/>
                <a:gd name="connsiteX5" fmla="*/ 10392 w 13334"/>
                <a:gd name="connsiteY5" fmla="*/ 0 h 110951"/>
                <a:gd name="connsiteX6" fmla="*/ 13334 w 13334"/>
                <a:gd name="connsiteY6" fmla="*/ 2942 h 110951"/>
                <a:gd name="connsiteX7" fmla="*/ 13334 w 13334"/>
                <a:gd name="connsiteY7" fmla="*/ 14671 h 110951"/>
                <a:gd name="connsiteX8" fmla="*/ 10392 w 13334"/>
                <a:gd name="connsiteY8" fmla="*/ 17613 h 110951"/>
                <a:gd name="connsiteX9" fmla="*/ 10086 w 13334"/>
                <a:gd name="connsiteY9" fmla="*/ 110952 h 110951"/>
                <a:gd name="connsiteX10" fmla="*/ 3056 w 13334"/>
                <a:gd name="connsiteY10" fmla="*/ 110952 h 110951"/>
                <a:gd name="connsiteX11" fmla="*/ 115 w 13334"/>
                <a:gd name="connsiteY11" fmla="*/ 108010 h 110951"/>
                <a:gd name="connsiteX12" fmla="*/ 115 w 13334"/>
                <a:gd name="connsiteY12" fmla="*/ 33431 h 110951"/>
                <a:gd name="connsiteX13" fmla="*/ 3056 w 13334"/>
                <a:gd name="connsiteY13" fmla="*/ 30489 h 110951"/>
                <a:gd name="connsiteX14" fmla="*/ 10086 w 13334"/>
                <a:gd name="connsiteY14" fmla="*/ 30489 h 110951"/>
                <a:gd name="connsiteX15" fmla="*/ 13028 w 13334"/>
                <a:gd name="connsiteY15" fmla="*/ 33431 h 110951"/>
                <a:gd name="connsiteX16" fmla="*/ 13028 w 13334"/>
                <a:gd name="connsiteY16" fmla="*/ 108048 h 110951"/>
                <a:gd name="connsiteX17" fmla="*/ 10086 w 13334"/>
                <a:gd name="connsiteY17" fmla="*/ 110952 h 11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334" h="110951">
                  <a:moveTo>
                    <a:pt x="10392" y="17613"/>
                  </a:moveTo>
                  <a:lnTo>
                    <a:pt x="2942" y="17613"/>
                  </a:lnTo>
                  <a:cubicBezTo>
                    <a:pt x="1337" y="17613"/>
                    <a:pt x="0" y="16314"/>
                    <a:pt x="0" y="14671"/>
                  </a:cubicBezTo>
                  <a:lnTo>
                    <a:pt x="0" y="2942"/>
                  </a:lnTo>
                  <a:cubicBezTo>
                    <a:pt x="0" y="1337"/>
                    <a:pt x="1299" y="0"/>
                    <a:pt x="2942" y="0"/>
                  </a:cubicBezTo>
                  <a:lnTo>
                    <a:pt x="10392" y="0"/>
                  </a:lnTo>
                  <a:cubicBezTo>
                    <a:pt x="11997" y="0"/>
                    <a:pt x="13334" y="1299"/>
                    <a:pt x="13334" y="2942"/>
                  </a:cubicBezTo>
                  <a:lnTo>
                    <a:pt x="13334" y="14671"/>
                  </a:lnTo>
                  <a:cubicBezTo>
                    <a:pt x="13296" y="16314"/>
                    <a:pt x="11997" y="17613"/>
                    <a:pt x="10392" y="17613"/>
                  </a:cubicBezTo>
                  <a:close/>
                  <a:moveTo>
                    <a:pt x="10086" y="110952"/>
                  </a:moveTo>
                  <a:lnTo>
                    <a:pt x="3056" y="110952"/>
                  </a:lnTo>
                  <a:cubicBezTo>
                    <a:pt x="1452" y="110952"/>
                    <a:pt x="115" y="109653"/>
                    <a:pt x="115" y="108010"/>
                  </a:cubicBezTo>
                  <a:lnTo>
                    <a:pt x="115" y="33431"/>
                  </a:lnTo>
                  <a:cubicBezTo>
                    <a:pt x="115" y="31826"/>
                    <a:pt x="1414" y="30489"/>
                    <a:pt x="3056" y="30489"/>
                  </a:cubicBezTo>
                  <a:lnTo>
                    <a:pt x="10086" y="30489"/>
                  </a:lnTo>
                  <a:cubicBezTo>
                    <a:pt x="11691" y="30489"/>
                    <a:pt x="13028" y="31788"/>
                    <a:pt x="13028" y="33431"/>
                  </a:cubicBezTo>
                  <a:lnTo>
                    <a:pt x="13028" y="108048"/>
                  </a:lnTo>
                  <a:cubicBezTo>
                    <a:pt x="13028" y="109653"/>
                    <a:pt x="11691" y="110952"/>
                    <a:pt x="10086" y="110952"/>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02E44CB9-DD6A-2EB1-453B-ED3310ACA4E7}"/>
                </a:ext>
              </a:extLst>
            </p:cNvPr>
            <p:cNvSpPr/>
            <p:nvPr/>
          </p:nvSpPr>
          <p:spPr>
            <a:xfrm>
              <a:off x="11188411" y="190121"/>
              <a:ext cx="65104" cy="82564"/>
            </a:xfrm>
            <a:custGeom>
              <a:avLst/>
              <a:gdLst>
                <a:gd name="connsiteX0" fmla="*/ 32476 w 65104"/>
                <a:gd name="connsiteY0" fmla="*/ 82564 h 82564"/>
                <a:gd name="connsiteX1" fmla="*/ 0 w 65104"/>
                <a:gd name="connsiteY1" fmla="*/ 46841 h 82564"/>
                <a:gd name="connsiteX2" fmla="*/ 0 w 65104"/>
                <a:gd name="connsiteY2" fmla="*/ 35723 h 82564"/>
                <a:gd name="connsiteX3" fmla="*/ 32476 w 65104"/>
                <a:gd name="connsiteY3" fmla="*/ 0 h 82564"/>
                <a:gd name="connsiteX4" fmla="*/ 65104 w 65104"/>
                <a:gd name="connsiteY4" fmla="*/ 35723 h 82564"/>
                <a:gd name="connsiteX5" fmla="*/ 65104 w 65104"/>
                <a:gd name="connsiteY5" fmla="*/ 46841 h 82564"/>
                <a:gd name="connsiteX6" fmla="*/ 32476 w 65104"/>
                <a:gd name="connsiteY6" fmla="*/ 82564 h 82564"/>
                <a:gd name="connsiteX7" fmla="*/ 52228 w 65104"/>
                <a:gd name="connsiteY7" fmla="*/ 35761 h 82564"/>
                <a:gd name="connsiteX8" fmla="*/ 32476 w 65104"/>
                <a:gd name="connsiteY8" fmla="*/ 11309 h 82564"/>
                <a:gd name="connsiteX9" fmla="*/ 12876 w 65104"/>
                <a:gd name="connsiteY9" fmla="*/ 35761 h 82564"/>
                <a:gd name="connsiteX10" fmla="*/ 12876 w 65104"/>
                <a:gd name="connsiteY10" fmla="*/ 46879 h 82564"/>
                <a:gd name="connsiteX11" fmla="*/ 32476 w 65104"/>
                <a:gd name="connsiteY11" fmla="*/ 71332 h 82564"/>
                <a:gd name="connsiteX12" fmla="*/ 52228 w 65104"/>
                <a:gd name="connsiteY12" fmla="*/ 46879 h 82564"/>
                <a:gd name="connsiteX13" fmla="*/ 52228 w 65104"/>
                <a:gd name="connsiteY13" fmla="*/ 35761 h 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104" h="82564">
                  <a:moveTo>
                    <a:pt x="32476" y="82564"/>
                  </a:moveTo>
                  <a:cubicBezTo>
                    <a:pt x="10965" y="82564"/>
                    <a:pt x="0" y="68390"/>
                    <a:pt x="0" y="46841"/>
                  </a:cubicBezTo>
                  <a:lnTo>
                    <a:pt x="0" y="35723"/>
                  </a:lnTo>
                  <a:cubicBezTo>
                    <a:pt x="0" y="14213"/>
                    <a:pt x="10965" y="0"/>
                    <a:pt x="32476" y="0"/>
                  </a:cubicBezTo>
                  <a:cubicBezTo>
                    <a:pt x="53986" y="0"/>
                    <a:pt x="65104" y="14175"/>
                    <a:pt x="65104" y="35723"/>
                  </a:cubicBezTo>
                  <a:lnTo>
                    <a:pt x="65104" y="46841"/>
                  </a:lnTo>
                  <a:cubicBezTo>
                    <a:pt x="65104" y="68390"/>
                    <a:pt x="53986" y="82564"/>
                    <a:pt x="32476" y="82564"/>
                  </a:cubicBezTo>
                  <a:close/>
                  <a:moveTo>
                    <a:pt x="52228" y="35761"/>
                  </a:moveTo>
                  <a:cubicBezTo>
                    <a:pt x="52228" y="20823"/>
                    <a:pt x="46230" y="11309"/>
                    <a:pt x="32476" y="11309"/>
                  </a:cubicBezTo>
                  <a:cubicBezTo>
                    <a:pt x="18874" y="11309"/>
                    <a:pt x="12876" y="20670"/>
                    <a:pt x="12876" y="35761"/>
                  </a:cubicBezTo>
                  <a:lnTo>
                    <a:pt x="12876" y="46879"/>
                  </a:lnTo>
                  <a:cubicBezTo>
                    <a:pt x="12876" y="61818"/>
                    <a:pt x="18721" y="71332"/>
                    <a:pt x="32476" y="71332"/>
                  </a:cubicBezTo>
                  <a:cubicBezTo>
                    <a:pt x="46077" y="71332"/>
                    <a:pt x="52228" y="61971"/>
                    <a:pt x="52228" y="46879"/>
                  </a:cubicBezTo>
                  <a:lnTo>
                    <a:pt x="52228" y="35761"/>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66482F2B-C423-2665-2D0A-BF5D6455B643}"/>
                </a:ext>
              </a:extLst>
            </p:cNvPr>
            <p:cNvSpPr/>
            <p:nvPr/>
          </p:nvSpPr>
          <p:spPr>
            <a:xfrm>
              <a:off x="11270746" y="190197"/>
              <a:ext cx="61589" cy="81456"/>
            </a:xfrm>
            <a:custGeom>
              <a:avLst/>
              <a:gdLst>
                <a:gd name="connsiteX0" fmla="*/ 58724 w 61589"/>
                <a:gd name="connsiteY0" fmla="*/ 81456 h 81456"/>
                <a:gd name="connsiteX1" fmla="*/ 51694 w 61589"/>
                <a:gd name="connsiteY1" fmla="*/ 81456 h 81456"/>
                <a:gd name="connsiteX2" fmla="*/ 48752 w 61589"/>
                <a:gd name="connsiteY2" fmla="*/ 78515 h 81456"/>
                <a:gd name="connsiteX3" fmla="*/ 48752 w 61589"/>
                <a:gd name="connsiteY3" fmla="*/ 30374 h 81456"/>
                <a:gd name="connsiteX4" fmla="*/ 32667 w 61589"/>
                <a:gd name="connsiteY4" fmla="*/ 11042 h 81456"/>
                <a:gd name="connsiteX5" fmla="*/ 12914 w 61589"/>
                <a:gd name="connsiteY5" fmla="*/ 16734 h 81456"/>
                <a:gd name="connsiteX6" fmla="*/ 12914 w 61589"/>
                <a:gd name="connsiteY6" fmla="*/ 78476 h 81456"/>
                <a:gd name="connsiteX7" fmla="*/ 9972 w 61589"/>
                <a:gd name="connsiteY7" fmla="*/ 81418 h 81456"/>
                <a:gd name="connsiteX8" fmla="*/ 2789 w 61589"/>
                <a:gd name="connsiteY8" fmla="*/ 81418 h 81456"/>
                <a:gd name="connsiteX9" fmla="*/ 0 w 61589"/>
                <a:gd name="connsiteY9" fmla="*/ 78476 h 81456"/>
                <a:gd name="connsiteX10" fmla="*/ 0 w 61589"/>
                <a:gd name="connsiteY10" fmla="*/ 3935 h 81456"/>
                <a:gd name="connsiteX11" fmla="*/ 2789 w 61589"/>
                <a:gd name="connsiteY11" fmla="*/ 993 h 81456"/>
                <a:gd name="connsiteX12" fmla="*/ 10086 w 61589"/>
                <a:gd name="connsiteY12" fmla="*/ 993 h 81456"/>
                <a:gd name="connsiteX13" fmla="*/ 12876 w 61589"/>
                <a:gd name="connsiteY13" fmla="*/ 3935 h 81456"/>
                <a:gd name="connsiteX14" fmla="*/ 12876 w 61589"/>
                <a:gd name="connsiteY14" fmla="*/ 6724 h 81456"/>
                <a:gd name="connsiteX15" fmla="*/ 36143 w 61589"/>
                <a:gd name="connsiteY15" fmla="*/ 0 h 81456"/>
                <a:gd name="connsiteX16" fmla="*/ 61589 w 61589"/>
                <a:gd name="connsiteY16" fmla="*/ 30451 h 81456"/>
                <a:gd name="connsiteX17" fmla="*/ 61589 w 61589"/>
                <a:gd name="connsiteY17" fmla="*/ 78591 h 81456"/>
                <a:gd name="connsiteX18" fmla="*/ 58724 w 61589"/>
                <a:gd name="connsiteY18" fmla="*/ 81456 h 81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456">
                  <a:moveTo>
                    <a:pt x="58724" y="81456"/>
                  </a:moveTo>
                  <a:lnTo>
                    <a:pt x="51694" y="81456"/>
                  </a:lnTo>
                  <a:cubicBezTo>
                    <a:pt x="50089" y="81456"/>
                    <a:pt x="48752" y="80157"/>
                    <a:pt x="48752" y="78515"/>
                  </a:cubicBezTo>
                  <a:lnTo>
                    <a:pt x="48752" y="30374"/>
                  </a:lnTo>
                  <a:cubicBezTo>
                    <a:pt x="48752" y="15588"/>
                    <a:pt x="43785" y="11042"/>
                    <a:pt x="32667" y="11042"/>
                  </a:cubicBezTo>
                  <a:cubicBezTo>
                    <a:pt x="26515" y="11042"/>
                    <a:pt x="19638" y="13372"/>
                    <a:pt x="12914" y="16734"/>
                  </a:cubicBezTo>
                  <a:lnTo>
                    <a:pt x="12914" y="78476"/>
                  </a:lnTo>
                  <a:cubicBezTo>
                    <a:pt x="12914" y="79928"/>
                    <a:pt x="11615" y="81418"/>
                    <a:pt x="9972" y="81418"/>
                  </a:cubicBezTo>
                  <a:lnTo>
                    <a:pt x="2789" y="81418"/>
                  </a:lnTo>
                  <a:cubicBezTo>
                    <a:pt x="1337" y="81418"/>
                    <a:pt x="0" y="80119"/>
                    <a:pt x="0" y="78476"/>
                  </a:cubicBezTo>
                  <a:lnTo>
                    <a:pt x="0" y="3935"/>
                  </a:lnTo>
                  <a:cubicBezTo>
                    <a:pt x="0" y="2331"/>
                    <a:pt x="1184" y="993"/>
                    <a:pt x="2789" y="993"/>
                  </a:cubicBezTo>
                  <a:lnTo>
                    <a:pt x="10086" y="993"/>
                  </a:lnTo>
                  <a:cubicBezTo>
                    <a:pt x="11691" y="993"/>
                    <a:pt x="12876" y="2292"/>
                    <a:pt x="12876" y="3935"/>
                  </a:cubicBezTo>
                  <a:lnTo>
                    <a:pt x="12876" y="6724"/>
                  </a:lnTo>
                  <a:cubicBezTo>
                    <a:pt x="20937" y="2178"/>
                    <a:pt x="27509" y="0"/>
                    <a:pt x="36143" y="0"/>
                  </a:cubicBezTo>
                  <a:cubicBezTo>
                    <a:pt x="53718" y="0"/>
                    <a:pt x="61589" y="10965"/>
                    <a:pt x="61589" y="30451"/>
                  </a:cubicBezTo>
                  <a:lnTo>
                    <a:pt x="61589" y="78591"/>
                  </a:lnTo>
                  <a:cubicBezTo>
                    <a:pt x="61627" y="80157"/>
                    <a:pt x="60328" y="81456"/>
                    <a:pt x="58724" y="8145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AF31F80B-F339-44F9-8227-D93EE381FAE9}"/>
                </a:ext>
              </a:extLst>
            </p:cNvPr>
            <p:cNvSpPr/>
            <p:nvPr/>
          </p:nvSpPr>
          <p:spPr>
            <a:xfrm>
              <a:off x="11349337" y="190197"/>
              <a:ext cx="58953" cy="82488"/>
            </a:xfrm>
            <a:custGeom>
              <a:avLst/>
              <a:gdLst>
                <a:gd name="connsiteX0" fmla="*/ 56049 w 58953"/>
                <a:gd name="connsiteY0" fmla="*/ 81456 h 82488"/>
                <a:gd name="connsiteX1" fmla="*/ 49325 w 58953"/>
                <a:gd name="connsiteY1" fmla="*/ 81456 h 82488"/>
                <a:gd name="connsiteX2" fmla="*/ 46383 w 58953"/>
                <a:gd name="connsiteY2" fmla="*/ 78515 h 82488"/>
                <a:gd name="connsiteX3" fmla="*/ 46383 w 58953"/>
                <a:gd name="connsiteY3" fmla="*/ 75305 h 82488"/>
                <a:gd name="connsiteX4" fmla="*/ 23841 w 58953"/>
                <a:gd name="connsiteY4" fmla="*/ 82488 h 82488"/>
                <a:gd name="connsiteX5" fmla="*/ 0 w 58953"/>
                <a:gd name="connsiteY5" fmla="*/ 58800 h 82488"/>
                <a:gd name="connsiteX6" fmla="*/ 0 w 58953"/>
                <a:gd name="connsiteY6" fmla="*/ 57042 h 82488"/>
                <a:gd name="connsiteX7" fmla="*/ 35265 w 58953"/>
                <a:gd name="connsiteY7" fmla="*/ 33354 h 82488"/>
                <a:gd name="connsiteX8" fmla="*/ 46077 w 58953"/>
                <a:gd name="connsiteY8" fmla="*/ 33354 h 82488"/>
                <a:gd name="connsiteX9" fmla="*/ 46077 w 58953"/>
                <a:gd name="connsiteY9" fmla="*/ 27509 h 82488"/>
                <a:gd name="connsiteX10" fmla="*/ 30412 w 58953"/>
                <a:gd name="connsiteY10" fmla="*/ 10965 h 82488"/>
                <a:gd name="connsiteX11" fmla="*/ 8023 w 58953"/>
                <a:gd name="connsiteY11" fmla="*/ 12150 h 82488"/>
                <a:gd name="connsiteX12" fmla="*/ 7297 w 58953"/>
                <a:gd name="connsiteY12" fmla="*/ 12150 h 82488"/>
                <a:gd name="connsiteX13" fmla="*/ 4661 w 58953"/>
                <a:gd name="connsiteY13" fmla="*/ 9819 h 82488"/>
                <a:gd name="connsiteX14" fmla="*/ 4661 w 58953"/>
                <a:gd name="connsiteY14" fmla="*/ 4699 h 82488"/>
                <a:gd name="connsiteX15" fmla="*/ 7718 w 58953"/>
                <a:gd name="connsiteY15" fmla="*/ 1910 h 82488"/>
                <a:gd name="connsiteX16" fmla="*/ 30412 w 58953"/>
                <a:gd name="connsiteY16" fmla="*/ 0 h 82488"/>
                <a:gd name="connsiteX17" fmla="*/ 58953 w 58953"/>
                <a:gd name="connsiteY17" fmla="*/ 27509 h 82488"/>
                <a:gd name="connsiteX18" fmla="*/ 58953 w 58953"/>
                <a:gd name="connsiteY18" fmla="*/ 78591 h 82488"/>
                <a:gd name="connsiteX19" fmla="*/ 56049 w 58953"/>
                <a:gd name="connsiteY19" fmla="*/ 81456 h 82488"/>
                <a:gd name="connsiteX20" fmla="*/ 46115 w 58953"/>
                <a:gd name="connsiteY20" fmla="*/ 42562 h 82488"/>
                <a:gd name="connsiteX21" fmla="*/ 35303 w 58953"/>
                <a:gd name="connsiteY21" fmla="*/ 42562 h 82488"/>
                <a:gd name="connsiteX22" fmla="*/ 12914 w 58953"/>
                <a:gd name="connsiteY22" fmla="*/ 56890 h 82488"/>
                <a:gd name="connsiteX23" fmla="*/ 12914 w 58953"/>
                <a:gd name="connsiteY23" fmla="*/ 58647 h 82488"/>
                <a:gd name="connsiteX24" fmla="*/ 26363 w 58953"/>
                <a:gd name="connsiteY24" fmla="*/ 71943 h 82488"/>
                <a:gd name="connsiteX25" fmla="*/ 46115 w 58953"/>
                <a:gd name="connsiteY25" fmla="*/ 66097 h 82488"/>
                <a:gd name="connsiteX26" fmla="*/ 46115 w 58953"/>
                <a:gd name="connsiteY26" fmla="*/ 42562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3" h="82488">
                  <a:moveTo>
                    <a:pt x="56049" y="81456"/>
                  </a:moveTo>
                  <a:lnTo>
                    <a:pt x="49325" y="81456"/>
                  </a:lnTo>
                  <a:cubicBezTo>
                    <a:pt x="47720" y="81456"/>
                    <a:pt x="46383" y="80157"/>
                    <a:pt x="46383" y="78515"/>
                  </a:cubicBezTo>
                  <a:lnTo>
                    <a:pt x="46383" y="75305"/>
                  </a:lnTo>
                  <a:cubicBezTo>
                    <a:pt x="39353" y="79393"/>
                    <a:pt x="32055" y="82488"/>
                    <a:pt x="23841" y="82488"/>
                  </a:cubicBezTo>
                  <a:cubicBezTo>
                    <a:pt x="11385" y="82488"/>
                    <a:pt x="0" y="77063"/>
                    <a:pt x="0" y="58800"/>
                  </a:cubicBezTo>
                  <a:lnTo>
                    <a:pt x="0" y="57042"/>
                  </a:lnTo>
                  <a:cubicBezTo>
                    <a:pt x="0" y="41225"/>
                    <a:pt x="9208" y="33354"/>
                    <a:pt x="35265" y="33354"/>
                  </a:cubicBezTo>
                  <a:lnTo>
                    <a:pt x="46077" y="33354"/>
                  </a:lnTo>
                  <a:lnTo>
                    <a:pt x="46077" y="27509"/>
                  </a:lnTo>
                  <a:cubicBezTo>
                    <a:pt x="46077" y="15206"/>
                    <a:pt x="41836" y="10965"/>
                    <a:pt x="30412"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2" y="0"/>
                  </a:cubicBezTo>
                  <a:cubicBezTo>
                    <a:pt x="50738" y="0"/>
                    <a:pt x="58953" y="10239"/>
                    <a:pt x="58953" y="27509"/>
                  </a:cubicBezTo>
                  <a:lnTo>
                    <a:pt x="58953" y="78591"/>
                  </a:lnTo>
                  <a:cubicBezTo>
                    <a:pt x="58991" y="80157"/>
                    <a:pt x="57692" y="81456"/>
                    <a:pt x="56049" y="81456"/>
                  </a:cubicBezTo>
                  <a:close/>
                  <a:moveTo>
                    <a:pt x="46115" y="42562"/>
                  </a:moveTo>
                  <a:lnTo>
                    <a:pt x="35303" y="42562"/>
                  </a:lnTo>
                  <a:cubicBezTo>
                    <a:pt x="17613" y="42562"/>
                    <a:pt x="12914" y="46497"/>
                    <a:pt x="12914" y="56890"/>
                  </a:cubicBezTo>
                  <a:lnTo>
                    <a:pt x="12914" y="58647"/>
                  </a:lnTo>
                  <a:cubicBezTo>
                    <a:pt x="12914" y="69192"/>
                    <a:pt x="17881" y="71943"/>
                    <a:pt x="26363" y="71943"/>
                  </a:cubicBezTo>
                  <a:cubicBezTo>
                    <a:pt x="33087" y="71943"/>
                    <a:pt x="39085" y="69880"/>
                    <a:pt x="46115" y="66097"/>
                  </a:cubicBezTo>
                  <a:lnTo>
                    <a:pt x="46115" y="4256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40B4ACD6-F940-F414-7F0E-4A1B240097CA}"/>
                </a:ext>
              </a:extLst>
            </p:cNvPr>
            <p:cNvSpPr/>
            <p:nvPr/>
          </p:nvSpPr>
          <p:spPr>
            <a:xfrm>
              <a:off x="11429685" y="161619"/>
              <a:ext cx="12875" cy="110035"/>
            </a:xfrm>
            <a:custGeom>
              <a:avLst/>
              <a:gdLst>
                <a:gd name="connsiteX0" fmla="*/ 10239 w 12875"/>
                <a:gd name="connsiteY0" fmla="*/ 110035 h 110035"/>
                <a:gd name="connsiteX1" fmla="*/ 2636 w 12875"/>
                <a:gd name="connsiteY1" fmla="*/ 110035 h 110035"/>
                <a:gd name="connsiteX2" fmla="*/ 0 w 12875"/>
                <a:gd name="connsiteY2" fmla="*/ 107093 h 110035"/>
                <a:gd name="connsiteX3" fmla="*/ 0 w 12875"/>
                <a:gd name="connsiteY3" fmla="*/ 2789 h 110035"/>
                <a:gd name="connsiteX4" fmla="*/ 2636 w 12875"/>
                <a:gd name="connsiteY4" fmla="*/ 0 h 110035"/>
                <a:gd name="connsiteX5" fmla="*/ 10239 w 12875"/>
                <a:gd name="connsiteY5" fmla="*/ 0 h 110035"/>
                <a:gd name="connsiteX6" fmla="*/ 12876 w 12875"/>
                <a:gd name="connsiteY6" fmla="*/ 2789 h 110035"/>
                <a:gd name="connsiteX7" fmla="*/ 12876 w 12875"/>
                <a:gd name="connsiteY7" fmla="*/ 107093 h 110035"/>
                <a:gd name="connsiteX8" fmla="*/ 10239 w 12875"/>
                <a:gd name="connsiteY8" fmla="*/ 110035 h 11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75" h="110035">
                  <a:moveTo>
                    <a:pt x="10239" y="110035"/>
                  </a:moveTo>
                  <a:lnTo>
                    <a:pt x="2636" y="110035"/>
                  </a:lnTo>
                  <a:cubicBezTo>
                    <a:pt x="1184" y="110035"/>
                    <a:pt x="0" y="108736"/>
                    <a:pt x="0" y="107093"/>
                  </a:cubicBezTo>
                  <a:lnTo>
                    <a:pt x="0" y="2789"/>
                  </a:lnTo>
                  <a:cubicBezTo>
                    <a:pt x="0" y="1337"/>
                    <a:pt x="1032" y="0"/>
                    <a:pt x="2636" y="0"/>
                  </a:cubicBezTo>
                  <a:lnTo>
                    <a:pt x="10239" y="0"/>
                  </a:lnTo>
                  <a:cubicBezTo>
                    <a:pt x="11691" y="0"/>
                    <a:pt x="12876" y="1184"/>
                    <a:pt x="12876" y="2789"/>
                  </a:cubicBezTo>
                  <a:lnTo>
                    <a:pt x="12876" y="107093"/>
                  </a:lnTo>
                  <a:cubicBezTo>
                    <a:pt x="12876" y="108583"/>
                    <a:pt x="11882" y="110035"/>
                    <a:pt x="10239" y="11003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1EFF6CCD-F230-FC60-63A0-A5C6567AACD1}"/>
                </a:ext>
              </a:extLst>
            </p:cNvPr>
            <p:cNvSpPr/>
            <p:nvPr/>
          </p:nvSpPr>
          <p:spPr>
            <a:xfrm>
              <a:off x="11461320" y="190197"/>
              <a:ext cx="64645" cy="82526"/>
            </a:xfrm>
            <a:custGeom>
              <a:avLst/>
              <a:gdLst>
                <a:gd name="connsiteX0" fmla="*/ 61895 w 64645"/>
                <a:gd name="connsiteY0" fmla="*/ 45351 h 82526"/>
                <a:gd name="connsiteX1" fmla="*/ 12876 w 64645"/>
                <a:gd name="connsiteY1" fmla="*/ 45351 h 82526"/>
                <a:gd name="connsiteX2" fmla="*/ 12876 w 64645"/>
                <a:gd name="connsiteY2" fmla="*/ 47414 h 82526"/>
                <a:gd name="connsiteX3" fmla="*/ 33202 w 64645"/>
                <a:gd name="connsiteY3" fmla="*/ 71255 h 82526"/>
                <a:gd name="connsiteX4" fmla="*/ 59258 w 64645"/>
                <a:gd name="connsiteY4" fmla="*/ 69651 h 82526"/>
                <a:gd name="connsiteX5" fmla="*/ 59984 w 64645"/>
                <a:gd name="connsiteY5" fmla="*/ 69651 h 82526"/>
                <a:gd name="connsiteX6" fmla="*/ 62315 w 64645"/>
                <a:gd name="connsiteY6" fmla="*/ 71714 h 82526"/>
                <a:gd name="connsiteX7" fmla="*/ 62315 w 64645"/>
                <a:gd name="connsiteY7" fmla="*/ 76681 h 82526"/>
                <a:gd name="connsiteX8" fmla="*/ 59373 w 64645"/>
                <a:gd name="connsiteY8" fmla="*/ 80043 h 82526"/>
                <a:gd name="connsiteX9" fmla="*/ 33202 w 64645"/>
                <a:gd name="connsiteY9" fmla="*/ 82526 h 82526"/>
                <a:gd name="connsiteX10" fmla="*/ 0 w 64645"/>
                <a:gd name="connsiteY10" fmla="*/ 47414 h 82526"/>
                <a:gd name="connsiteX11" fmla="*/ 0 w 64645"/>
                <a:gd name="connsiteY11" fmla="*/ 34233 h 82526"/>
                <a:gd name="connsiteX12" fmla="*/ 32476 w 64645"/>
                <a:gd name="connsiteY12" fmla="*/ 0 h 82526"/>
                <a:gd name="connsiteX13" fmla="*/ 64646 w 64645"/>
                <a:gd name="connsiteY13" fmla="*/ 34233 h 82526"/>
                <a:gd name="connsiteX14" fmla="*/ 64646 w 64645"/>
                <a:gd name="connsiteY14" fmla="*/ 42142 h 82526"/>
                <a:gd name="connsiteX15" fmla="*/ 61895 w 64645"/>
                <a:gd name="connsiteY15" fmla="*/ 45351 h 82526"/>
                <a:gd name="connsiteX16" fmla="*/ 51655 w 64645"/>
                <a:gd name="connsiteY16" fmla="*/ 34195 h 82526"/>
                <a:gd name="connsiteX17" fmla="*/ 32476 w 64645"/>
                <a:gd name="connsiteY17" fmla="*/ 11233 h 82526"/>
                <a:gd name="connsiteX18" fmla="*/ 12876 w 64645"/>
                <a:gd name="connsiteY18" fmla="*/ 34195 h 82526"/>
                <a:gd name="connsiteX19" fmla="*/ 12876 w 64645"/>
                <a:gd name="connsiteY19" fmla="*/ 35494 h 82526"/>
                <a:gd name="connsiteX20" fmla="*/ 51655 w 64645"/>
                <a:gd name="connsiteY20" fmla="*/ 35494 h 82526"/>
                <a:gd name="connsiteX21" fmla="*/ 51655 w 64645"/>
                <a:gd name="connsiteY21" fmla="*/ 34195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645" h="82526">
                  <a:moveTo>
                    <a:pt x="61895" y="45351"/>
                  </a:moveTo>
                  <a:lnTo>
                    <a:pt x="12876" y="45351"/>
                  </a:lnTo>
                  <a:lnTo>
                    <a:pt x="12876" y="47414"/>
                  </a:lnTo>
                  <a:cubicBezTo>
                    <a:pt x="12876" y="64837"/>
                    <a:pt x="19753" y="71255"/>
                    <a:pt x="33202" y="71255"/>
                  </a:cubicBezTo>
                  <a:cubicBezTo>
                    <a:pt x="41684" y="71255"/>
                    <a:pt x="52534" y="70682"/>
                    <a:pt x="59258" y="69651"/>
                  </a:cubicBezTo>
                  <a:cubicBezTo>
                    <a:pt x="59564" y="69651"/>
                    <a:pt x="59717" y="69651"/>
                    <a:pt x="59984" y="69651"/>
                  </a:cubicBezTo>
                  <a:cubicBezTo>
                    <a:pt x="61169" y="69651"/>
                    <a:pt x="62315" y="70224"/>
                    <a:pt x="62315" y="71714"/>
                  </a:cubicBezTo>
                  <a:lnTo>
                    <a:pt x="62315" y="76681"/>
                  </a:lnTo>
                  <a:cubicBezTo>
                    <a:pt x="62315" y="78591"/>
                    <a:pt x="61742" y="79623"/>
                    <a:pt x="59373" y="80043"/>
                  </a:cubicBezTo>
                  <a:cubicBezTo>
                    <a:pt x="51044" y="81648"/>
                    <a:pt x="42982" y="82526"/>
                    <a:pt x="33202" y="82526"/>
                  </a:cubicBezTo>
                  <a:cubicBezTo>
                    <a:pt x="16391" y="82526"/>
                    <a:pt x="0" y="74617"/>
                    <a:pt x="0" y="47414"/>
                  </a:cubicBezTo>
                  <a:lnTo>
                    <a:pt x="0" y="34233"/>
                  </a:lnTo>
                  <a:cubicBezTo>
                    <a:pt x="0" y="13334"/>
                    <a:pt x="11577" y="0"/>
                    <a:pt x="32476" y="0"/>
                  </a:cubicBezTo>
                  <a:cubicBezTo>
                    <a:pt x="53833" y="0"/>
                    <a:pt x="64646" y="13449"/>
                    <a:pt x="64646" y="34233"/>
                  </a:cubicBezTo>
                  <a:lnTo>
                    <a:pt x="64646" y="42142"/>
                  </a:lnTo>
                  <a:cubicBezTo>
                    <a:pt x="64646" y="44014"/>
                    <a:pt x="63652" y="45351"/>
                    <a:pt x="61895" y="45351"/>
                  </a:cubicBezTo>
                  <a:close/>
                  <a:moveTo>
                    <a:pt x="51655" y="34195"/>
                  </a:moveTo>
                  <a:cubicBezTo>
                    <a:pt x="51655" y="17651"/>
                    <a:pt x="45351" y="11233"/>
                    <a:pt x="32476" y="11233"/>
                  </a:cubicBezTo>
                  <a:cubicBezTo>
                    <a:pt x="19906" y="11233"/>
                    <a:pt x="12876" y="18416"/>
                    <a:pt x="12876" y="34195"/>
                  </a:cubicBezTo>
                  <a:lnTo>
                    <a:pt x="12876" y="35494"/>
                  </a:lnTo>
                  <a:lnTo>
                    <a:pt x="51655" y="35494"/>
                  </a:lnTo>
                  <a:lnTo>
                    <a:pt x="51655" y="34195"/>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F2F9ABF2-B253-297D-54E9-6264766F5BB7}"/>
                </a:ext>
              </a:extLst>
            </p:cNvPr>
            <p:cNvSpPr/>
            <p:nvPr/>
          </p:nvSpPr>
          <p:spPr>
            <a:xfrm>
              <a:off x="10928033" y="336338"/>
              <a:ext cx="61207" cy="109729"/>
            </a:xfrm>
            <a:custGeom>
              <a:avLst/>
              <a:gdLst>
                <a:gd name="connsiteX0" fmla="*/ 58265 w 61207"/>
                <a:gd name="connsiteY0" fmla="*/ 58953 h 109729"/>
                <a:gd name="connsiteX1" fmla="*/ 13334 w 61207"/>
                <a:gd name="connsiteY1" fmla="*/ 58953 h 109729"/>
                <a:gd name="connsiteX2" fmla="*/ 13334 w 61207"/>
                <a:gd name="connsiteY2" fmla="*/ 106787 h 109729"/>
                <a:gd name="connsiteX3" fmla="*/ 10392 w 61207"/>
                <a:gd name="connsiteY3" fmla="*/ 109729 h 109729"/>
                <a:gd name="connsiteX4" fmla="*/ 2942 w 61207"/>
                <a:gd name="connsiteY4" fmla="*/ 109729 h 109729"/>
                <a:gd name="connsiteX5" fmla="*/ 0 w 61207"/>
                <a:gd name="connsiteY5" fmla="*/ 106787 h 109729"/>
                <a:gd name="connsiteX6" fmla="*/ 0 w 61207"/>
                <a:gd name="connsiteY6" fmla="*/ 27203 h 109729"/>
                <a:gd name="connsiteX7" fmla="*/ 31177 w 61207"/>
                <a:gd name="connsiteY7" fmla="*/ 0 h 109729"/>
                <a:gd name="connsiteX8" fmla="*/ 59717 w 61207"/>
                <a:gd name="connsiteY8" fmla="*/ 879 h 109729"/>
                <a:gd name="connsiteX9" fmla="*/ 61169 w 61207"/>
                <a:gd name="connsiteY9" fmla="*/ 2942 h 109729"/>
                <a:gd name="connsiteX10" fmla="*/ 61169 w 61207"/>
                <a:gd name="connsiteY10" fmla="*/ 10278 h 109729"/>
                <a:gd name="connsiteX11" fmla="*/ 59564 w 61207"/>
                <a:gd name="connsiteY11" fmla="*/ 12035 h 109729"/>
                <a:gd name="connsiteX12" fmla="*/ 31329 w 61207"/>
                <a:gd name="connsiteY12" fmla="*/ 12035 h 109729"/>
                <a:gd name="connsiteX13" fmla="*/ 13334 w 61207"/>
                <a:gd name="connsiteY13" fmla="*/ 27241 h 109729"/>
                <a:gd name="connsiteX14" fmla="*/ 13334 w 61207"/>
                <a:gd name="connsiteY14" fmla="*/ 47567 h 109729"/>
                <a:gd name="connsiteX15" fmla="*/ 58265 w 61207"/>
                <a:gd name="connsiteY15" fmla="*/ 47567 h 109729"/>
                <a:gd name="connsiteX16" fmla="*/ 61207 w 61207"/>
                <a:gd name="connsiteY16" fmla="*/ 50509 h 109729"/>
                <a:gd name="connsiteX17" fmla="*/ 61207 w 61207"/>
                <a:gd name="connsiteY17" fmla="*/ 56049 h 109729"/>
                <a:gd name="connsiteX18" fmla="*/ 58265 w 61207"/>
                <a:gd name="connsiteY18" fmla="*/ 58953 h 10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207" h="109729">
                  <a:moveTo>
                    <a:pt x="58265" y="58953"/>
                  </a:moveTo>
                  <a:lnTo>
                    <a:pt x="13334" y="58953"/>
                  </a:lnTo>
                  <a:lnTo>
                    <a:pt x="13334" y="106787"/>
                  </a:lnTo>
                  <a:cubicBezTo>
                    <a:pt x="13334" y="108392"/>
                    <a:pt x="12035" y="109729"/>
                    <a:pt x="10392" y="109729"/>
                  </a:cubicBezTo>
                  <a:lnTo>
                    <a:pt x="2942" y="109729"/>
                  </a:lnTo>
                  <a:cubicBezTo>
                    <a:pt x="1337" y="109729"/>
                    <a:pt x="0" y="108430"/>
                    <a:pt x="0" y="106787"/>
                  </a:cubicBezTo>
                  <a:lnTo>
                    <a:pt x="0" y="27203"/>
                  </a:lnTo>
                  <a:cubicBezTo>
                    <a:pt x="0" y="7756"/>
                    <a:pt x="10698" y="0"/>
                    <a:pt x="31177" y="0"/>
                  </a:cubicBezTo>
                  <a:cubicBezTo>
                    <a:pt x="39811" y="0"/>
                    <a:pt x="53566" y="306"/>
                    <a:pt x="59717" y="879"/>
                  </a:cubicBezTo>
                  <a:cubicBezTo>
                    <a:pt x="60596" y="1032"/>
                    <a:pt x="61169" y="2063"/>
                    <a:pt x="61169" y="2942"/>
                  </a:cubicBezTo>
                  <a:lnTo>
                    <a:pt x="61169" y="10278"/>
                  </a:lnTo>
                  <a:cubicBezTo>
                    <a:pt x="61169" y="11309"/>
                    <a:pt x="60596" y="12035"/>
                    <a:pt x="59564" y="12035"/>
                  </a:cubicBezTo>
                  <a:lnTo>
                    <a:pt x="31329" y="12035"/>
                  </a:lnTo>
                  <a:cubicBezTo>
                    <a:pt x="15818" y="12035"/>
                    <a:pt x="13334" y="16123"/>
                    <a:pt x="13334" y="27241"/>
                  </a:cubicBezTo>
                  <a:lnTo>
                    <a:pt x="13334" y="47567"/>
                  </a:lnTo>
                  <a:lnTo>
                    <a:pt x="58265" y="47567"/>
                  </a:lnTo>
                  <a:cubicBezTo>
                    <a:pt x="59870" y="47567"/>
                    <a:pt x="61207" y="48866"/>
                    <a:pt x="61207" y="50509"/>
                  </a:cubicBezTo>
                  <a:lnTo>
                    <a:pt x="61207" y="56049"/>
                  </a:lnTo>
                  <a:cubicBezTo>
                    <a:pt x="61169" y="57654"/>
                    <a:pt x="59870" y="58953"/>
                    <a:pt x="58265" y="5895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AF6C4638-00DD-983A-40EB-5545EC3B2219}"/>
                </a:ext>
              </a:extLst>
            </p:cNvPr>
            <p:cNvSpPr/>
            <p:nvPr/>
          </p:nvSpPr>
          <p:spPr>
            <a:xfrm>
              <a:off x="11000663" y="364610"/>
              <a:ext cx="65104" cy="82488"/>
            </a:xfrm>
            <a:custGeom>
              <a:avLst/>
              <a:gdLst>
                <a:gd name="connsiteX0" fmla="*/ 32476 w 65104"/>
                <a:gd name="connsiteY0" fmla="*/ 82488 h 82488"/>
                <a:gd name="connsiteX1" fmla="*/ 0 w 65104"/>
                <a:gd name="connsiteY1" fmla="*/ 46803 h 82488"/>
                <a:gd name="connsiteX2" fmla="*/ 0 w 65104"/>
                <a:gd name="connsiteY2" fmla="*/ 35685 h 82488"/>
                <a:gd name="connsiteX3" fmla="*/ 32476 w 65104"/>
                <a:gd name="connsiteY3" fmla="*/ 0 h 82488"/>
                <a:gd name="connsiteX4" fmla="*/ 65104 w 65104"/>
                <a:gd name="connsiteY4" fmla="*/ 35685 h 82488"/>
                <a:gd name="connsiteX5" fmla="*/ 65104 w 65104"/>
                <a:gd name="connsiteY5" fmla="*/ 46803 h 82488"/>
                <a:gd name="connsiteX6" fmla="*/ 32476 w 65104"/>
                <a:gd name="connsiteY6" fmla="*/ 82488 h 82488"/>
                <a:gd name="connsiteX7" fmla="*/ 52228 w 65104"/>
                <a:gd name="connsiteY7" fmla="*/ 35647 h 82488"/>
                <a:gd name="connsiteX8" fmla="*/ 32476 w 65104"/>
                <a:gd name="connsiteY8" fmla="*/ 11233 h 82488"/>
                <a:gd name="connsiteX9" fmla="*/ 12876 w 65104"/>
                <a:gd name="connsiteY9" fmla="*/ 35647 h 82488"/>
                <a:gd name="connsiteX10" fmla="*/ 12876 w 65104"/>
                <a:gd name="connsiteY10" fmla="*/ 46765 h 82488"/>
                <a:gd name="connsiteX11" fmla="*/ 32476 w 65104"/>
                <a:gd name="connsiteY11" fmla="*/ 71217 h 82488"/>
                <a:gd name="connsiteX12" fmla="*/ 52228 w 65104"/>
                <a:gd name="connsiteY12" fmla="*/ 46765 h 82488"/>
                <a:gd name="connsiteX13" fmla="*/ 52228 w 65104"/>
                <a:gd name="connsiteY13" fmla="*/ 35647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104" h="82488">
                  <a:moveTo>
                    <a:pt x="32476" y="82488"/>
                  </a:moveTo>
                  <a:cubicBezTo>
                    <a:pt x="10965" y="82488"/>
                    <a:pt x="0" y="68313"/>
                    <a:pt x="0" y="46803"/>
                  </a:cubicBezTo>
                  <a:lnTo>
                    <a:pt x="0" y="35685"/>
                  </a:lnTo>
                  <a:cubicBezTo>
                    <a:pt x="0" y="14175"/>
                    <a:pt x="10965" y="0"/>
                    <a:pt x="32476" y="0"/>
                  </a:cubicBezTo>
                  <a:cubicBezTo>
                    <a:pt x="53986" y="0"/>
                    <a:pt x="65104" y="14175"/>
                    <a:pt x="65104" y="35685"/>
                  </a:cubicBezTo>
                  <a:lnTo>
                    <a:pt x="65104" y="46803"/>
                  </a:lnTo>
                  <a:cubicBezTo>
                    <a:pt x="65104" y="68275"/>
                    <a:pt x="53986" y="82488"/>
                    <a:pt x="32476" y="82488"/>
                  </a:cubicBezTo>
                  <a:close/>
                  <a:moveTo>
                    <a:pt x="52228" y="35647"/>
                  </a:moveTo>
                  <a:cubicBezTo>
                    <a:pt x="52228" y="20708"/>
                    <a:pt x="46230" y="11233"/>
                    <a:pt x="32476" y="11233"/>
                  </a:cubicBezTo>
                  <a:cubicBezTo>
                    <a:pt x="18874" y="11233"/>
                    <a:pt x="12876" y="20593"/>
                    <a:pt x="12876" y="35647"/>
                  </a:cubicBezTo>
                  <a:lnTo>
                    <a:pt x="12876" y="46765"/>
                  </a:lnTo>
                  <a:cubicBezTo>
                    <a:pt x="12876" y="61704"/>
                    <a:pt x="18721" y="71217"/>
                    <a:pt x="32476" y="71217"/>
                  </a:cubicBezTo>
                  <a:cubicBezTo>
                    <a:pt x="46077" y="71217"/>
                    <a:pt x="52228" y="61857"/>
                    <a:pt x="52228" y="46765"/>
                  </a:cubicBezTo>
                  <a:lnTo>
                    <a:pt x="52228" y="35647"/>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0FDAD968-FD40-B25D-FAA4-AD0C111FA6D5}"/>
                </a:ext>
              </a:extLst>
            </p:cNvPr>
            <p:cNvSpPr/>
            <p:nvPr/>
          </p:nvSpPr>
          <p:spPr>
            <a:xfrm>
              <a:off x="11082999" y="364610"/>
              <a:ext cx="36144" cy="81494"/>
            </a:xfrm>
            <a:custGeom>
              <a:avLst/>
              <a:gdLst>
                <a:gd name="connsiteX0" fmla="*/ 33087 w 36144"/>
                <a:gd name="connsiteY0" fmla="*/ 11080 h 81494"/>
                <a:gd name="connsiteX1" fmla="*/ 12914 w 36144"/>
                <a:gd name="connsiteY1" fmla="*/ 17231 h 81494"/>
                <a:gd name="connsiteX2" fmla="*/ 12914 w 36144"/>
                <a:gd name="connsiteY2" fmla="*/ 78553 h 81494"/>
                <a:gd name="connsiteX3" fmla="*/ 9972 w 36144"/>
                <a:gd name="connsiteY3" fmla="*/ 81495 h 81494"/>
                <a:gd name="connsiteX4" fmla="*/ 2789 w 36144"/>
                <a:gd name="connsiteY4" fmla="*/ 81495 h 81494"/>
                <a:gd name="connsiteX5" fmla="*/ 0 w 36144"/>
                <a:gd name="connsiteY5" fmla="*/ 78553 h 81494"/>
                <a:gd name="connsiteX6" fmla="*/ 0 w 36144"/>
                <a:gd name="connsiteY6" fmla="*/ 3935 h 81494"/>
                <a:gd name="connsiteX7" fmla="*/ 2789 w 36144"/>
                <a:gd name="connsiteY7" fmla="*/ 993 h 81494"/>
                <a:gd name="connsiteX8" fmla="*/ 9666 w 36144"/>
                <a:gd name="connsiteY8" fmla="*/ 993 h 81494"/>
                <a:gd name="connsiteX9" fmla="*/ 12455 w 36144"/>
                <a:gd name="connsiteY9" fmla="*/ 3935 h 81494"/>
                <a:gd name="connsiteX10" fmla="*/ 12455 w 36144"/>
                <a:gd name="connsiteY10" fmla="*/ 7030 h 81494"/>
                <a:gd name="connsiteX11" fmla="*/ 33087 w 36144"/>
                <a:gd name="connsiteY11" fmla="*/ 0 h 81494"/>
                <a:gd name="connsiteX12" fmla="*/ 36144 w 36144"/>
                <a:gd name="connsiteY12" fmla="*/ 2636 h 81494"/>
                <a:gd name="connsiteX13" fmla="*/ 36144 w 36144"/>
                <a:gd name="connsiteY13" fmla="*/ 8635 h 81494"/>
                <a:gd name="connsiteX14" fmla="*/ 33087 w 36144"/>
                <a:gd name="connsiteY14" fmla="*/ 11080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4" h="81494">
                  <a:moveTo>
                    <a:pt x="33087" y="11080"/>
                  </a:moveTo>
                  <a:cubicBezTo>
                    <a:pt x="26363" y="11080"/>
                    <a:pt x="20211" y="12837"/>
                    <a:pt x="12914" y="1723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9666" y="993"/>
                  </a:lnTo>
                  <a:cubicBezTo>
                    <a:pt x="11271" y="993"/>
                    <a:pt x="12455" y="2292"/>
                    <a:pt x="12455" y="3935"/>
                  </a:cubicBezTo>
                  <a:lnTo>
                    <a:pt x="12455" y="7030"/>
                  </a:lnTo>
                  <a:cubicBezTo>
                    <a:pt x="19753" y="1910"/>
                    <a:pt x="26515" y="0"/>
                    <a:pt x="33087" y="0"/>
                  </a:cubicBezTo>
                  <a:cubicBezTo>
                    <a:pt x="35150" y="0"/>
                    <a:pt x="36144" y="879"/>
                    <a:pt x="36144" y="2636"/>
                  </a:cubicBezTo>
                  <a:lnTo>
                    <a:pt x="36144" y="8635"/>
                  </a:lnTo>
                  <a:cubicBezTo>
                    <a:pt x="36182" y="10201"/>
                    <a:pt x="35150" y="11080"/>
                    <a:pt x="33087" y="1108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A7C3070B-BD4A-EF49-543D-D4009EF7F49B}"/>
                </a:ext>
              </a:extLst>
            </p:cNvPr>
            <p:cNvSpPr/>
            <p:nvPr/>
          </p:nvSpPr>
          <p:spPr>
            <a:xfrm>
              <a:off x="11130413" y="364572"/>
              <a:ext cx="53489" cy="82526"/>
            </a:xfrm>
            <a:custGeom>
              <a:avLst/>
              <a:gdLst>
                <a:gd name="connsiteX0" fmla="*/ 26210 w 53489"/>
                <a:gd name="connsiteY0" fmla="*/ 82526 h 82526"/>
                <a:gd name="connsiteX1" fmla="*/ 3095 w 53489"/>
                <a:gd name="connsiteY1" fmla="*/ 80348 h 82526"/>
                <a:gd name="connsiteX2" fmla="*/ 38 w 53489"/>
                <a:gd name="connsiteY2" fmla="*/ 77407 h 82526"/>
                <a:gd name="connsiteX3" fmla="*/ 38 w 53489"/>
                <a:gd name="connsiteY3" fmla="*/ 72287 h 82526"/>
                <a:gd name="connsiteX4" fmla="*/ 2675 w 53489"/>
                <a:gd name="connsiteY4" fmla="*/ 70109 h 82526"/>
                <a:gd name="connsiteX5" fmla="*/ 3248 w 53489"/>
                <a:gd name="connsiteY5" fmla="*/ 70109 h 82526"/>
                <a:gd name="connsiteX6" fmla="*/ 26210 w 53489"/>
                <a:gd name="connsiteY6" fmla="*/ 71714 h 82526"/>
                <a:gd name="connsiteX7" fmla="*/ 40690 w 53489"/>
                <a:gd name="connsiteY7" fmla="*/ 61322 h 82526"/>
                <a:gd name="connsiteX8" fmla="*/ 29725 w 53489"/>
                <a:gd name="connsiteY8" fmla="*/ 49172 h 82526"/>
                <a:gd name="connsiteX9" fmla="*/ 14939 w 53489"/>
                <a:gd name="connsiteY9" fmla="*/ 40384 h 82526"/>
                <a:gd name="connsiteX10" fmla="*/ 0 w 53489"/>
                <a:gd name="connsiteY10" fmla="*/ 19447 h 82526"/>
                <a:gd name="connsiteX11" fmla="*/ 26477 w 53489"/>
                <a:gd name="connsiteY11" fmla="*/ 0 h 82526"/>
                <a:gd name="connsiteX12" fmla="*/ 49286 w 53489"/>
                <a:gd name="connsiteY12" fmla="*/ 1910 h 82526"/>
                <a:gd name="connsiteX13" fmla="*/ 52076 w 53489"/>
                <a:gd name="connsiteY13" fmla="*/ 4852 h 82526"/>
                <a:gd name="connsiteX14" fmla="*/ 52076 w 53489"/>
                <a:gd name="connsiteY14" fmla="*/ 9666 h 82526"/>
                <a:gd name="connsiteX15" fmla="*/ 49592 w 53489"/>
                <a:gd name="connsiteY15" fmla="*/ 12150 h 82526"/>
                <a:gd name="connsiteX16" fmla="*/ 49134 w 53489"/>
                <a:gd name="connsiteY16" fmla="*/ 12150 h 82526"/>
                <a:gd name="connsiteX17" fmla="*/ 26439 w 53489"/>
                <a:gd name="connsiteY17" fmla="*/ 10965 h 82526"/>
                <a:gd name="connsiteX18" fmla="*/ 12837 w 53489"/>
                <a:gd name="connsiteY18" fmla="*/ 19447 h 82526"/>
                <a:gd name="connsiteX19" fmla="*/ 22924 w 53489"/>
                <a:gd name="connsiteY19" fmla="*/ 30565 h 82526"/>
                <a:gd name="connsiteX20" fmla="*/ 37404 w 53489"/>
                <a:gd name="connsiteY20" fmla="*/ 39200 h 82526"/>
                <a:gd name="connsiteX21" fmla="*/ 53489 w 53489"/>
                <a:gd name="connsiteY21" fmla="*/ 61283 h 82526"/>
                <a:gd name="connsiteX22" fmla="*/ 26210 w 53489"/>
                <a:gd name="connsiteY22" fmla="*/ 82526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526">
                  <a:moveTo>
                    <a:pt x="26210" y="82526"/>
                  </a:moveTo>
                  <a:cubicBezTo>
                    <a:pt x="20784" y="82526"/>
                    <a:pt x="10278" y="82106"/>
                    <a:pt x="3095" y="80348"/>
                  </a:cubicBezTo>
                  <a:cubicBezTo>
                    <a:pt x="1184" y="79890"/>
                    <a:pt x="38" y="79049"/>
                    <a:pt x="38" y="77407"/>
                  </a:cubicBezTo>
                  <a:lnTo>
                    <a:pt x="38" y="72287"/>
                  </a:lnTo>
                  <a:cubicBezTo>
                    <a:pt x="38" y="70988"/>
                    <a:pt x="1223" y="70109"/>
                    <a:pt x="2675" y="70109"/>
                  </a:cubicBezTo>
                  <a:cubicBezTo>
                    <a:pt x="2980" y="70109"/>
                    <a:pt x="3095" y="70109"/>
                    <a:pt x="3248" y="70109"/>
                  </a:cubicBezTo>
                  <a:cubicBezTo>
                    <a:pt x="10278" y="70988"/>
                    <a:pt x="20937" y="71714"/>
                    <a:pt x="26210" y="71714"/>
                  </a:cubicBezTo>
                  <a:cubicBezTo>
                    <a:pt x="35723" y="71714"/>
                    <a:pt x="40690" y="69230"/>
                    <a:pt x="40690" y="61322"/>
                  </a:cubicBezTo>
                  <a:cubicBezTo>
                    <a:pt x="40690" y="56928"/>
                    <a:pt x="38054" y="54139"/>
                    <a:pt x="29725" y="49172"/>
                  </a:cubicBezTo>
                  <a:lnTo>
                    <a:pt x="14939" y="40384"/>
                  </a:lnTo>
                  <a:cubicBezTo>
                    <a:pt x="5998" y="34959"/>
                    <a:pt x="0" y="28693"/>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222"/>
                    <a:pt x="42600" y="82526"/>
                    <a:pt x="26210" y="8252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053004A8-D1E1-5EE0-2479-194D0CDBBFD1}"/>
                </a:ext>
              </a:extLst>
            </p:cNvPr>
            <p:cNvSpPr/>
            <p:nvPr/>
          </p:nvSpPr>
          <p:spPr>
            <a:xfrm>
              <a:off x="11198612" y="364534"/>
              <a:ext cx="52419" cy="82564"/>
            </a:xfrm>
            <a:custGeom>
              <a:avLst/>
              <a:gdLst>
                <a:gd name="connsiteX0" fmla="*/ 49478 w 52419"/>
                <a:gd name="connsiteY0" fmla="*/ 80960 h 82564"/>
                <a:gd name="connsiteX1" fmla="*/ 31177 w 52419"/>
                <a:gd name="connsiteY1" fmla="*/ 82564 h 82564"/>
                <a:gd name="connsiteX2" fmla="*/ 0 w 52419"/>
                <a:gd name="connsiteY2" fmla="*/ 46994 h 82564"/>
                <a:gd name="connsiteX3" fmla="*/ 0 w 52419"/>
                <a:gd name="connsiteY3" fmla="*/ 35570 h 82564"/>
                <a:gd name="connsiteX4" fmla="*/ 31177 w 52419"/>
                <a:gd name="connsiteY4" fmla="*/ 0 h 82564"/>
                <a:gd name="connsiteX5" fmla="*/ 49478 w 52419"/>
                <a:gd name="connsiteY5" fmla="*/ 1605 h 82564"/>
                <a:gd name="connsiteX6" fmla="*/ 52419 w 52419"/>
                <a:gd name="connsiteY6" fmla="*/ 4814 h 82564"/>
                <a:gd name="connsiteX7" fmla="*/ 52419 w 52419"/>
                <a:gd name="connsiteY7" fmla="*/ 10087 h 82564"/>
                <a:gd name="connsiteX8" fmla="*/ 49936 w 52419"/>
                <a:gd name="connsiteY8" fmla="*/ 12264 h 82564"/>
                <a:gd name="connsiteX9" fmla="*/ 49363 w 52419"/>
                <a:gd name="connsiteY9" fmla="*/ 12264 h 82564"/>
                <a:gd name="connsiteX10" fmla="*/ 31215 w 52419"/>
                <a:gd name="connsiteY10" fmla="*/ 11233 h 82564"/>
                <a:gd name="connsiteX11" fmla="*/ 12914 w 52419"/>
                <a:gd name="connsiteY11" fmla="*/ 35532 h 82564"/>
                <a:gd name="connsiteX12" fmla="*/ 12914 w 52419"/>
                <a:gd name="connsiteY12" fmla="*/ 46956 h 82564"/>
                <a:gd name="connsiteX13" fmla="*/ 31215 w 52419"/>
                <a:gd name="connsiteY13" fmla="*/ 71255 h 82564"/>
                <a:gd name="connsiteX14" fmla="*/ 49363 w 52419"/>
                <a:gd name="connsiteY14" fmla="*/ 70224 h 82564"/>
                <a:gd name="connsiteX15" fmla="*/ 49936 w 52419"/>
                <a:gd name="connsiteY15" fmla="*/ 70224 h 82564"/>
                <a:gd name="connsiteX16" fmla="*/ 52419 w 52419"/>
                <a:gd name="connsiteY16" fmla="*/ 72402 h 82564"/>
                <a:gd name="connsiteX17" fmla="*/ 52419 w 52419"/>
                <a:gd name="connsiteY17" fmla="*/ 77674 h 82564"/>
                <a:gd name="connsiteX18" fmla="*/ 49478 w 52419"/>
                <a:gd name="connsiteY18" fmla="*/ 80960 h 82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419" h="82564">
                  <a:moveTo>
                    <a:pt x="49478" y="80960"/>
                  </a:moveTo>
                  <a:cubicBezTo>
                    <a:pt x="44664" y="81839"/>
                    <a:pt x="38054" y="82564"/>
                    <a:pt x="31177" y="82564"/>
                  </a:cubicBezTo>
                  <a:cubicBezTo>
                    <a:pt x="11271" y="82564"/>
                    <a:pt x="0" y="68504"/>
                    <a:pt x="0" y="46994"/>
                  </a:cubicBezTo>
                  <a:lnTo>
                    <a:pt x="0" y="35570"/>
                  </a:lnTo>
                  <a:cubicBezTo>
                    <a:pt x="0" y="14060"/>
                    <a:pt x="11118" y="0"/>
                    <a:pt x="31177" y="0"/>
                  </a:cubicBezTo>
                  <a:cubicBezTo>
                    <a:pt x="37901" y="0"/>
                    <a:pt x="44625" y="726"/>
                    <a:pt x="49478" y="1605"/>
                  </a:cubicBezTo>
                  <a:cubicBezTo>
                    <a:pt x="51808" y="2025"/>
                    <a:pt x="52419" y="2789"/>
                    <a:pt x="52419" y="4814"/>
                  </a:cubicBezTo>
                  <a:lnTo>
                    <a:pt x="52419" y="10087"/>
                  </a:lnTo>
                  <a:cubicBezTo>
                    <a:pt x="52419" y="11538"/>
                    <a:pt x="51235" y="12264"/>
                    <a:pt x="49936" y="12264"/>
                  </a:cubicBezTo>
                  <a:cubicBezTo>
                    <a:pt x="49630" y="12264"/>
                    <a:pt x="49516" y="12264"/>
                    <a:pt x="49363" y="12264"/>
                  </a:cubicBezTo>
                  <a:cubicBezTo>
                    <a:pt x="42906" y="11538"/>
                    <a:pt x="38398" y="11233"/>
                    <a:pt x="31215" y="11233"/>
                  </a:cubicBezTo>
                  <a:cubicBezTo>
                    <a:pt x="19524" y="11233"/>
                    <a:pt x="12914" y="18989"/>
                    <a:pt x="12914" y="35532"/>
                  </a:cubicBezTo>
                  <a:lnTo>
                    <a:pt x="12914" y="46956"/>
                  </a:lnTo>
                  <a:cubicBezTo>
                    <a:pt x="12914" y="63347"/>
                    <a:pt x="19371" y="71255"/>
                    <a:pt x="31215" y="71255"/>
                  </a:cubicBezTo>
                  <a:cubicBezTo>
                    <a:pt x="38398" y="71255"/>
                    <a:pt x="42906" y="70950"/>
                    <a:pt x="49363" y="70224"/>
                  </a:cubicBezTo>
                  <a:cubicBezTo>
                    <a:pt x="49516" y="70224"/>
                    <a:pt x="49669" y="70224"/>
                    <a:pt x="49936" y="70224"/>
                  </a:cubicBezTo>
                  <a:cubicBezTo>
                    <a:pt x="51235" y="70224"/>
                    <a:pt x="52419" y="70950"/>
                    <a:pt x="52419" y="72402"/>
                  </a:cubicBezTo>
                  <a:lnTo>
                    <a:pt x="52419" y="77674"/>
                  </a:lnTo>
                  <a:cubicBezTo>
                    <a:pt x="52419" y="79623"/>
                    <a:pt x="51808" y="80501"/>
                    <a:pt x="49478" y="8096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8AD069D2-D284-E8DC-2D6B-2FFF940FA7BF}"/>
                </a:ext>
              </a:extLst>
            </p:cNvPr>
            <p:cNvSpPr/>
            <p:nvPr/>
          </p:nvSpPr>
          <p:spPr>
            <a:xfrm>
              <a:off x="11267346" y="335994"/>
              <a:ext cx="61592" cy="110073"/>
            </a:xfrm>
            <a:custGeom>
              <a:avLst/>
              <a:gdLst>
                <a:gd name="connsiteX0" fmla="*/ 58724 w 61592"/>
                <a:gd name="connsiteY0" fmla="*/ 110073 h 110073"/>
                <a:gd name="connsiteX1" fmla="*/ 51694 w 61592"/>
                <a:gd name="connsiteY1" fmla="*/ 110073 h 110073"/>
                <a:gd name="connsiteX2" fmla="*/ 48752 w 61592"/>
                <a:gd name="connsiteY2" fmla="*/ 107131 h 110073"/>
                <a:gd name="connsiteX3" fmla="*/ 48752 w 61592"/>
                <a:gd name="connsiteY3" fmla="*/ 59029 h 110073"/>
                <a:gd name="connsiteX4" fmla="*/ 33087 w 61592"/>
                <a:gd name="connsiteY4" fmla="*/ 39849 h 110073"/>
                <a:gd name="connsiteX5" fmla="*/ 12914 w 61592"/>
                <a:gd name="connsiteY5" fmla="*/ 43938 h 110073"/>
                <a:gd name="connsiteX6" fmla="*/ 12914 w 61592"/>
                <a:gd name="connsiteY6" fmla="*/ 107131 h 110073"/>
                <a:gd name="connsiteX7" fmla="*/ 9972 w 61592"/>
                <a:gd name="connsiteY7" fmla="*/ 110073 h 110073"/>
                <a:gd name="connsiteX8" fmla="*/ 2789 w 61592"/>
                <a:gd name="connsiteY8" fmla="*/ 110073 h 110073"/>
                <a:gd name="connsiteX9" fmla="*/ 0 w 61592"/>
                <a:gd name="connsiteY9" fmla="*/ 107131 h 110073"/>
                <a:gd name="connsiteX10" fmla="*/ 0 w 61592"/>
                <a:gd name="connsiteY10" fmla="*/ 2942 h 110073"/>
                <a:gd name="connsiteX11" fmla="*/ 2789 w 61592"/>
                <a:gd name="connsiteY11" fmla="*/ 0 h 110073"/>
                <a:gd name="connsiteX12" fmla="*/ 10087 w 61592"/>
                <a:gd name="connsiteY12" fmla="*/ 0 h 110073"/>
                <a:gd name="connsiteX13" fmla="*/ 12876 w 61592"/>
                <a:gd name="connsiteY13" fmla="*/ 2942 h 110073"/>
                <a:gd name="connsiteX14" fmla="*/ 12876 w 61592"/>
                <a:gd name="connsiteY14" fmla="*/ 33087 h 110073"/>
                <a:gd name="connsiteX15" fmla="*/ 35265 w 61592"/>
                <a:gd name="connsiteY15" fmla="*/ 28540 h 110073"/>
                <a:gd name="connsiteX16" fmla="*/ 61589 w 61592"/>
                <a:gd name="connsiteY16" fmla="*/ 58991 h 110073"/>
                <a:gd name="connsiteX17" fmla="*/ 61589 w 61592"/>
                <a:gd name="connsiteY17" fmla="*/ 107131 h 110073"/>
                <a:gd name="connsiteX18" fmla="*/ 58724 w 61592"/>
                <a:gd name="connsiteY18" fmla="*/ 110073 h 1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92" h="110073">
                  <a:moveTo>
                    <a:pt x="58724" y="110073"/>
                  </a:moveTo>
                  <a:lnTo>
                    <a:pt x="51694" y="110073"/>
                  </a:lnTo>
                  <a:cubicBezTo>
                    <a:pt x="50089" y="110073"/>
                    <a:pt x="48752" y="108774"/>
                    <a:pt x="48752" y="107131"/>
                  </a:cubicBezTo>
                  <a:lnTo>
                    <a:pt x="48752" y="59029"/>
                  </a:lnTo>
                  <a:cubicBezTo>
                    <a:pt x="48752" y="44396"/>
                    <a:pt x="42600" y="39849"/>
                    <a:pt x="33087" y="39849"/>
                  </a:cubicBezTo>
                  <a:cubicBezTo>
                    <a:pt x="28540" y="39849"/>
                    <a:pt x="19333" y="41034"/>
                    <a:pt x="12914" y="43938"/>
                  </a:cubicBezTo>
                  <a:lnTo>
                    <a:pt x="12914" y="107131"/>
                  </a:lnTo>
                  <a:cubicBezTo>
                    <a:pt x="12914" y="108583"/>
                    <a:pt x="11615" y="110073"/>
                    <a:pt x="9972" y="110073"/>
                  </a:cubicBezTo>
                  <a:lnTo>
                    <a:pt x="2789" y="110073"/>
                  </a:lnTo>
                  <a:cubicBezTo>
                    <a:pt x="1337" y="110073"/>
                    <a:pt x="0" y="108774"/>
                    <a:pt x="0" y="107131"/>
                  </a:cubicBezTo>
                  <a:lnTo>
                    <a:pt x="0" y="2942"/>
                  </a:lnTo>
                  <a:cubicBezTo>
                    <a:pt x="0" y="1337"/>
                    <a:pt x="1184" y="0"/>
                    <a:pt x="2789" y="0"/>
                  </a:cubicBezTo>
                  <a:lnTo>
                    <a:pt x="10087" y="0"/>
                  </a:lnTo>
                  <a:cubicBezTo>
                    <a:pt x="11691" y="0"/>
                    <a:pt x="12876" y="1299"/>
                    <a:pt x="12876" y="2942"/>
                  </a:cubicBezTo>
                  <a:lnTo>
                    <a:pt x="12876" y="33087"/>
                  </a:lnTo>
                  <a:cubicBezTo>
                    <a:pt x="19906" y="29992"/>
                    <a:pt x="28961" y="28540"/>
                    <a:pt x="35265" y="28540"/>
                  </a:cubicBezTo>
                  <a:cubicBezTo>
                    <a:pt x="50777" y="28540"/>
                    <a:pt x="61589" y="37481"/>
                    <a:pt x="61589" y="58991"/>
                  </a:cubicBezTo>
                  <a:lnTo>
                    <a:pt x="61589" y="107131"/>
                  </a:lnTo>
                  <a:cubicBezTo>
                    <a:pt x="61666" y="108774"/>
                    <a:pt x="60367" y="110073"/>
                    <a:pt x="58724" y="11007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28973181-241F-BCF0-7716-594C2E0CD620}"/>
                </a:ext>
              </a:extLst>
            </p:cNvPr>
            <p:cNvSpPr/>
            <p:nvPr/>
          </p:nvSpPr>
          <p:spPr>
            <a:xfrm>
              <a:off x="11348955" y="365527"/>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5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415 h 81532"/>
                <a:gd name="connsiteX12" fmla="*/ 48752 w 61665"/>
                <a:gd name="connsiteY12" fmla="*/ 64722 h 81532"/>
                <a:gd name="connsiteX13" fmla="*/ 48752 w 61665"/>
                <a:gd name="connsiteY13" fmla="*/ 2980 h 81532"/>
                <a:gd name="connsiteX14" fmla="*/ 51693 w 61665"/>
                <a:gd name="connsiteY14" fmla="*/ 38 h 81532"/>
                <a:gd name="connsiteX15" fmla="*/ 58876 w 61665"/>
                <a:gd name="connsiteY15" fmla="*/ 38 h 81532"/>
                <a:gd name="connsiteX16" fmla="*/ 61666 w 61665"/>
                <a:gd name="connsiteY16" fmla="*/ 2980 h 81532"/>
                <a:gd name="connsiteX17" fmla="*/ 61666 w 61665"/>
                <a:gd name="connsiteY17" fmla="*/ 77598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5" y="81533"/>
                  </a:cubicBezTo>
                  <a:cubicBezTo>
                    <a:pt x="7909" y="81533"/>
                    <a:pt x="0" y="70568"/>
                    <a:pt x="0" y="51082"/>
                  </a:cubicBezTo>
                  <a:lnTo>
                    <a:pt x="0" y="2942"/>
                  </a:lnTo>
                  <a:cubicBezTo>
                    <a:pt x="0" y="1337"/>
                    <a:pt x="1299" y="0"/>
                    <a:pt x="2942" y="0"/>
                  </a:cubicBezTo>
                  <a:lnTo>
                    <a:pt x="9972" y="0"/>
                  </a:lnTo>
                  <a:cubicBezTo>
                    <a:pt x="11577" y="0"/>
                    <a:pt x="12914" y="1299"/>
                    <a:pt x="12914" y="2942"/>
                  </a:cubicBezTo>
                  <a:lnTo>
                    <a:pt x="12914" y="51082"/>
                  </a:lnTo>
                  <a:cubicBezTo>
                    <a:pt x="12914" y="65868"/>
                    <a:pt x="17881" y="70415"/>
                    <a:pt x="28999" y="70415"/>
                  </a:cubicBezTo>
                  <a:cubicBezTo>
                    <a:pt x="35150" y="70415"/>
                    <a:pt x="42027" y="68084"/>
                    <a:pt x="48752" y="64722"/>
                  </a:cubicBezTo>
                  <a:lnTo>
                    <a:pt x="48752" y="2980"/>
                  </a:lnTo>
                  <a:cubicBezTo>
                    <a:pt x="48752" y="1528"/>
                    <a:pt x="50089" y="38"/>
                    <a:pt x="51693" y="38"/>
                  </a:cubicBezTo>
                  <a:lnTo>
                    <a:pt x="58876" y="38"/>
                  </a:lnTo>
                  <a:cubicBezTo>
                    <a:pt x="60328" y="38"/>
                    <a:pt x="61666" y="1337"/>
                    <a:pt x="61666" y="2980"/>
                  </a:cubicBezTo>
                  <a:lnTo>
                    <a:pt x="61666" y="77598"/>
                  </a:lnTo>
                  <a:cubicBezTo>
                    <a:pt x="61551" y="79241"/>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DCA359F7-F1C5-6D22-6E8A-A74D733C9E1D}"/>
                </a:ext>
              </a:extLst>
            </p:cNvPr>
            <p:cNvSpPr/>
            <p:nvPr/>
          </p:nvSpPr>
          <p:spPr>
            <a:xfrm>
              <a:off x="11430373" y="364572"/>
              <a:ext cx="61592" cy="81494"/>
            </a:xfrm>
            <a:custGeom>
              <a:avLst/>
              <a:gdLst>
                <a:gd name="connsiteX0" fmla="*/ 58724 w 61592"/>
                <a:gd name="connsiteY0" fmla="*/ 81495 h 81494"/>
                <a:gd name="connsiteX1" fmla="*/ 51693 w 61592"/>
                <a:gd name="connsiteY1" fmla="*/ 81495 h 81494"/>
                <a:gd name="connsiteX2" fmla="*/ 48752 w 61592"/>
                <a:gd name="connsiteY2" fmla="*/ 78553 h 81494"/>
                <a:gd name="connsiteX3" fmla="*/ 48752 w 61592"/>
                <a:gd name="connsiteY3" fmla="*/ 30451 h 81494"/>
                <a:gd name="connsiteX4" fmla="*/ 32667 w 61592"/>
                <a:gd name="connsiteY4" fmla="*/ 11118 h 81494"/>
                <a:gd name="connsiteX5" fmla="*/ 12914 w 61592"/>
                <a:gd name="connsiteY5" fmla="*/ 16811 h 81494"/>
                <a:gd name="connsiteX6" fmla="*/ 12914 w 61592"/>
                <a:gd name="connsiteY6" fmla="*/ 78553 h 81494"/>
                <a:gd name="connsiteX7" fmla="*/ 9972 w 61592"/>
                <a:gd name="connsiteY7" fmla="*/ 81495 h 81494"/>
                <a:gd name="connsiteX8" fmla="*/ 2789 w 61592"/>
                <a:gd name="connsiteY8" fmla="*/ 81495 h 81494"/>
                <a:gd name="connsiteX9" fmla="*/ 0 w 61592"/>
                <a:gd name="connsiteY9" fmla="*/ 78553 h 81494"/>
                <a:gd name="connsiteX10" fmla="*/ 0 w 61592"/>
                <a:gd name="connsiteY10" fmla="*/ 3935 h 81494"/>
                <a:gd name="connsiteX11" fmla="*/ 2789 w 61592"/>
                <a:gd name="connsiteY11" fmla="*/ 993 h 81494"/>
                <a:gd name="connsiteX12" fmla="*/ 10087 w 61592"/>
                <a:gd name="connsiteY12" fmla="*/ 993 h 81494"/>
                <a:gd name="connsiteX13" fmla="*/ 12876 w 61592"/>
                <a:gd name="connsiteY13" fmla="*/ 3935 h 81494"/>
                <a:gd name="connsiteX14" fmla="*/ 12876 w 61592"/>
                <a:gd name="connsiteY14" fmla="*/ 6724 h 81494"/>
                <a:gd name="connsiteX15" fmla="*/ 36144 w 61592"/>
                <a:gd name="connsiteY15" fmla="*/ 0 h 81494"/>
                <a:gd name="connsiteX16" fmla="*/ 61589 w 61592"/>
                <a:gd name="connsiteY16" fmla="*/ 30451 h 81494"/>
                <a:gd name="connsiteX17" fmla="*/ 61589 w 61592"/>
                <a:gd name="connsiteY17" fmla="*/ 78591 h 81494"/>
                <a:gd name="connsiteX18" fmla="*/ 58724 w 61592"/>
                <a:gd name="connsiteY18" fmla="*/ 81495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92" h="81494">
                  <a:moveTo>
                    <a:pt x="58724" y="81495"/>
                  </a:moveTo>
                  <a:lnTo>
                    <a:pt x="51693" y="81495"/>
                  </a:lnTo>
                  <a:cubicBezTo>
                    <a:pt x="50089" y="81495"/>
                    <a:pt x="48752" y="80196"/>
                    <a:pt x="48752" y="78553"/>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66" y="80196"/>
                    <a:pt x="60328" y="81495"/>
                    <a:pt x="58724" y="8149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26A95068-2EE2-5285-5422-ED1D33612CFC}"/>
                </a:ext>
              </a:extLst>
            </p:cNvPr>
            <p:cNvSpPr/>
            <p:nvPr/>
          </p:nvSpPr>
          <p:spPr>
            <a:xfrm>
              <a:off x="11509881" y="365566"/>
              <a:ext cx="68619" cy="109729"/>
            </a:xfrm>
            <a:custGeom>
              <a:avLst/>
              <a:gdLst>
                <a:gd name="connsiteX0" fmla="*/ 65983 w 68619"/>
                <a:gd name="connsiteY0" fmla="*/ 9819 h 109729"/>
                <a:gd name="connsiteX1" fmla="*/ 60710 w 68619"/>
                <a:gd name="connsiteY1" fmla="*/ 10851 h 109729"/>
                <a:gd name="connsiteX2" fmla="*/ 65677 w 68619"/>
                <a:gd name="connsiteY2" fmla="*/ 25904 h 109729"/>
                <a:gd name="connsiteX3" fmla="*/ 65677 w 68619"/>
                <a:gd name="connsiteY3" fmla="*/ 27089 h 109729"/>
                <a:gd name="connsiteX4" fmla="*/ 33202 w 68619"/>
                <a:gd name="connsiteY4" fmla="*/ 52114 h 109729"/>
                <a:gd name="connsiteX5" fmla="*/ 16238 w 68619"/>
                <a:gd name="connsiteY5" fmla="*/ 49172 h 109729"/>
                <a:gd name="connsiteX6" fmla="*/ 12570 w 68619"/>
                <a:gd name="connsiteY6" fmla="*/ 54139 h 109729"/>
                <a:gd name="connsiteX7" fmla="*/ 17116 w 68619"/>
                <a:gd name="connsiteY7" fmla="*/ 58800 h 109729"/>
                <a:gd name="connsiteX8" fmla="*/ 38933 w 68619"/>
                <a:gd name="connsiteY8" fmla="*/ 64340 h 109729"/>
                <a:gd name="connsiteX9" fmla="*/ 67014 w 68619"/>
                <a:gd name="connsiteY9" fmla="*/ 85850 h 109729"/>
                <a:gd name="connsiteX10" fmla="*/ 67014 w 68619"/>
                <a:gd name="connsiteY10" fmla="*/ 87035 h 109729"/>
                <a:gd name="connsiteX11" fmla="*/ 33660 w 68619"/>
                <a:gd name="connsiteY11" fmla="*/ 109729 h 109729"/>
                <a:gd name="connsiteX12" fmla="*/ 0 w 68619"/>
                <a:gd name="connsiteY12" fmla="*/ 86462 h 109729"/>
                <a:gd name="connsiteX13" fmla="*/ 0 w 68619"/>
                <a:gd name="connsiteY13" fmla="*/ 85163 h 109729"/>
                <a:gd name="connsiteX14" fmla="*/ 9208 w 68619"/>
                <a:gd name="connsiteY14" fmla="*/ 66594 h 109729"/>
                <a:gd name="connsiteX15" fmla="*/ 8176 w 68619"/>
                <a:gd name="connsiteY15" fmla="*/ 66174 h 109729"/>
                <a:gd name="connsiteX16" fmla="*/ 1452 w 68619"/>
                <a:gd name="connsiteY16" fmla="*/ 54750 h 109729"/>
                <a:gd name="connsiteX17" fmla="*/ 1452 w 68619"/>
                <a:gd name="connsiteY17" fmla="*/ 54597 h 109729"/>
                <a:gd name="connsiteX18" fmla="*/ 7450 w 68619"/>
                <a:gd name="connsiteY18" fmla="*/ 44052 h 109729"/>
                <a:gd name="connsiteX19" fmla="*/ 726 w 68619"/>
                <a:gd name="connsiteY19" fmla="*/ 27089 h 109729"/>
                <a:gd name="connsiteX20" fmla="*/ 726 w 68619"/>
                <a:gd name="connsiteY20" fmla="*/ 25904 h 109729"/>
                <a:gd name="connsiteX21" fmla="*/ 33202 w 68619"/>
                <a:gd name="connsiteY21" fmla="*/ 0 h 109729"/>
                <a:gd name="connsiteX22" fmla="*/ 65257 w 68619"/>
                <a:gd name="connsiteY22" fmla="*/ 0 h 109729"/>
                <a:gd name="connsiteX23" fmla="*/ 68619 w 68619"/>
                <a:gd name="connsiteY23" fmla="*/ 3209 h 109729"/>
                <a:gd name="connsiteX24" fmla="*/ 68619 w 68619"/>
                <a:gd name="connsiteY24" fmla="*/ 7030 h 109729"/>
                <a:gd name="connsiteX25" fmla="*/ 65983 w 68619"/>
                <a:gd name="connsiteY25" fmla="*/ 9819 h 109729"/>
                <a:gd name="connsiteX26" fmla="*/ 54139 w 68619"/>
                <a:gd name="connsiteY26" fmla="*/ 85927 h 109729"/>
                <a:gd name="connsiteX27" fmla="*/ 36296 w 68619"/>
                <a:gd name="connsiteY27" fmla="*/ 74503 h 109729"/>
                <a:gd name="connsiteX28" fmla="*/ 19753 w 68619"/>
                <a:gd name="connsiteY28" fmla="*/ 70262 h 109729"/>
                <a:gd name="connsiteX29" fmla="*/ 12570 w 68619"/>
                <a:gd name="connsiteY29" fmla="*/ 85201 h 109729"/>
                <a:gd name="connsiteX30" fmla="*/ 12570 w 68619"/>
                <a:gd name="connsiteY30" fmla="*/ 86500 h 109729"/>
                <a:gd name="connsiteX31" fmla="*/ 33622 w 68619"/>
                <a:gd name="connsiteY31" fmla="*/ 99796 h 109729"/>
                <a:gd name="connsiteX32" fmla="*/ 54100 w 68619"/>
                <a:gd name="connsiteY32" fmla="*/ 87073 h 109729"/>
                <a:gd name="connsiteX33" fmla="*/ 54100 w 68619"/>
                <a:gd name="connsiteY33" fmla="*/ 85927 h 109729"/>
                <a:gd name="connsiteX34" fmla="*/ 52993 w 68619"/>
                <a:gd name="connsiteY34" fmla="*/ 25942 h 109729"/>
                <a:gd name="connsiteX35" fmla="*/ 33240 w 68619"/>
                <a:gd name="connsiteY35" fmla="*/ 10278 h 109729"/>
                <a:gd name="connsiteX36" fmla="*/ 13487 w 68619"/>
                <a:gd name="connsiteY36" fmla="*/ 25942 h 109729"/>
                <a:gd name="connsiteX37" fmla="*/ 13487 w 68619"/>
                <a:gd name="connsiteY37" fmla="*/ 27127 h 109729"/>
                <a:gd name="connsiteX38" fmla="*/ 33240 w 68619"/>
                <a:gd name="connsiteY38" fmla="*/ 42066 h 109729"/>
                <a:gd name="connsiteX39" fmla="*/ 52993 w 68619"/>
                <a:gd name="connsiteY39" fmla="*/ 27127 h 109729"/>
                <a:gd name="connsiteX40" fmla="*/ 52993 w 68619"/>
                <a:gd name="connsiteY40" fmla="*/ 25942 h 109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8619" h="109729">
                  <a:moveTo>
                    <a:pt x="65983" y="9819"/>
                  </a:moveTo>
                  <a:lnTo>
                    <a:pt x="60710" y="10851"/>
                  </a:lnTo>
                  <a:cubicBezTo>
                    <a:pt x="63347" y="13640"/>
                    <a:pt x="65677" y="18034"/>
                    <a:pt x="65677" y="25904"/>
                  </a:cubicBezTo>
                  <a:lnTo>
                    <a:pt x="65677" y="27089"/>
                  </a:lnTo>
                  <a:cubicBezTo>
                    <a:pt x="65677" y="43173"/>
                    <a:pt x="55744" y="52114"/>
                    <a:pt x="33202" y="52114"/>
                  </a:cubicBezTo>
                  <a:cubicBezTo>
                    <a:pt x="25445" y="52114"/>
                    <a:pt x="20479" y="50929"/>
                    <a:pt x="16238" y="49172"/>
                  </a:cubicBezTo>
                  <a:cubicBezTo>
                    <a:pt x="13754" y="50356"/>
                    <a:pt x="12570" y="51961"/>
                    <a:pt x="12570" y="54139"/>
                  </a:cubicBezTo>
                  <a:cubicBezTo>
                    <a:pt x="12570" y="56622"/>
                    <a:pt x="13754" y="57921"/>
                    <a:pt x="17116" y="58800"/>
                  </a:cubicBezTo>
                  <a:lnTo>
                    <a:pt x="38933" y="64340"/>
                  </a:lnTo>
                  <a:cubicBezTo>
                    <a:pt x="53260" y="68008"/>
                    <a:pt x="67014" y="72096"/>
                    <a:pt x="67014" y="85850"/>
                  </a:cubicBezTo>
                  <a:lnTo>
                    <a:pt x="67014" y="87035"/>
                  </a:lnTo>
                  <a:cubicBezTo>
                    <a:pt x="67014" y="101095"/>
                    <a:pt x="57654" y="109729"/>
                    <a:pt x="33660" y="109729"/>
                  </a:cubicBezTo>
                  <a:cubicBezTo>
                    <a:pt x="10545" y="109729"/>
                    <a:pt x="0" y="100789"/>
                    <a:pt x="0" y="86462"/>
                  </a:cubicBezTo>
                  <a:lnTo>
                    <a:pt x="0" y="85163"/>
                  </a:lnTo>
                  <a:cubicBezTo>
                    <a:pt x="0" y="76948"/>
                    <a:pt x="4394" y="70224"/>
                    <a:pt x="9208" y="66594"/>
                  </a:cubicBezTo>
                  <a:lnTo>
                    <a:pt x="8176" y="66174"/>
                  </a:lnTo>
                  <a:cubicBezTo>
                    <a:pt x="3477" y="64111"/>
                    <a:pt x="1452" y="59297"/>
                    <a:pt x="1452" y="54750"/>
                  </a:cubicBezTo>
                  <a:lnTo>
                    <a:pt x="1452" y="54597"/>
                  </a:lnTo>
                  <a:cubicBezTo>
                    <a:pt x="1452" y="50662"/>
                    <a:pt x="3362" y="46421"/>
                    <a:pt x="7450" y="44052"/>
                  </a:cubicBezTo>
                  <a:cubicBezTo>
                    <a:pt x="2904" y="39811"/>
                    <a:pt x="726" y="34539"/>
                    <a:pt x="726" y="27089"/>
                  </a:cubicBezTo>
                  <a:lnTo>
                    <a:pt x="726" y="25904"/>
                  </a:lnTo>
                  <a:cubicBezTo>
                    <a:pt x="726" y="12876"/>
                    <a:pt x="8062" y="0"/>
                    <a:pt x="33202" y="0"/>
                  </a:cubicBezTo>
                  <a:lnTo>
                    <a:pt x="65257" y="0"/>
                  </a:lnTo>
                  <a:cubicBezTo>
                    <a:pt x="67014" y="0"/>
                    <a:pt x="68619" y="1452"/>
                    <a:pt x="68619" y="3209"/>
                  </a:cubicBezTo>
                  <a:lnTo>
                    <a:pt x="68619" y="7030"/>
                  </a:lnTo>
                  <a:cubicBezTo>
                    <a:pt x="68619" y="8979"/>
                    <a:pt x="67626" y="9552"/>
                    <a:pt x="65983" y="9819"/>
                  </a:cubicBezTo>
                  <a:close/>
                  <a:moveTo>
                    <a:pt x="54139" y="85927"/>
                  </a:moveTo>
                  <a:cubicBezTo>
                    <a:pt x="54139" y="80234"/>
                    <a:pt x="49439" y="77865"/>
                    <a:pt x="36296" y="74503"/>
                  </a:cubicBezTo>
                  <a:lnTo>
                    <a:pt x="19753" y="70262"/>
                  </a:lnTo>
                  <a:cubicBezTo>
                    <a:pt x="15512" y="73930"/>
                    <a:pt x="12570" y="77559"/>
                    <a:pt x="12570" y="85201"/>
                  </a:cubicBezTo>
                  <a:lnTo>
                    <a:pt x="12570" y="86500"/>
                  </a:lnTo>
                  <a:cubicBezTo>
                    <a:pt x="12570" y="94676"/>
                    <a:pt x="17384" y="99796"/>
                    <a:pt x="33622" y="99796"/>
                  </a:cubicBezTo>
                  <a:cubicBezTo>
                    <a:pt x="50318" y="99796"/>
                    <a:pt x="54100" y="95134"/>
                    <a:pt x="54100" y="87073"/>
                  </a:cubicBezTo>
                  <a:lnTo>
                    <a:pt x="54100" y="85927"/>
                  </a:lnTo>
                  <a:close/>
                  <a:moveTo>
                    <a:pt x="52993" y="25942"/>
                  </a:moveTo>
                  <a:cubicBezTo>
                    <a:pt x="52993" y="17155"/>
                    <a:pt x="49057" y="10278"/>
                    <a:pt x="33240" y="10278"/>
                  </a:cubicBezTo>
                  <a:cubicBezTo>
                    <a:pt x="16849" y="10278"/>
                    <a:pt x="13487" y="17728"/>
                    <a:pt x="13487" y="25942"/>
                  </a:cubicBezTo>
                  <a:lnTo>
                    <a:pt x="13487" y="27127"/>
                  </a:lnTo>
                  <a:cubicBezTo>
                    <a:pt x="13487" y="33584"/>
                    <a:pt x="16429" y="42066"/>
                    <a:pt x="33240" y="42066"/>
                  </a:cubicBezTo>
                  <a:cubicBezTo>
                    <a:pt x="49057" y="42066"/>
                    <a:pt x="52993" y="35914"/>
                    <a:pt x="52993" y="27127"/>
                  </a:cubicBezTo>
                  <a:lnTo>
                    <a:pt x="52993" y="25942"/>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5737AEDD-1B6B-9D0C-4588-11A98FFF231F}"/>
                </a:ext>
              </a:extLst>
            </p:cNvPr>
            <p:cNvSpPr/>
            <p:nvPr/>
          </p:nvSpPr>
          <p:spPr>
            <a:xfrm>
              <a:off x="11591108" y="364572"/>
              <a:ext cx="53489" cy="82526"/>
            </a:xfrm>
            <a:custGeom>
              <a:avLst/>
              <a:gdLst>
                <a:gd name="connsiteX0" fmla="*/ 26210 w 53489"/>
                <a:gd name="connsiteY0" fmla="*/ 82526 h 82526"/>
                <a:gd name="connsiteX1" fmla="*/ 3095 w 53489"/>
                <a:gd name="connsiteY1" fmla="*/ 80348 h 82526"/>
                <a:gd name="connsiteX2" fmla="*/ 38 w 53489"/>
                <a:gd name="connsiteY2" fmla="*/ 77407 h 82526"/>
                <a:gd name="connsiteX3" fmla="*/ 38 w 53489"/>
                <a:gd name="connsiteY3" fmla="*/ 72287 h 82526"/>
                <a:gd name="connsiteX4" fmla="*/ 2675 w 53489"/>
                <a:gd name="connsiteY4" fmla="*/ 70109 h 82526"/>
                <a:gd name="connsiteX5" fmla="*/ 3247 w 53489"/>
                <a:gd name="connsiteY5" fmla="*/ 70109 h 82526"/>
                <a:gd name="connsiteX6" fmla="*/ 26210 w 53489"/>
                <a:gd name="connsiteY6" fmla="*/ 71714 h 82526"/>
                <a:gd name="connsiteX7" fmla="*/ 40690 w 53489"/>
                <a:gd name="connsiteY7" fmla="*/ 61322 h 82526"/>
                <a:gd name="connsiteX8" fmla="*/ 29725 w 53489"/>
                <a:gd name="connsiteY8" fmla="*/ 49172 h 82526"/>
                <a:gd name="connsiteX9" fmla="*/ 14939 w 53489"/>
                <a:gd name="connsiteY9" fmla="*/ 40384 h 82526"/>
                <a:gd name="connsiteX10" fmla="*/ 0 w 53489"/>
                <a:gd name="connsiteY10" fmla="*/ 19447 h 82526"/>
                <a:gd name="connsiteX11" fmla="*/ 26477 w 53489"/>
                <a:gd name="connsiteY11" fmla="*/ 0 h 82526"/>
                <a:gd name="connsiteX12" fmla="*/ 49286 w 53489"/>
                <a:gd name="connsiteY12" fmla="*/ 1910 h 82526"/>
                <a:gd name="connsiteX13" fmla="*/ 52076 w 53489"/>
                <a:gd name="connsiteY13" fmla="*/ 4852 h 82526"/>
                <a:gd name="connsiteX14" fmla="*/ 52076 w 53489"/>
                <a:gd name="connsiteY14" fmla="*/ 9666 h 82526"/>
                <a:gd name="connsiteX15" fmla="*/ 49592 w 53489"/>
                <a:gd name="connsiteY15" fmla="*/ 12150 h 82526"/>
                <a:gd name="connsiteX16" fmla="*/ 49134 w 53489"/>
                <a:gd name="connsiteY16" fmla="*/ 12150 h 82526"/>
                <a:gd name="connsiteX17" fmla="*/ 26439 w 53489"/>
                <a:gd name="connsiteY17" fmla="*/ 10965 h 82526"/>
                <a:gd name="connsiteX18" fmla="*/ 12837 w 53489"/>
                <a:gd name="connsiteY18" fmla="*/ 19447 h 82526"/>
                <a:gd name="connsiteX19" fmla="*/ 22924 w 53489"/>
                <a:gd name="connsiteY19" fmla="*/ 30565 h 82526"/>
                <a:gd name="connsiteX20" fmla="*/ 37404 w 53489"/>
                <a:gd name="connsiteY20" fmla="*/ 39200 h 82526"/>
                <a:gd name="connsiteX21" fmla="*/ 53489 w 53489"/>
                <a:gd name="connsiteY21" fmla="*/ 61283 h 82526"/>
                <a:gd name="connsiteX22" fmla="*/ 26210 w 53489"/>
                <a:gd name="connsiteY22" fmla="*/ 82526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526">
                  <a:moveTo>
                    <a:pt x="26210" y="82526"/>
                  </a:moveTo>
                  <a:cubicBezTo>
                    <a:pt x="20784" y="82526"/>
                    <a:pt x="10278" y="82106"/>
                    <a:pt x="3095" y="80348"/>
                  </a:cubicBezTo>
                  <a:cubicBezTo>
                    <a:pt x="1184" y="79890"/>
                    <a:pt x="38" y="79049"/>
                    <a:pt x="38" y="77407"/>
                  </a:cubicBezTo>
                  <a:lnTo>
                    <a:pt x="38" y="72287"/>
                  </a:lnTo>
                  <a:cubicBezTo>
                    <a:pt x="38" y="70988"/>
                    <a:pt x="1223" y="70109"/>
                    <a:pt x="2675" y="70109"/>
                  </a:cubicBezTo>
                  <a:cubicBezTo>
                    <a:pt x="2980" y="70109"/>
                    <a:pt x="3095" y="70109"/>
                    <a:pt x="3247" y="70109"/>
                  </a:cubicBezTo>
                  <a:cubicBezTo>
                    <a:pt x="10278" y="70988"/>
                    <a:pt x="20937" y="71714"/>
                    <a:pt x="26210" y="71714"/>
                  </a:cubicBezTo>
                  <a:cubicBezTo>
                    <a:pt x="35723" y="71714"/>
                    <a:pt x="40690" y="69230"/>
                    <a:pt x="40690" y="61322"/>
                  </a:cubicBezTo>
                  <a:cubicBezTo>
                    <a:pt x="40690" y="56928"/>
                    <a:pt x="38054" y="54139"/>
                    <a:pt x="29725" y="49172"/>
                  </a:cubicBezTo>
                  <a:lnTo>
                    <a:pt x="14939" y="40384"/>
                  </a:lnTo>
                  <a:cubicBezTo>
                    <a:pt x="5998" y="34959"/>
                    <a:pt x="0" y="28693"/>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222"/>
                    <a:pt x="42562" y="82526"/>
                    <a:pt x="26210" y="8252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3C9B619F-9C60-624A-288E-E278E0E22C16}"/>
                </a:ext>
              </a:extLst>
            </p:cNvPr>
            <p:cNvSpPr/>
            <p:nvPr/>
          </p:nvSpPr>
          <p:spPr>
            <a:xfrm>
              <a:off x="11659269" y="336032"/>
              <a:ext cx="61896" cy="111066"/>
            </a:xfrm>
            <a:custGeom>
              <a:avLst/>
              <a:gdLst>
                <a:gd name="connsiteX0" fmla="*/ 58838 w 61896"/>
                <a:gd name="connsiteY0" fmla="*/ 108583 h 111066"/>
                <a:gd name="connsiteX1" fmla="*/ 31903 w 61896"/>
                <a:gd name="connsiteY1" fmla="*/ 111067 h 111066"/>
                <a:gd name="connsiteX2" fmla="*/ 0 w 61896"/>
                <a:gd name="connsiteY2" fmla="*/ 74923 h 111066"/>
                <a:gd name="connsiteX3" fmla="*/ 0 w 61896"/>
                <a:gd name="connsiteY3" fmla="*/ 64378 h 111066"/>
                <a:gd name="connsiteX4" fmla="*/ 31903 w 61896"/>
                <a:gd name="connsiteY4" fmla="*/ 28540 h 111066"/>
                <a:gd name="connsiteX5" fmla="*/ 49019 w 61896"/>
                <a:gd name="connsiteY5" fmla="*/ 29992 h 111066"/>
                <a:gd name="connsiteX6" fmla="*/ 49019 w 61896"/>
                <a:gd name="connsiteY6" fmla="*/ 2789 h 111066"/>
                <a:gd name="connsiteX7" fmla="*/ 51808 w 61896"/>
                <a:gd name="connsiteY7" fmla="*/ 0 h 111066"/>
                <a:gd name="connsiteX8" fmla="*/ 59258 w 61896"/>
                <a:gd name="connsiteY8" fmla="*/ 0 h 111066"/>
                <a:gd name="connsiteX9" fmla="*/ 61895 w 61896"/>
                <a:gd name="connsiteY9" fmla="*/ 2789 h 111066"/>
                <a:gd name="connsiteX10" fmla="*/ 61895 w 61896"/>
                <a:gd name="connsiteY10" fmla="*/ 105221 h 111066"/>
                <a:gd name="connsiteX11" fmla="*/ 58838 w 61896"/>
                <a:gd name="connsiteY11" fmla="*/ 108583 h 111066"/>
                <a:gd name="connsiteX12" fmla="*/ 49057 w 61896"/>
                <a:gd name="connsiteY12" fmla="*/ 40843 h 111066"/>
                <a:gd name="connsiteX13" fmla="*/ 31941 w 61896"/>
                <a:gd name="connsiteY13" fmla="*/ 39811 h 111066"/>
                <a:gd name="connsiteX14" fmla="*/ 12914 w 61896"/>
                <a:gd name="connsiteY14" fmla="*/ 64378 h 111066"/>
                <a:gd name="connsiteX15" fmla="*/ 12914 w 61896"/>
                <a:gd name="connsiteY15" fmla="*/ 74923 h 111066"/>
                <a:gd name="connsiteX16" fmla="*/ 31941 w 61896"/>
                <a:gd name="connsiteY16" fmla="*/ 99796 h 111066"/>
                <a:gd name="connsiteX17" fmla="*/ 49057 w 61896"/>
                <a:gd name="connsiteY17" fmla="*/ 98917 h 111066"/>
                <a:gd name="connsiteX18" fmla="*/ 49057 w 61896"/>
                <a:gd name="connsiteY18" fmla="*/ 40843 h 111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896" h="111066">
                  <a:moveTo>
                    <a:pt x="58838" y="108583"/>
                  </a:moveTo>
                  <a:cubicBezTo>
                    <a:pt x="49745" y="110341"/>
                    <a:pt x="40843" y="111067"/>
                    <a:pt x="31903" y="111067"/>
                  </a:cubicBezTo>
                  <a:cubicBezTo>
                    <a:pt x="10087" y="111067"/>
                    <a:pt x="0" y="96892"/>
                    <a:pt x="0" y="74923"/>
                  </a:cubicBezTo>
                  <a:lnTo>
                    <a:pt x="0" y="64378"/>
                  </a:lnTo>
                  <a:cubicBezTo>
                    <a:pt x="0" y="41416"/>
                    <a:pt x="10545" y="28540"/>
                    <a:pt x="31903" y="28540"/>
                  </a:cubicBezTo>
                  <a:cubicBezTo>
                    <a:pt x="36449" y="28540"/>
                    <a:pt x="43326" y="28961"/>
                    <a:pt x="49019" y="29992"/>
                  </a:cubicBezTo>
                  <a:lnTo>
                    <a:pt x="49019" y="2789"/>
                  </a:lnTo>
                  <a:cubicBezTo>
                    <a:pt x="49019" y="1337"/>
                    <a:pt x="50204" y="0"/>
                    <a:pt x="51808" y="0"/>
                  </a:cubicBezTo>
                  <a:lnTo>
                    <a:pt x="59258" y="0"/>
                  </a:lnTo>
                  <a:cubicBezTo>
                    <a:pt x="60710" y="0"/>
                    <a:pt x="61895" y="1184"/>
                    <a:pt x="61895" y="2789"/>
                  </a:cubicBezTo>
                  <a:lnTo>
                    <a:pt x="61895" y="105221"/>
                  </a:lnTo>
                  <a:cubicBezTo>
                    <a:pt x="61933" y="107131"/>
                    <a:pt x="61475" y="108125"/>
                    <a:pt x="58838" y="108583"/>
                  </a:cubicBezTo>
                  <a:close/>
                  <a:moveTo>
                    <a:pt x="49057" y="40843"/>
                  </a:moveTo>
                  <a:cubicBezTo>
                    <a:pt x="44243" y="39964"/>
                    <a:pt x="36602" y="39811"/>
                    <a:pt x="31941" y="39811"/>
                  </a:cubicBezTo>
                  <a:cubicBezTo>
                    <a:pt x="17613" y="39811"/>
                    <a:pt x="12914" y="48713"/>
                    <a:pt x="12914" y="64378"/>
                  </a:cubicBezTo>
                  <a:lnTo>
                    <a:pt x="12914" y="74923"/>
                  </a:lnTo>
                  <a:cubicBezTo>
                    <a:pt x="12914" y="90855"/>
                    <a:pt x="17460" y="99796"/>
                    <a:pt x="31941" y="99796"/>
                  </a:cubicBezTo>
                  <a:cubicBezTo>
                    <a:pt x="36908" y="99796"/>
                    <a:pt x="44091" y="99337"/>
                    <a:pt x="49057" y="98917"/>
                  </a:cubicBezTo>
                  <a:lnTo>
                    <a:pt x="49057" y="40843"/>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EE71912D-3C87-9D63-74D2-014C88D6CB5B}"/>
                </a:ext>
              </a:extLst>
            </p:cNvPr>
            <p:cNvSpPr/>
            <p:nvPr/>
          </p:nvSpPr>
          <p:spPr>
            <a:xfrm>
              <a:off x="11738166" y="364572"/>
              <a:ext cx="58991" cy="82526"/>
            </a:xfrm>
            <a:custGeom>
              <a:avLst/>
              <a:gdLst>
                <a:gd name="connsiteX0" fmla="*/ 56049 w 58991"/>
                <a:gd name="connsiteY0" fmla="*/ 81495 h 82526"/>
                <a:gd name="connsiteX1" fmla="*/ 49325 w 58991"/>
                <a:gd name="connsiteY1" fmla="*/ 81495 h 82526"/>
                <a:gd name="connsiteX2" fmla="*/ 46383 w 58991"/>
                <a:gd name="connsiteY2" fmla="*/ 78553 h 82526"/>
                <a:gd name="connsiteX3" fmla="*/ 46383 w 58991"/>
                <a:gd name="connsiteY3" fmla="*/ 75343 h 82526"/>
                <a:gd name="connsiteX4" fmla="*/ 23841 w 58991"/>
                <a:gd name="connsiteY4" fmla="*/ 82526 h 82526"/>
                <a:gd name="connsiteX5" fmla="*/ 0 w 58991"/>
                <a:gd name="connsiteY5" fmla="*/ 58838 h 82526"/>
                <a:gd name="connsiteX6" fmla="*/ 0 w 58991"/>
                <a:gd name="connsiteY6" fmla="*/ 57081 h 82526"/>
                <a:gd name="connsiteX7" fmla="*/ 35265 w 58991"/>
                <a:gd name="connsiteY7" fmla="*/ 33354 h 82526"/>
                <a:gd name="connsiteX8" fmla="*/ 46077 w 58991"/>
                <a:gd name="connsiteY8" fmla="*/ 33354 h 82526"/>
                <a:gd name="connsiteX9" fmla="*/ 46077 w 58991"/>
                <a:gd name="connsiteY9" fmla="*/ 27509 h 82526"/>
                <a:gd name="connsiteX10" fmla="*/ 30413 w 58991"/>
                <a:gd name="connsiteY10" fmla="*/ 10965 h 82526"/>
                <a:gd name="connsiteX11" fmla="*/ 8023 w 58991"/>
                <a:gd name="connsiteY11" fmla="*/ 12150 h 82526"/>
                <a:gd name="connsiteX12" fmla="*/ 7297 w 58991"/>
                <a:gd name="connsiteY12" fmla="*/ 12150 h 82526"/>
                <a:gd name="connsiteX13" fmla="*/ 4661 w 58991"/>
                <a:gd name="connsiteY13" fmla="*/ 9819 h 82526"/>
                <a:gd name="connsiteX14" fmla="*/ 4661 w 58991"/>
                <a:gd name="connsiteY14" fmla="*/ 4699 h 82526"/>
                <a:gd name="connsiteX15" fmla="*/ 7756 w 58991"/>
                <a:gd name="connsiteY15" fmla="*/ 1910 h 82526"/>
                <a:gd name="connsiteX16" fmla="*/ 30451 w 58991"/>
                <a:gd name="connsiteY16" fmla="*/ 0 h 82526"/>
                <a:gd name="connsiteX17" fmla="*/ 58991 w 58991"/>
                <a:gd name="connsiteY17" fmla="*/ 27509 h 82526"/>
                <a:gd name="connsiteX18" fmla="*/ 58991 w 58991"/>
                <a:gd name="connsiteY18" fmla="*/ 78591 h 82526"/>
                <a:gd name="connsiteX19" fmla="*/ 56049 w 58991"/>
                <a:gd name="connsiteY19" fmla="*/ 81495 h 82526"/>
                <a:gd name="connsiteX20" fmla="*/ 46077 w 58991"/>
                <a:gd name="connsiteY20" fmla="*/ 42600 h 82526"/>
                <a:gd name="connsiteX21" fmla="*/ 35265 w 58991"/>
                <a:gd name="connsiteY21" fmla="*/ 42600 h 82526"/>
                <a:gd name="connsiteX22" fmla="*/ 12876 w 58991"/>
                <a:gd name="connsiteY22" fmla="*/ 56928 h 82526"/>
                <a:gd name="connsiteX23" fmla="*/ 12876 w 58991"/>
                <a:gd name="connsiteY23" fmla="*/ 58685 h 82526"/>
                <a:gd name="connsiteX24" fmla="*/ 26324 w 58991"/>
                <a:gd name="connsiteY24" fmla="*/ 71981 h 82526"/>
                <a:gd name="connsiteX25" fmla="*/ 46077 w 58991"/>
                <a:gd name="connsiteY25" fmla="*/ 66136 h 82526"/>
                <a:gd name="connsiteX26" fmla="*/ 46077 w 58991"/>
                <a:gd name="connsiteY26" fmla="*/ 42600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91" h="82526">
                  <a:moveTo>
                    <a:pt x="56049" y="81495"/>
                  </a:moveTo>
                  <a:lnTo>
                    <a:pt x="49325" y="81495"/>
                  </a:lnTo>
                  <a:cubicBezTo>
                    <a:pt x="47720" y="81495"/>
                    <a:pt x="46383" y="80196"/>
                    <a:pt x="46383" y="78553"/>
                  </a:cubicBezTo>
                  <a:lnTo>
                    <a:pt x="46383" y="75343"/>
                  </a:lnTo>
                  <a:cubicBezTo>
                    <a:pt x="39353" y="79432"/>
                    <a:pt x="32055" y="82526"/>
                    <a:pt x="23841" y="82526"/>
                  </a:cubicBezTo>
                  <a:cubicBezTo>
                    <a:pt x="11385" y="82526"/>
                    <a:pt x="0" y="77101"/>
                    <a:pt x="0" y="58838"/>
                  </a:cubicBezTo>
                  <a:lnTo>
                    <a:pt x="0" y="57081"/>
                  </a:lnTo>
                  <a:cubicBezTo>
                    <a:pt x="0" y="41263"/>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56" y="1910"/>
                  </a:cubicBezTo>
                  <a:cubicBezTo>
                    <a:pt x="13754" y="879"/>
                    <a:pt x="20479" y="0"/>
                    <a:pt x="30451" y="0"/>
                  </a:cubicBezTo>
                  <a:cubicBezTo>
                    <a:pt x="50776" y="0"/>
                    <a:pt x="58991" y="10239"/>
                    <a:pt x="58991" y="27509"/>
                  </a:cubicBezTo>
                  <a:lnTo>
                    <a:pt x="58991" y="78591"/>
                  </a:lnTo>
                  <a:cubicBezTo>
                    <a:pt x="58991" y="80196"/>
                    <a:pt x="57654" y="81495"/>
                    <a:pt x="56049" y="81495"/>
                  </a:cubicBezTo>
                  <a:close/>
                  <a:moveTo>
                    <a:pt x="46077" y="42600"/>
                  </a:moveTo>
                  <a:lnTo>
                    <a:pt x="35265" y="42600"/>
                  </a:lnTo>
                  <a:cubicBezTo>
                    <a:pt x="17575" y="42600"/>
                    <a:pt x="12876" y="46536"/>
                    <a:pt x="12876" y="56928"/>
                  </a:cubicBezTo>
                  <a:lnTo>
                    <a:pt x="12876" y="58685"/>
                  </a:lnTo>
                  <a:cubicBezTo>
                    <a:pt x="12876" y="69230"/>
                    <a:pt x="17842" y="71981"/>
                    <a:pt x="26324" y="71981"/>
                  </a:cubicBezTo>
                  <a:cubicBezTo>
                    <a:pt x="33049" y="71981"/>
                    <a:pt x="39047" y="69918"/>
                    <a:pt x="46077" y="66136"/>
                  </a:cubicBezTo>
                  <a:lnTo>
                    <a:pt x="46077" y="42600"/>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CEDA9454-D25B-B943-C90E-4C1CF1940F1D}"/>
                </a:ext>
              </a:extLst>
            </p:cNvPr>
            <p:cNvSpPr/>
            <p:nvPr/>
          </p:nvSpPr>
          <p:spPr>
            <a:xfrm>
              <a:off x="11807243" y="347150"/>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16 h 99948"/>
                <a:gd name="connsiteX15" fmla="*/ 45657 w 48982"/>
                <a:gd name="connsiteY15" fmla="*/ 18416 h 99948"/>
                <a:gd name="connsiteX16" fmla="*/ 48599 w 48982"/>
                <a:gd name="connsiteY16" fmla="*/ 21357 h 99948"/>
                <a:gd name="connsiteX17" fmla="*/ 48599 w 48982"/>
                <a:gd name="connsiteY17" fmla="*/ 26324 h 99948"/>
                <a:gd name="connsiteX18" fmla="*/ 45657 w 48982"/>
                <a:gd name="connsiteY18" fmla="*/ 29266 h 99948"/>
                <a:gd name="connsiteX19" fmla="*/ 29839 w 48982"/>
                <a:gd name="connsiteY19" fmla="*/ 29266 h 99948"/>
                <a:gd name="connsiteX20" fmla="*/ 29839 w 48982"/>
                <a:gd name="connsiteY20" fmla="*/ 80348 h 99948"/>
                <a:gd name="connsiteX21" fmla="*/ 37748 w 48982"/>
                <a:gd name="connsiteY21" fmla="*/ 89556 h 99948"/>
                <a:gd name="connsiteX22" fmla="*/ 45924 w 48982"/>
                <a:gd name="connsiteY22" fmla="*/ 89556 h 99948"/>
                <a:gd name="connsiteX23" fmla="*/ 48981 w 48982"/>
                <a:gd name="connsiteY23" fmla="*/ 91619 h 99948"/>
                <a:gd name="connsiteX24" fmla="*/ 48981 w 48982"/>
                <a:gd name="connsiteY24" fmla="*/ 96739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81"/>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4"/>
                    <a:pt x="17995" y="1490"/>
                    <a:pt x="19600" y="1184"/>
                  </a:cubicBezTo>
                  <a:lnTo>
                    <a:pt x="27203" y="0"/>
                  </a:lnTo>
                  <a:cubicBezTo>
                    <a:pt x="27356" y="0"/>
                    <a:pt x="27509" y="0"/>
                    <a:pt x="27662" y="0"/>
                  </a:cubicBezTo>
                  <a:cubicBezTo>
                    <a:pt x="28846" y="0"/>
                    <a:pt x="29839" y="1032"/>
                    <a:pt x="29839" y="2483"/>
                  </a:cubicBezTo>
                  <a:lnTo>
                    <a:pt x="29839" y="18416"/>
                  </a:lnTo>
                  <a:lnTo>
                    <a:pt x="45657" y="18416"/>
                  </a:lnTo>
                  <a:cubicBezTo>
                    <a:pt x="47262" y="18416"/>
                    <a:pt x="48599" y="19715"/>
                    <a:pt x="48599" y="21357"/>
                  </a:cubicBezTo>
                  <a:lnTo>
                    <a:pt x="48599" y="26324"/>
                  </a:lnTo>
                  <a:cubicBezTo>
                    <a:pt x="48599" y="27929"/>
                    <a:pt x="47262" y="29266"/>
                    <a:pt x="45657" y="29266"/>
                  </a:cubicBezTo>
                  <a:lnTo>
                    <a:pt x="29839" y="29266"/>
                  </a:lnTo>
                  <a:lnTo>
                    <a:pt x="29839" y="80348"/>
                  </a:lnTo>
                  <a:cubicBezTo>
                    <a:pt x="29839" y="88410"/>
                    <a:pt x="31902" y="89556"/>
                    <a:pt x="37748" y="89556"/>
                  </a:cubicBezTo>
                  <a:lnTo>
                    <a:pt x="45924" y="89556"/>
                  </a:lnTo>
                  <a:cubicBezTo>
                    <a:pt x="47987" y="89556"/>
                    <a:pt x="48981" y="90129"/>
                    <a:pt x="48981" y="91619"/>
                  </a:cubicBezTo>
                  <a:lnTo>
                    <a:pt x="48981" y="96739"/>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76CCD6BA-41D0-D08D-F685-EF57DE293822}"/>
                </a:ext>
              </a:extLst>
            </p:cNvPr>
            <p:cNvSpPr/>
            <p:nvPr/>
          </p:nvSpPr>
          <p:spPr>
            <a:xfrm>
              <a:off x="11867228" y="364572"/>
              <a:ext cx="64646" cy="82526"/>
            </a:xfrm>
            <a:custGeom>
              <a:avLst/>
              <a:gdLst>
                <a:gd name="connsiteX0" fmla="*/ 61895 w 64646"/>
                <a:gd name="connsiteY0" fmla="*/ 45351 h 82526"/>
                <a:gd name="connsiteX1" fmla="*/ 12876 w 64646"/>
                <a:gd name="connsiteY1" fmla="*/ 45351 h 82526"/>
                <a:gd name="connsiteX2" fmla="*/ 12876 w 64646"/>
                <a:gd name="connsiteY2" fmla="*/ 47414 h 82526"/>
                <a:gd name="connsiteX3" fmla="*/ 33201 w 64646"/>
                <a:gd name="connsiteY3" fmla="*/ 71255 h 82526"/>
                <a:gd name="connsiteX4" fmla="*/ 59258 w 64646"/>
                <a:gd name="connsiteY4" fmla="*/ 69651 h 82526"/>
                <a:gd name="connsiteX5" fmla="*/ 59984 w 64646"/>
                <a:gd name="connsiteY5" fmla="*/ 69651 h 82526"/>
                <a:gd name="connsiteX6" fmla="*/ 62315 w 64646"/>
                <a:gd name="connsiteY6" fmla="*/ 71714 h 82526"/>
                <a:gd name="connsiteX7" fmla="*/ 62315 w 64646"/>
                <a:gd name="connsiteY7" fmla="*/ 76681 h 82526"/>
                <a:gd name="connsiteX8" fmla="*/ 59373 w 64646"/>
                <a:gd name="connsiteY8" fmla="*/ 80043 h 82526"/>
                <a:gd name="connsiteX9" fmla="*/ 33201 w 64646"/>
                <a:gd name="connsiteY9" fmla="*/ 82526 h 82526"/>
                <a:gd name="connsiteX10" fmla="*/ 0 w 64646"/>
                <a:gd name="connsiteY10" fmla="*/ 47414 h 82526"/>
                <a:gd name="connsiteX11" fmla="*/ 0 w 64646"/>
                <a:gd name="connsiteY11" fmla="*/ 34233 h 82526"/>
                <a:gd name="connsiteX12" fmla="*/ 32476 w 64646"/>
                <a:gd name="connsiteY12" fmla="*/ 0 h 82526"/>
                <a:gd name="connsiteX13" fmla="*/ 64646 w 64646"/>
                <a:gd name="connsiteY13" fmla="*/ 34233 h 82526"/>
                <a:gd name="connsiteX14" fmla="*/ 64646 w 64646"/>
                <a:gd name="connsiteY14" fmla="*/ 42142 h 82526"/>
                <a:gd name="connsiteX15" fmla="*/ 61895 w 64646"/>
                <a:gd name="connsiteY15" fmla="*/ 45351 h 82526"/>
                <a:gd name="connsiteX16" fmla="*/ 51655 w 64646"/>
                <a:gd name="connsiteY16" fmla="*/ 34233 h 82526"/>
                <a:gd name="connsiteX17" fmla="*/ 32476 w 64646"/>
                <a:gd name="connsiteY17" fmla="*/ 11271 h 82526"/>
                <a:gd name="connsiteX18" fmla="*/ 12876 w 64646"/>
                <a:gd name="connsiteY18" fmla="*/ 34233 h 82526"/>
                <a:gd name="connsiteX19" fmla="*/ 12876 w 64646"/>
                <a:gd name="connsiteY19" fmla="*/ 35532 h 82526"/>
                <a:gd name="connsiteX20" fmla="*/ 51655 w 64646"/>
                <a:gd name="connsiteY20" fmla="*/ 35532 h 82526"/>
                <a:gd name="connsiteX21" fmla="*/ 51655 w 64646"/>
                <a:gd name="connsiteY21" fmla="*/ 34233 h 8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4646" h="82526">
                  <a:moveTo>
                    <a:pt x="61895" y="45351"/>
                  </a:moveTo>
                  <a:lnTo>
                    <a:pt x="12876" y="45351"/>
                  </a:lnTo>
                  <a:lnTo>
                    <a:pt x="12876" y="47414"/>
                  </a:lnTo>
                  <a:cubicBezTo>
                    <a:pt x="12876" y="64837"/>
                    <a:pt x="19753" y="71255"/>
                    <a:pt x="33201" y="71255"/>
                  </a:cubicBezTo>
                  <a:cubicBezTo>
                    <a:pt x="41683" y="71255"/>
                    <a:pt x="52534" y="70682"/>
                    <a:pt x="59258" y="69651"/>
                  </a:cubicBezTo>
                  <a:cubicBezTo>
                    <a:pt x="59564" y="69651"/>
                    <a:pt x="59717" y="69651"/>
                    <a:pt x="59984" y="69651"/>
                  </a:cubicBezTo>
                  <a:cubicBezTo>
                    <a:pt x="61169" y="69651"/>
                    <a:pt x="62315" y="70224"/>
                    <a:pt x="62315" y="71714"/>
                  </a:cubicBezTo>
                  <a:lnTo>
                    <a:pt x="62315" y="76681"/>
                  </a:lnTo>
                  <a:cubicBezTo>
                    <a:pt x="62315" y="78591"/>
                    <a:pt x="61742" y="79623"/>
                    <a:pt x="59373" y="80043"/>
                  </a:cubicBezTo>
                  <a:cubicBezTo>
                    <a:pt x="51044" y="81647"/>
                    <a:pt x="42982" y="82526"/>
                    <a:pt x="33201" y="82526"/>
                  </a:cubicBezTo>
                  <a:cubicBezTo>
                    <a:pt x="16391" y="82526"/>
                    <a:pt x="0" y="74617"/>
                    <a:pt x="0" y="47414"/>
                  </a:cubicBezTo>
                  <a:lnTo>
                    <a:pt x="0" y="34233"/>
                  </a:lnTo>
                  <a:cubicBezTo>
                    <a:pt x="0" y="13296"/>
                    <a:pt x="11576" y="0"/>
                    <a:pt x="32476" y="0"/>
                  </a:cubicBezTo>
                  <a:cubicBezTo>
                    <a:pt x="53833" y="0"/>
                    <a:pt x="64646" y="13449"/>
                    <a:pt x="64646" y="34233"/>
                  </a:cubicBezTo>
                  <a:lnTo>
                    <a:pt x="64646" y="42142"/>
                  </a:lnTo>
                  <a:cubicBezTo>
                    <a:pt x="64684" y="44052"/>
                    <a:pt x="63652" y="45351"/>
                    <a:pt x="61895" y="45351"/>
                  </a:cubicBezTo>
                  <a:close/>
                  <a:moveTo>
                    <a:pt x="51655" y="34233"/>
                  </a:moveTo>
                  <a:cubicBezTo>
                    <a:pt x="51655" y="17690"/>
                    <a:pt x="45351" y="11271"/>
                    <a:pt x="32476" y="11271"/>
                  </a:cubicBezTo>
                  <a:cubicBezTo>
                    <a:pt x="19905" y="11271"/>
                    <a:pt x="12876" y="18454"/>
                    <a:pt x="12876" y="34233"/>
                  </a:cubicBezTo>
                  <a:lnTo>
                    <a:pt x="12876" y="35532"/>
                  </a:lnTo>
                  <a:lnTo>
                    <a:pt x="51655" y="35532"/>
                  </a:lnTo>
                  <a:lnTo>
                    <a:pt x="51655" y="34233"/>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EC03E743-450E-BD78-5661-01A12231E15E}"/>
                </a:ext>
              </a:extLst>
            </p:cNvPr>
            <p:cNvSpPr/>
            <p:nvPr/>
          </p:nvSpPr>
          <p:spPr>
            <a:xfrm>
              <a:off x="11949448" y="364572"/>
              <a:ext cx="61589" cy="81494"/>
            </a:xfrm>
            <a:custGeom>
              <a:avLst/>
              <a:gdLst>
                <a:gd name="connsiteX0" fmla="*/ 58724 w 61589"/>
                <a:gd name="connsiteY0" fmla="*/ 81495 h 81494"/>
                <a:gd name="connsiteX1" fmla="*/ 51694 w 61589"/>
                <a:gd name="connsiteY1" fmla="*/ 81495 h 81494"/>
                <a:gd name="connsiteX2" fmla="*/ 48752 w 61589"/>
                <a:gd name="connsiteY2" fmla="*/ 78553 h 81494"/>
                <a:gd name="connsiteX3" fmla="*/ 48752 w 61589"/>
                <a:gd name="connsiteY3" fmla="*/ 30451 h 81494"/>
                <a:gd name="connsiteX4" fmla="*/ 32667 w 61589"/>
                <a:gd name="connsiteY4" fmla="*/ 11118 h 81494"/>
                <a:gd name="connsiteX5" fmla="*/ 12914 w 61589"/>
                <a:gd name="connsiteY5" fmla="*/ 16811 h 81494"/>
                <a:gd name="connsiteX6" fmla="*/ 12914 w 61589"/>
                <a:gd name="connsiteY6" fmla="*/ 78553 h 81494"/>
                <a:gd name="connsiteX7" fmla="*/ 9972 w 61589"/>
                <a:gd name="connsiteY7" fmla="*/ 81495 h 81494"/>
                <a:gd name="connsiteX8" fmla="*/ 2789 w 61589"/>
                <a:gd name="connsiteY8" fmla="*/ 81495 h 81494"/>
                <a:gd name="connsiteX9" fmla="*/ 0 w 61589"/>
                <a:gd name="connsiteY9" fmla="*/ 78553 h 81494"/>
                <a:gd name="connsiteX10" fmla="*/ 0 w 61589"/>
                <a:gd name="connsiteY10" fmla="*/ 3935 h 81494"/>
                <a:gd name="connsiteX11" fmla="*/ 2789 w 61589"/>
                <a:gd name="connsiteY11" fmla="*/ 993 h 81494"/>
                <a:gd name="connsiteX12" fmla="*/ 10087 w 61589"/>
                <a:gd name="connsiteY12" fmla="*/ 993 h 81494"/>
                <a:gd name="connsiteX13" fmla="*/ 12876 w 61589"/>
                <a:gd name="connsiteY13" fmla="*/ 3935 h 81494"/>
                <a:gd name="connsiteX14" fmla="*/ 12876 w 61589"/>
                <a:gd name="connsiteY14" fmla="*/ 6724 h 81494"/>
                <a:gd name="connsiteX15" fmla="*/ 36144 w 61589"/>
                <a:gd name="connsiteY15" fmla="*/ 0 h 81494"/>
                <a:gd name="connsiteX16" fmla="*/ 61589 w 61589"/>
                <a:gd name="connsiteY16" fmla="*/ 30451 h 81494"/>
                <a:gd name="connsiteX17" fmla="*/ 61589 w 61589"/>
                <a:gd name="connsiteY17" fmla="*/ 78591 h 81494"/>
                <a:gd name="connsiteX18" fmla="*/ 58724 w 61589"/>
                <a:gd name="connsiteY18" fmla="*/ 81495 h 8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494">
                  <a:moveTo>
                    <a:pt x="58724" y="81495"/>
                  </a:moveTo>
                  <a:lnTo>
                    <a:pt x="51694" y="81495"/>
                  </a:lnTo>
                  <a:cubicBezTo>
                    <a:pt x="50089" y="81495"/>
                    <a:pt x="48752" y="80196"/>
                    <a:pt x="48752" y="78553"/>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27" y="80196"/>
                    <a:pt x="60328" y="81495"/>
                    <a:pt x="58724" y="81495"/>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B0FE05B6-A26C-A504-2806-D76AC19A9C7F}"/>
                </a:ext>
              </a:extLst>
            </p:cNvPr>
            <p:cNvSpPr/>
            <p:nvPr/>
          </p:nvSpPr>
          <p:spPr>
            <a:xfrm>
              <a:off x="10929523" y="511744"/>
              <a:ext cx="13334" cy="108735"/>
            </a:xfrm>
            <a:custGeom>
              <a:avLst/>
              <a:gdLst>
                <a:gd name="connsiteX0" fmla="*/ 10698 w 13334"/>
                <a:gd name="connsiteY0" fmla="*/ 108736 h 108735"/>
                <a:gd name="connsiteX1" fmla="*/ 2636 w 13334"/>
                <a:gd name="connsiteY1" fmla="*/ 108736 h 108735"/>
                <a:gd name="connsiteX2" fmla="*/ 0 w 13334"/>
                <a:gd name="connsiteY2" fmla="*/ 105794 h 108735"/>
                <a:gd name="connsiteX3" fmla="*/ 0 w 13334"/>
                <a:gd name="connsiteY3" fmla="*/ 2789 h 108735"/>
                <a:gd name="connsiteX4" fmla="*/ 2636 w 13334"/>
                <a:gd name="connsiteY4" fmla="*/ 0 h 108735"/>
                <a:gd name="connsiteX5" fmla="*/ 10698 w 13334"/>
                <a:gd name="connsiteY5" fmla="*/ 0 h 108735"/>
                <a:gd name="connsiteX6" fmla="*/ 13334 w 13334"/>
                <a:gd name="connsiteY6" fmla="*/ 2789 h 108735"/>
                <a:gd name="connsiteX7" fmla="*/ 13334 w 13334"/>
                <a:gd name="connsiteY7" fmla="*/ 105794 h 108735"/>
                <a:gd name="connsiteX8" fmla="*/ 10698 w 13334"/>
                <a:gd name="connsiteY8" fmla="*/ 108736 h 108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34" h="108735">
                  <a:moveTo>
                    <a:pt x="10698" y="108736"/>
                  </a:moveTo>
                  <a:lnTo>
                    <a:pt x="2636" y="108736"/>
                  </a:lnTo>
                  <a:cubicBezTo>
                    <a:pt x="1184" y="108736"/>
                    <a:pt x="0" y="107437"/>
                    <a:pt x="0" y="105794"/>
                  </a:cubicBezTo>
                  <a:lnTo>
                    <a:pt x="0" y="2789"/>
                  </a:lnTo>
                  <a:cubicBezTo>
                    <a:pt x="0" y="1337"/>
                    <a:pt x="1032" y="0"/>
                    <a:pt x="2636" y="0"/>
                  </a:cubicBezTo>
                  <a:lnTo>
                    <a:pt x="10698" y="0"/>
                  </a:lnTo>
                  <a:cubicBezTo>
                    <a:pt x="12150" y="0"/>
                    <a:pt x="13334" y="1184"/>
                    <a:pt x="13334" y="2789"/>
                  </a:cubicBezTo>
                  <a:lnTo>
                    <a:pt x="13334" y="105794"/>
                  </a:lnTo>
                  <a:cubicBezTo>
                    <a:pt x="13296" y="107284"/>
                    <a:pt x="12303" y="108736"/>
                    <a:pt x="10698" y="108736"/>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A777A50A-D796-EDDF-36A5-25AEDEEE6483}"/>
                </a:ext>
              </a:extLst>
            </p:cNvPr>
            <p:cNvSpPr/>
            <p:nvPr/>
          </p:nvSpPr>
          <p:spPr>
            <a:xfrm>
              <a:off x="10965628" y="538947"/>
              <a:ext cx="61589" cy="81532"/>
            </a:xfrm>
            <a:custGeom>
              <a:avLst/>
              <a:gdLst>
                <a:gd name="connsiteX0" fmla="*/ 58724 w 61589"/>
                <a:gd name="connsiteY0" fmla="*/ 81533 h 81532"/>
                <a:gd name="connsiteX1" fmla="*/ 51694 w 61589"/>
                <a:gd name="connsiteY1" fmla="*/ 81533 h 81532"/>
                <a:gd name="connsiteX2" fmla="*/ 48752 w 61589"/>
                <a:gd name="connsiteY2" fmla="*/ 78591 h 81532"/>
                <a:gd name="connsiteX3" fmla="*/ 48752 w 61589"/>
                <a:gd name="connsiteY3" fmla="*/ 30451 h 81532"/>
                <a:gd name="connsiteX4" fmla="*/ 32667 w 61589"/>
                <a:gd name="connsiteY4" fmla="*/ 11118 h 81532"/>
                <a:gd name="connsiteX5" fmla="*/ 12914 w 61589"/>
                <a:gd name="connsiteY5" fmla="*/ 16811 h 81532"/>
                <a:gd name="connsiteX6" fmla="*/ 12914 w 61589"/>
                <a:gd name="connsiteY6" fmla="*/ 78553 h 81532"/>
                <a:gd name="connsiteX7" fmla="*/ 9972 w 61589"/>
                <a:gd name="connsiteY7" fmla="*/ 81495 h 81532"/>
                <a:gd name="connsiteX8" fmla="*/ 2789 w 61589"/>
                <a:gd name="connsiteY8" fmla="*/ 81495 h 81532"/>
                <a:gd name="connsiteX9" fmla="*/ 0 w 61589"/>
                <a:gd name="connsiteY9" fmla="*/ 78553 h 81532"/>
                <a:gd name="connsiteX10" fmla="*/ 0 w 61589"/>
                <a:gd name="connsiteY10" fmla="*/ 3935 h 81532"/>
                <a:gd name="connsiteX11" fmla="*/ 2789 w 61589"/>
                <a:gd name="connsiteY11" fmla="*/ 993 h 81532"/>
                <a:gd name="connsiteX12" fmla="*/ 10087 w 61589"/>
                <a:gd name="connsiteY12" fmla="*/ 993 h 81532"/>
                <a:gd name="connsiteX13" fmla="*/ 12876 w 61589"/>
                <a:gd name="connsiteY13" fmla="*/ 3935 h 81532"/>
                <a:gd name="connsiteX14" fmla="*/ 12876 w 61589"/>
                <a:gd name="connsiteY14" fmla="*/ 6724 h 81532"/>
                <a:gd name="connsiteX15" fmla="*/ 36144 w 61589"/>
                <a:gd name="connsiteY15" fmla="*/ 0 h 81532"/>
                <a:gd name="connsiteX16" fmla="*/ 61589 w 61589"/>
                <a:gd name="connsiteY16" fmla="*/ 30451 h 81532"/>
                <a:gd name="connsiteX17" fmla="*/ 61589 w 61589"/>
                <a:gd name="connsiteY17" fmla="*/ 78591 h 81532"/>
                <a:gd name="connsiteX18" fmla="*/ 58724 w 61589"/>
                <a:gd name="connsiteY18" fmla="*/ 81533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589" h="81532">
                  <a:moveTo>
                    <a:pt x="58724" y="81533"/>
                  </a:moveTo>
                  <a:lnTo>
                    <a:pt x="51694" y="81533"/>
                  </a:lnTo>
                  <a:cubicBezTo>
                    <a:pt x="50089" y="81533"/>
                    <a:pt x="48752" y="80234"/>
                    <a:pt x="48752" y="78591"/>
                  </a:cubicBezTo>
                  <a:lnTo>
                    <a:pt x="48752" y="30451"/>
                  </a:lnTo>
                  <a:cubicBezTo>
                    <a:pt x="48752" y="15665"/>
                    <a:pt x="43785" y="11118"/>
                    <a:pt x="32667" y="11118"/>
                  </a:cubicBezTo>
                  <a:cubicBezTo>
                    <a:pt x="26515" y="11118"/>
                    <a:pt x="19638" y="13449"/>
                    <a:pt x="12914" y="16811"/>
                  </a:cubicBezTo>
                  <a:lnTo>
                    <a:pt x="12914" y="78553"/>
                  </a:lnTo>
                  <a:cubicBezTo>
                    <a:pt x="12914" y="80005"/>
                    <a:pt x="11615" y="81495"/>
                    <a:pt x="9972" y="81495"/>
                  </a:cubicBezTo>
                  <a:lnTo>
                    <a:pt x="2789" y="81495"/>
                  </a:lnTo>
                  <a:cubicBezTo>
                    <a:pt x="1337" y="81495"/>
                    <a:pt x="0" y="80196"/>
                    <a:pt x="0" y="78553"/>
                  </a:cubicBezTo>
                  <a:lnTo>
                    <a:pt x="0" y="3935"/>
                  </a:lnTo>
                  <a:cubicBezTo>
                    <a:pt x="0" y="2331"/>
                    <a:pt x="1184" y="993"/>
                    <a:pt x="2789" y="993"/>
                  </a:cubicBezTo>
                  <a:lnTo>
                    <a:pt x="10087" y="993"/>
                  </a:lnTo>
                  <a:cubicBezTo>
                    <a:pt x="11691" y="993"/>
                    <a:pt x="12876" y="2292"/>
                    <a:pt x="12876" y="3935"/>
                  </a:cubicBezTo>
                  <a:lnTo>
                    <a:pt x="12876" y="6724"/>
                  </a:lnTo>
                  <a:cubicBezTo>
                    <a:pt x="20937" y="2178"/>
                    <a:pt x="27509" y="0"/>
                    <a:pt x="36144" y="0"/>
                  </a:cubicBezTo>
                  <a:cubicBezTo>
                    <a:pt x="53718" y="0"/>
                    <a:pt x="61589" y="10965"/>
                    <a:pt x="61589" y="30451"/>
                  </a:cubicBezTo>
                  <a:lnTo>
                    <a:pt x="61589" y="78591"/>
                  </a:lnTo>
                  <a:cubicBezTo>
                    <a:pt x="61627" y="80196"/>
                    <a:pt x="60328" y="81533"/>
                    <a:pt x="58724" y="8153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B884FD18-EEF0-4959-ADB3-9ED4CF14181C}"/>
                </a:ext>
              </a:extLst>
            </p:cNvPr>
            <p:cNvSpPr/>
            <p:nvPr/>
          </p:nvSpPr>
          <p:spPr>
            <a:xfrm>
              <a:off x="11037915" y="509146"/>
              <a:ext cx="48411" cy="111334"/>
            </a:xfrm>
            <a:custGeom>
              <a:avLst/>
              <a:gdLst>
                <a:gd name="connsiteX0" fmla="*/ 45848 w 48411"/>
                <a:gd name="connsiteY0" fmla="*/ 10239 h 111334"/>
                <a:gd name="connsiteX1" fmla="*/ 38818 w 48411"/>
                <a:gd name="connsiteY1" fmla="*/ 10239 h 111334"/>
                <a:gd name="connsiteX2" fmla="*/ 29878 w 48411"/>
                <a:gd name="connsiteY2" fmla="*/ 20326 h 111334"/>
                <a:gd name="connsiteX3" fmla="*/ 29878 w 48411"/>
                <a:gd name="connsiteY3" fmla="*/ 30871 h 111334"/>
                <a:gd name="connsiteX4" fmla="*/ 45237 w 48411"/>
                <a:gd name="connsiteY4" fmla="*/ 30871 h 111334"/>
                <a:gd name="connsiteX5" fmla="*/ 48026 w 48411"/>
                <a:gd name="connsiteY5" fmla="*/ 33507 h 111334"/>
                <a:gd name="connsiteX6" fmla="*/ 48026 w 48411"/>
                <a:gd name="connsiteY6" fmla="*/ 39200 h 111334"/>
                <a:gd name="connsiteX7" fmla="*/ 45237 w 48411"/>
                <a:gd name="connsiteY7" fmla="*/ 41683 h 111334"/>
                <a:gd name="connsiteX8" fmla="*/ 29878 w 48411"/>
                <a:gd name="connsiteY8" fmla="*/ 41683 h 111334"/>
                <a:gd name="connsiteX9" fmla="*/ 29878 w 48411"/>
                <a:gd name="connsiteY9" fmla="*/ 108392 h 111334"/>
                <a:gd name="connsiteX10" fmla="*/ 27088 w 48411"/>
                <a:gd name="connsiteY10" fmla="*/ 111334 h 111334"/>
                <a:gd name="connsiteX11" fmla="*/ 19906 w 48411"/>
                <a:gd name="connsiteY11" fmla="*/ 111334 h 111334"/>
                <a:gd name="connsiteX12" fmla="*/ 16964 w 48411"/>
                <a:gd name="connsiteY12" fmla="*/ 108392 h 111334"/>
                <a:gd name="connsiteX13" fmla="*/ 16964 w 48411"/>
                <a:gd name="connsiteY13" fmla="*/ 41683 h 111334"/>
                <a:gd name="connsiteX14" fmla="*/ 2789 w 48411"/>
                <a:gd name="connsiteY14" fmla="*/ 40079 h 111334"/>
                <a:gd name="connsiteX15" fmla="*/ 0 w 48411"/>
                <a:gd name="connsiteY15" fmla="*/ 37442 h 111334"/>
                <a:gd name="connsiteX16" fmla="*/ 0 w 48411"/>
                <a:gd name="connsiteY16" fmla="*/ 33507 h 111334"/>
                <a:gd name="connsiteX17" fmla="*/ 2789 w 48411"/>
                <a:gd name="connsiteY17" fmla="*/ 30871 h 111334"/>
                <a:gd name="connsiteX18" fmla="*/ 16964 w 48411"/>
                <a:gd name="connsiteY18" fmla="*/ 30871 h 111334"/>
                <a:gd name="connsiteX19" fmla="*/ 16964 w 48411"/>
                <a:gd name="connsiteY19" fmla="*/ 20326 h 111334"/>
                <a:gd name="connsiteX20" fmla="*/ 37442 w 48411"/>
                <a:gd name="connsiteY20" fmla="*/ 0 h 111334"/>
                <a:gd name="connsiteX21" fmla="*/ 45619 w 48411"/>
                <a:gd name="connsiteY21" fmla="*/ 879 h 111334"/>
                <a:gd name="connsiteX22" fmla="*/ 48408 w 48411"/>
                <a:gd name="connsiteY22" fmla="*/ 3209 h 111334"/>
                <a:gd name="connsiteX23" fmla="*/ 48408 w 48411"/>
                <a:gd name="connsiteY23" fmla="*/ 8023 h 111334"/>
                <a:gd name="connsiteX24" fmla="*/ 45848 w 48411"/>
                <a:gd name="connsiteY24" fmla="*/ 10239 h 1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11" h="111334">
                  <a:moveTo>
                    <a:pt x="45848" y="10239"/>
                  </a:moveTo>
                  <a:lnTo>
                    <a:pt x="38818" y="10239"/>
                  </a:lnTo>
                  <a:cubicBezTo>
                    <a:pt x="31941" y="10239"/>
                    <a:pt x="29878" y="12303"/>
                    <a:pt x="29878" y="20326"/>
                  </a:cubicBezTo>
                  <a:lnTo>
                    <a:pt x="29878" y="30871"/>
                  </a:lnTo>
                  <a:lnTo>
                    <a:pt x="45237" y="30871"/>
                  </a:lnTo>
                  <a:cubicBezTo>
                    <a:pt x="46841" y="30871"/>
                    <a:pt x="48026" y="32055"/>
                    <a:pt x="48026" y="33507"/>
                  </a:cubicBezTo>
                  <a:lnTo>
                    <a:pt x="48026" y="39200"/>
                  </a:lnTo>
                  <a:cubicBezTo>
                    <a:pt x="48026" y="40652"/>
                    <a:pt x="46841" y="41683"/>
                    <a:pt x="45237" y="41683"/>
                  </a:cubicBezTo>
                  <a:lnTo>
                    <a:pt x="29878" y="41683"/>
                  </a:lnTo>
                  <a:lnTo>
                    <a:pt x="29878" y="108392"/>
                  </a:lnTo>
                  <a:cubicBezTo>
                    <a:pt x="29878" y="109844"/>
                    <a:pt x="28540" y="111334"/>
                    <a:pt x="27088" y="111334"/>
                  </a:cubicBezTo>
                  <a:lnTo>
                    <a:pt x="19906" y="111334"/>
                  </a:lnTo>
                  <a:cubicBezTo>
                    <a:pt x="18301" y="111334"/>
                    <a:pt x="16964" y="109882"/>
                    <a:pt x="16964" y="108392"/>
                  </a:cubicBezTo>
                  <a:lnTo>
                    <a:pt x="16964" y="41683"/>
                  </a:lnTo>
                  <a:lnTo>
                    <a:pt x="2789" y="40079"/>
                  </a:lnTo>
                  <a:cubicBezTo>
                    <a:pt x="1184" y="39926"/>
                    <a:pt x="0" y="38894"/>
                    <a:pt x="0" y="37442"/>
                  </a:cubicBezTo>
                  <a:lnTo>
                    <a:pt x="0" y="33507"/>
                  </a:lnTo>
                  <a:cubicBezTo>
                    <a:pt x="0" y="32055"/>
                    <a:pt x="1184" y="30871"/>
                    <a:pt x="2789" y="30871"/>
                  </a:cubicBezTo>
                  <a:lnTo>
                    <a:pt x="16964" y="30871"/>
                  </a:lnTo>
                  <a:lnTo>
                    <a:pt x="16964" y="20326"/>
                  </a:lnTo>
                  <a:cubicBezTo>
                    <a:pt x="16964" y="4661"/>
                    <a:pt x="24567" y="0"/>
                    <a:pt x="37442" y="0"/>
                  </a:cubicBezTo>
                  <a:cubicBezTo>
                    <a:pt x="41378" y="0"/>
                    <a:pt x="43747" y="420"/>
                    <a:pt x="45619" y="879"/>
                  </a:cubicBezTo>
                  <a:cubicBezTo>
                    <a:pt x="47223" y="1299"/>
                    <a:pt x="48408" y="1910"/>
                    <a:pt x="48408" y="3209"/>
                  </a:cubicBezTo>
                  <a:lnTo>
                    <a:pt x="48408" y="8023"/>
                  </a:lnTo>
                  <a:cubicBezTo>
                    <a:pt x="48484" y="9628"/>
                    <a:pt x="47453" y="10239"/>
                    <a:pt x="45848" y="10239"/>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1902B0A8-8D1D-212E-F12F-342E78F5C721}"/>
                </a:ext>
              </a:extLst>
            </p:cNvPr>
            <p:cNvSpPr/>
            <p:nvPr/>
          </p:nvSpPr>
          <p:spPr>
            <a:xfrm>
              <a:off x="11100001"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3"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FFFB58BB-F1ED-55D2-E83D-A7F6C956BEFA}"/>
                </a:ext>
              </a:extLst>
            </p:cNvPr>
            <p:cNvSpPr/>
            <p:nvPr/>
          </p:nvSpPr>
          <p:spPr>
            <a:xfrm>
              <a:off x="11143174" y="539024"/>
              <a:ext cx="58952" cy="82488"/>
            </a:xfrm>
            <a:custGeom>
              <a:avLst/>
              <a:gdLst>
                <a:gd name="connsiteX0" fmla="*/ 56049 w 58952"/>
                <a:gd name="connsiteY0" fmla="*/ 81456 h 82488"/>
                <a:gd name="connsiteX1" fmla="*/ 49325 w 58952"/>
                <a:gd name="connsiteY1" fmla="*/ 81456 h 82488"/>
                <a:gd name="connsiteX2" fmla="*/ 46383 w 58952"/>
                <a:gd name="connsiteY2" fmla="*/ 78515 h 82488"/>
                <a:gd name="connsiteX3" fmla="*/ 46383 w 58952"/>
                <a:gd name="connsiteY3" fmla="*/ 75305 h 82488"/>
                <a:gd name="connsiteX4" fmla="*/ 23841 w 58952"/>
                <a:gd name="connsiteY4" fmla="*/ 82488 h 82488"/>
                <a:gd name="connsiteX5" fmla="*/ 0 w 58952"/>
                <a:gd name="connsiteY5" fmla="*/ 58800 h 82488"/>
                <a:gd name="connsiteX6" fmla="*/ 0 w 58952"/>
                <a:gd name="connsiteY6" fmla="*/ 57042 h 82488"/>
                <a:gd name="connsiteX7" fmla="*/ 35265 w 58952"/>
                <a:gd name="connsiteY7" fmla="*/ 33354 h 82488"/>
                <a:gd name="connsiteX8" fmla="*/ 46077 w 58952"/>
                <a:gd name="connsiteY8" fmla="*/ 33354 h 82488"/>
                <a:gd name="connsiteX9" fmla="*/ 46077 w 58952"/>
                <a:gd name="connsiteY9" fmla="*/ 27509 h 82488"/>
                <a:gd name="connsiteX10" fmla="*/ 30413 w 58952"/>
                <a:gd name="connsiteY10" fmla="*/ 10965 h 82488"/>
                <a:gd name="connsiteX11" fmla="*/ 8023 w 58952"/>
                <a:gd name="connsiteY11" fmla="*/ 12150 h 82488"/>
                <a:gd name="connsiteX12" fmla="*/ 7297 w 58952"/>
                <a:gd name="connsiteY12" fmla="*/ 12150 h 82488"/>
                <a:gd name="connsiteX13" fmla="*/ 4661 w 58952"/>
                <a:gd name="connsiteY13" fmla="*/ 9819 h 82488"/>
                <a:gd name="connsiteX14" fmla="*/ 4661 w 58952"/>
                <a:gd name="connsiteY14" fmla="*/ 4699 h 82488"/>
                <a:gd name="connsiteX15" fmla="*/ 7718 w 58952"/>
                <a:gd name="connsiteY15" fmla="*/ 1910 h 82488"/>
                <a:gd name="connsiteX16" fmla="*/ 30413 w 58952"/>
                <a:gd name="connsiteY16" fmla="*/ 0 h 82488"/>
                <a:gd name="connsiteX17" fmla="*/ 58953 w 58952"/>
                <a:gd name="connsiteY17" fmla="*/ 27509 h 82488"/>
                <a:gd name="connsiteX18" fmla="*/ 58953 w 58952"/>
                <a:gd name="connsiteY18" fmla="*/ 78591 h 82488"/>
                <a:gd name="connsiteX19" fmla="*/ 56049 w 58952"/>
                <a:gd name="connsiteY19" fmla="*/ 81456 h 82488"/>
                <a:gd name="connsiteX20" fmla="*/ 46077 w 58952"/>
                <a:gd name="connsiteY20" fmla="*/ 42524 h 82488"/>
                <a:gd name="connsiteX21" fmla="*/ 35265 w 58952"/>
                <a:gd name="connsiteY21" fmla="*/ 42524 h 82488"/>
                <a:gd name="connsiteX22" fmla="*/ 12876 w 58952"/>
                <a:gd name="connsiteY22" fmla="*/ 56851 h 82488"/>
                <a:gd name="connsiteX23" fmla="*/ 12876 w 58952"/>
                <a:gd name="connsiteY23" fmla="*/ 58609 h 82488"/>
                <a:gd name="connsiteX24" fmla="*/ 26324 w 58952"/>
                <a:gd name="connsiteY24" fmla="*/ 71905 h 82488"/>
                <a:gd name="connsiteX25" fmla="*/ 46077 w 58952"/>
                <a:gd name="connsiteY25" fmla="*/ 66059 h 82488"/>
                <a:gd name="connsiteX26" fmla="*/ 46077 w 58952"/>
                <a:gd name="connsiteY26" fmla="*/ 42524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8952" h="82488">
                  <a:moveTo>
                    <a:pt x="56049" y="81456"/>
                  </a:moveTo>
                  <a:lnTo>
                    <a:pt x="49325" y="81456"/>
                  </a:lnTo>
                  <a:cubicBezTo>
                    <a:pt x="47720" y="81456"/>
                    <a:pt x="46383" y="80157"/>
                    <a:pt x="46383" y="78515"/>
                  </a:cubicBezTo>
                  <a:lnTo>
                    <a:pt x="46383" y="75305"/>
                  </a:lnTo>
                  <a:cubicBezTo>
                    <a:pt x="39353" y="79393"/>
                    <a:pt x="32055" y="82488"/>
                    <a:pt x="23841" y="82488"/>
                  </a:cubicBezTo>
                  <a:cubicBezTo>
                    <a:pt x="11386" y="82488"/>
                    <a:pt x="0" y="77063"/>
                    <a:pt x="0" y="58800"/>
                  </a:cubicBezTo>
                  <a:lnTo>
                    <a:pt x="0" y="57042"/>
                  </a:lnTo>
                  <a:cubicBezTo>
                    <a:pt x="0" y="41225"/>
                    <a:pt x="9208" y="33354"/>
                    <a:pt x="35265" y="33354"/>
                  </a:cubicBezTo>
                  <a:lnTo>
                    <a:pt x="46077" y="33354"/>
                  </a:lnTo>
                  <a:lnTo>
                    <a:pt x="46077" y="27509"/>
                  </a:lnTo>
                  <a:cubicBezTo>
                    <a:pt x="46077" y="15206"/>
                    <a:pt x="41836" y="10965"/>
                    <a:pt x="30413" y="10965"/>
                  </a:cubicBezTo>
                  <a:cubicBezTo>
                    <a:pt x="20899" y="10965"/>
                    <a:pt x="13869" y="11538"/>
                    <a:pt x="8023" y="12150"/>
                  </a:cubicBezTo>
                  <a:cubicBezTo>
                    <a:pt x="7718" y="12150"/>
                    <a:pt x="7603" y="12150"/>
                    <a:pt x="7297" y="12150"/>
                  </a:cubicBezTo>
                  <a:cubicBezTo>
                    <a:pt x="5998" y="12150"/>
                    <a:pt x="4661" y="11729"/>
                    <a:pt x="4661" y="9819"/>
                  </a:cubicBezTo>
                  <a:lnTo>
                    <a:pt x="4661" y="4699"/>
                  </a:lnTo>
                  <a:cubicBezTo>
                    <a:pt x="4661" y="3095"/>
                    <a:pt x="5693" y="2216"/>
                    <a:pt x="7718" y="1910"/>
                  </a:cubicBezTo>
                  <a:cubicBezTo>
                    <a:pt x="13716" y="879"/>
                    <a:pt x="20441" y="0"/>
                    <a:pt x="30413" y="0"/>
                  </a:cubicBezTo>
                  <a:cubicBezTo>
                    <a:pt x="50738" y="0"/>
                    <a:pt x="58953" y="10239"/>
                    <a:pt x="58953" y="27509"/>
                  </a:cubicBezTo>
                  <a:lnTo>
                    <a:pt x="58953" y="78591"/>
                  </a:lnTo>
                  <a:cubicBezTo>
                    <a:pt x="58953" y="80119"/>
                    <a:pt x="57654" y="81456"/>
                    <a:pt x="56049" y="81456"/>
                  </a:cubicBezTo>
                  <a:close/>
                  <a:moveTo>
                    <a:pt x="46077" y="42524"/>
                  </a:moveTo>
                  <a:lnTo>
                    <a:pt x="35265" y="42524"/>
                  </a:lnTo>
                  <a:cubicBezTo>
                    <a:pt x="17575" y="42524"/>
                    <a:pt x="12876" y="46459"/>
                    <a:pt x="12876" y="56851"/>
                  </a:cubicBezTo>
                  <a:lnTo>
                    <a:pt x="12876" y="58609"/>
                  </a:lnTo>
                  <a:cubicBezTo>
                    <a:pt x="12876" y="69154"/>
                    <a:pt x="17843" y="71905"/>
                    <a:pt x="26324" y="71905"/>
                  </a:cubicBezTo>
                  <a:cubicBezTo>
                    <a:pt x="33049" y="71905"/>
                    <a:pt x="39047" y="69842"/>
                    <a:pt x="46077" y="66059"/>
                  </a:cubicBezTo>
                  <a:lnTo>
                    <a:pt x="46077" y="42524"/>
                  </a:ln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97E13D68-3717-4A75-0821-40AA95327A34}"/>
                </a:ext>
              </a:extLst>
            </p:cNvPr>
            <p:cNvSpPr/>
            <p:nvPr/>
          </p:nvSpPr>
          <p:spPr>
            <a:xfrm>
              <a:off x="11219396" y="539024"/>
              <a:ext cx="53489" cy="82488"/>
            </a:xfrm>
            <a:custGeom>
              <a:avLst/>
              <a:gdLst>
                <a:gd name="connsiteX0" fmla="*/ 26210 w 53489"/>
                <a:gd name="connsiteY0" fmla="*/ 82488 h 82488"/>
                <a:gd name="connsiteX1" fmla="*/ 3095 w 53489"/>
                <a:gd name="connsiteY1" fmla="*/ 80310 h 82488"/>
                <a:gd name="connsiteX2" fmla="*/ 38 w 53489"/>
                <a:gd name="connsiteY2" fmla="*/ 77368 h 82488"/>
                <a:gd name="connsiteX3" fmla="*/ 38 w 53489"/>
                <a:gd name="connsiteY3" fmla="*/ 72249 h 82488"/>
                <a:gd name="connsiteX4" fmla="*/ 2675 w 53489"/>
                <a:gd name="connsiteY4" fmla="*/ 70071 h 82488"/>
                <a:gd name="connsiteX5" fmla="*/ 3248 w 53489"/>
                <a:gd name="connsiteY5" fmla="*/ 70071 h 82488"/>
                <a:gd name="connsiteX6" fmla="*/ 26210 w 53489"/>
                <a:gd name="connsiteY6" fmla="*/ 71676 h 82488"/>
                <a:gd name="connsiteX7" fmla="*/ 40690 w 53489"/>
                <a:gd name="connsiteY7" fmla="*/ 61283 h 82488"/>
                <a:gd name="connsiteX8" fmla="*/ 29725 w 53489"/>
                <a:gd name="connsiteY8" fmla="*/ 49134 h 82488"/>
                <a:gd name="connsiteX9" fmla="*/ 14939 w 53489"/>
                <a:gd name="connsiteY9" fmla="*/ 40346 h 82488"/>
                <a:gd name="connsiteX10" fmla="*/ 0 w 53489"/>
                <a:gd name="connsiteY10" fmla="*/ 19447 h 82488"/>
                <a:gd name="connsiteX11" fmla="*/ 26477 w 53489"/>
                <a:gd name="connsiteY11" fmla="*/ 0 h 82488"/>
                <a:gd name="connsiteX12" fmla="*/ 49286 w 53489"/>
                <a:gd name="connsiteY12" fmla="*/ 1910 h 82488"/>
                <a:gd name="connsiteX13" fmla="*/ 52076 w 53489"/>
                <a:gd name="connsiteY13" fmla="*/ 4852 h 82488"/>
                <a:gd name="connsiteX14" fmla="*/ 52076 w 53489"/>
                <a:gd name="connsiteY14" fmla="*/ 9666 h 82488"/>
                <a:gd name="connsiteX15" fmla="*/ 49592 w 53489"/>
                <a:gd name="connsiteY15" fmla="*/ 12150 h 82488"/>
                <a:gd name="connsiteX16" fmla="*/ 49134 w 53489"/>
                <a:gd name="connsiteY16" fmla="*/ 12150 h 82488"/>
                <a:gd name="connsiteX17" fmla="*/ 26439 w 53489"/>
                <a:gd name="connsiteY17" fmla="*/ 10965 h 82488"/>
                <a:gd name="connsiteX18" fmla="*/ 12837 w 53489"/>
                <a:gd name="connsiteY18" fmla="*/ 19447 h 82488"/>
                <a:gd name="connsiteX19" fmla="*/ 22924 w 53489"/>
                <a:gd name="connsiteY19" fmla="*/ 30565 h 82488"/>
                <a:gd name="connsiteX20" fmla="*/ 37404 w 53489"/>
                <a:gd name="connsiteY20" fmla="*/ 39200 h 82488"/>
                <a:gd name="connsiteX21" fmla="*/ 53489 w 53489"/>
                <a:gd name="connsiteY21" fmla="*/ 61283 h 82488"/>
                <a:gd name="connsiteX22" fmla="*/ 26210 w 53489"/>
                <a:gd name="connsiteY22" fmla="*/ 82488 h 82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489" h="82488">
                  <a:moveTo>
                    <a:pt x="26210" y="82488"/>
                  </a:moveTo>
                  <a:cubicBezTo>
                    <a:pt x="20784" y="82488"/>
                    <a:pt x="10278" y="82068"/>
                    <a:pt x="3095" y="80310"/>
                  </a:cubicBezTo>
                  <a:cubicBezTo>
                    <a:pt x="1184" y="79890"/>
                    <a:pt x="38" y="79011"/>
                    <a:pt x="38" y="77368"/>
                  </a:cubicBezTo>
                  <a:lnTo>
                    <a:pt x="38" y="72249"/>
                  </a:lnTo>
                  <a:cubicBezTo>
                    <a:pt x="38" y="70950"/>
                    <a:pt x="1223" y="70071"/>
                    <a:pt x="2675" y="70071"/>
                  </a:cubicBezTo>
                  <a:cubicBezTo>
                    <a:pt x="2980" y="70071"/>
                    <a:pt x="3095" y="70071"/>
                    <a:pt x="3248" y="70071"/>
                  </a:cubicBezTo>
                  <a:cubicBezTo>
                    <a:pt x="10278" y="70950"/>
                    <a:pt x="20937" y="71676"/>
                    <a:pt x="26210" y="71676"/>
                  </a:cubicBezTo>
                  <a:cubicBezTo>
                    <a:pt x="35723" y="71676"/>
                    <a:pt x="40690" y="69192"/>
                    <a:pt x="40690" y="61283"/>
                  </a:cubicBezTo>
                  <a:cubicBezTo>
                    <a:pt x="40690" y="56890"/>
                    <a:pt x="38054" y="54101"/>
                    <a:pt x="29725" y="49134"/>
                  </a:cubicBezTo>
                  <a:lnTo>
                    <a:pt x="14939" y="40346"/>
                  </a:lnTo>
                  <a:cubicBezTo>
                    <a:pt x="5998" y="34921"/>
                    <a:pt x="0" y="28655"/>
                    <a:pt x="0" y="19447"/>
                  </a:cubicBezTo>
                  <a:cubicBezTo>
                    <a:pt x="0" y="4241"/>
                    <a:pt x="11424" y="0"/>
                    <a:pt x="26477" y="0"/>
                  </a:cubicBezTo>
                  <a:cubicBezTo>
                    <a:pt x="34653" y="0"/>
                    <a:pt x="42409" y="726"/>
                    <a:pt x="49286" y="1910"/>
                  </a:cubicBezTo>
                  <a:cubicBezTo>
                    <a:pt x="51197" y="2216"/>
                    <a:pt x="52076" y="3209"/>
                    <a:pt x="52076" y="4852"/>
                  </a:cubicBezTo>
                  <a:lnTo>
                    <a:pt x="52076" y="9666"/>
                  </a:lnTo>
                  <a:cubicBezTo>
                    <a:pt x="52076" y="11424"/>
                    <a:pt x="51044" y="12150"/>
                    <a:pt x="49592" y="12150"/>
                  </a:cubicBezTo>
                  <a:cubicBezTo>
                    <a:pt x="49439" y="12150"/>
                    <a:pt x="49286" y="12150"/>
                    <a:pt x="49134" y="12150"/>
                  </a:cubicBezTo>
                  <a:cubicBezTo>
                    <a:pt x="44014" y="11729"/>
                    <a:pt x="34653" y="10965"/>
                    <a:pt x="26439" y="10965"/>
                  </a:cubicBezTo>
                  <a:cubicBezTo>
                    <a:pt x="18263" y="10965"/>
                    <a:pt x="12837" y="11997"/>
                    <a:pt x="12837" y="19447"/>
                  </a:cubicBezTo>
                  <a:cubicBezTo>
                    <a:pt x="12837" y="23841"/>
                    <a:pt x="16200" y="26630"/>
                    <a:pt x="22924" y="30565"/>
                  </a:cubicBezTo>
                  <a:lnTo>
                    <a:pt x="37404" y="39200"/>
                  </a:lnTo>
                  <a:cubicBezTo>
                    <a:pt x="49554" y="46383"/>
                    <a:pt x="53489" y="52649"/>
                    <a:pt x="53489" y="61283"/>
                  </a:cubicBezTo>
                  <a:cubicBezTo>
                    <a:pt x="53566" y="76184"/>
                    <a:pt x="42600" y="82488"/>
                    <a:pt x="26210" y="8248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7274DF2D-1505-BAF7-7925-52799BDA30FA}"/>
                </a:ext>
              </a:extLst>
            </p:cNvPr>
            <p:cNvSpPr/>
            <p:nvPr/>
          </p:nvSpPr>
          <p:spPr>
            <a:xfrm>
              <a:off x="11282055" y="521563"/>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5 h 99948"/>
                <a:gd name="connsiteX22" fmla="*/ 45924 w 48982"/>
                <a:gd name="connsiteY22" fmla="*/ 89595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5"/>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5"/>
                    <a:pt x="37748" y="89595"/>
                  </a:cubicBezTo>
                  <a:lnTo>
                    <a:pt x="45924" y="89595"/>
                  </a:lnTo>
                  <a:cubicBezTo>
                    <a:pt x="47987" y="89595"/>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A64380ED-12E8-BD90-886C-6EDFEF4690F8}"/>
                </a:ext>
              </a:extLst>
            </p:cNvPr>
            <p:cNvSpPr/>
            <p:nvPr/>
          </p:nvSpPr>
          <p:spPr>
            <a:xfrm>
              <a:off x="11344676"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2"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8B92D0C2-4FDD-F5B0-06EE-F42F5081DDF0}"/>
                </a:ext>
              </a:extLst>
            </p:cNvPr>
            <p:cNvSpPr/>
            <p:nvPr/>
          </p:nvSpPr>
          <p:spPr>
            <a:xfrm>
              <a:off x="11394765" y="539941"/>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6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377 h 81532"/>
                <a:gd name="connsiteX12" fmla="*/ 48752 w 61665"/>
                <a:gd name="connsiteY12" fmla="*/ 64684 h 81532"/>
                <a:gd name="connsiteX13" fmla="*/ 48752 w 61665"/>
                <a:gd name="connsiteY13" fmla="*/ 2942 h 81532"/>
                <a:gd name="connsiteX14" fmla="*/ 51694 w 61665"/>
                <a:gd name="connsiteY14" fmla="*/ 0 h 81532"/>
                <a:gd name="connsiteX15" fmla="*/ 58877 w 61665"/>
                <a:gd name="connsiteY15" fmla="*/ 0 h 81532"/>
                <a:gd name="connsiteX16" fmla="*/ 61666 w 61665"/>
                <a:gd name="connsiteY16" fmla="*/ 2942 h 81532"/>
                <a:gd name="connsiteX17" fmla="*/ 61666 w 61665"/>
                <a:gd name="connsiteY17" fmla="*/ 77559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6" y="81533"/>
                  </a:cubicBezTo>
                  <a:cubicBezTo>
                    <a:pt x="7909" y="81533"/>
                    <a:pt x="0" y="70568"/>
                    <a:pt x="0" y="51082"/>
                  </a:cubicBezTo>
                  <a:lnTo>
                    <a:pt x="0" y="2942"/>
                  </a:lnTo>
                  <a:cubicBezTo>
                    <a:pt x="0" y="1337"/>
                    <a:pt x="1299" y="0"/>
                    <a:pt x="2942" y="0"/>
                  </a:cubicBezTo>
                  <a:lnTo>
                    <a:pt x="9972" y="0"/>
                  </a:lnTo>
                  <a:cubicBezTo>
                    <a:pt x="11577" y="0"/>
                    <a:pt x="12914" y="1299"/>
                    <a:pt x="12914" y="2942"/>
                  </a:cubicBezTo>
                  <a:lnTo>
                    <a:pt x="12914" y="51082"/>
                  </a:lnTo>
                  <a:cubicBezTo>
                    <a:pt x="12914" y="65868"/>
                    <a:pt x="17881" y="70377"/>
                    <a:pt x="28999" y="70377"/>
                  </a:cubicBezTo>
                  <a:cubicBezTo>
                    <a:pt x="35150" y="70377"/>
                    <a:pt x="42027" y="68046"/>
                    <a:pt x="48752" y="64684"/>
                  </a:cubicBezTo>
                  <a:lnTo>
                    <a:pt x="48752" y="2942"/>
                  </a:lnTo>
                  <a:cubicBezTo>
                    <a:pt x="48752" y="1490"/>
                    <a:pt x="50089" y="0"/>
                    <a:pt x="51694" y="0"/>
                  </a:cubicBezTo>
                  <a:lnTo>
                    <a:pt x="58877" y="0"/>
                  </a:lnTo>
                  <a:cubicBezTo>
                    <a:pt x="60328" y="0"/>
                    <a:pt x="61666" y="1299"/>
                    <a:pt x="61666" y="2942"/>
                  </a:cubicBezTo>
                  <a:lnTo>
                    <a:pt x="61666" y="77559"/>
                  </a:lnTo>
                  <a:cubicBezTo>
                    <a:pt x="61551" y="79202"/>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2D628D5F-EAD6-D074-62A1-CD1029313BA9}"/>
                </a:ext>
              </a:extLst>
            </p:cNvPr>
            <p:cNvSpPr/>
            <p:nvPr/>
          </p:nvSpPr>
          <p:spPr>
            <a:xfrm>
              <a:off x="11476183" y="510407"/>
              <a:ext cx="57577" cy="110073"/>
            </a:xfrm>
            <a:custGeom>
              <a:avLst/>
              <a:gdLst>
                <a:gd name="connsiteX0" fmla="*/ 55935 w 57577"/>
                <a:gd name="connsiteY0" fmla="*/ 110073 h 110073"/>
                <a:gd name="connsiteX1" fmla="*/ 45389 w 57577"/>
                <a:gd name="connsiteY1" fmla="*/ 110073 h 110073"/>
                <a:gd name="connsiteX2" fmla="*/ 42027 w 57577"/>
                <a:gd name="connsiteY2" fmla="*/ 108163 h 110073"/>
                <a:gd name="connsiteX3" fmla="*/ 12914 w 57577"/>
                <a:gd name="connsiteY3" fmla="*/ 72172 h 110073"/>
                <a:gd name="connsiteX4" fmla="*/ 12914 w 57577"/>
                <a:gd name="connsiteY4" fmla="*/ 107131 h 110073"/>
                <a:gd name="connsiteX5" fmla="*/ 9972 w 57577"/>
                <a:gd name="connsiteY5" fmla="*/ 110073 h 110073"/>
                <a:gd name="connsiteX6" fmla="*/ 2942 w 57577"/>
                <a:gd name="connsiteY6" fmla="*/ 110073 h 110073"/>
                <a:gd name="connsiteX7" fmla="*/ 0 w 57577"/>
                <a:gd name="connsiteY7" fmla="*/ 107131 h 110073"/>
                <a:gd name="connsiteX8" fmla="*/ 0 w 57577"/>
                <a:gd name="connsiteY8" fmla="*/ 2942 h 110073"/>
                <a:gd name="connsiteX9" fmla="*/ 2942 w 57577"/>
                <a:gd name="connsiteY9" fmla="*/ 0 h 110073"/>
                <a:gd name="connsiteX10" fmla="*/ 9972 w 57577"/>
                <a:gd name="connsiteY10" fmla="*/ 0 h 110073"/>
                <a:gd name="connsiteX11" fmla="*/ 12914 w 57577"/>
                <a:gd name="connsiteY11" fmla="*/ 2942 h 110073"/>
                <a:gd name="connsiteX12" fmla="*/ 12914 w 57577"/>
                <a:gd name="connsiteY12" fmla="*/ 63805 h 110073"/>
                <a:gd name="connsiteX13" fmla="*/ 42180 w 57577"/>
                <a:gd name="connsiteY13" fmla="*/ 30871 h 110073"/>
                <a:gd name="connsiteX14" fmla="*/ 45122 w 57577"/>
                <a:gd name="connsiteY14" fmla="*/ 29572 h 110073"/>
                <a:gd name="connsiteX15" fmla="*/ 55361 w 57577"/>
                <a:gd name="connsiteY15" fmla="*/ 29572 h 110073"/>
                <a:gd name="connsiteX16" fmla="*/ 57539 w 57577"/>
                <a:gd name="connsiteY16" fmla="*/ 31177 h 110073"/>
                <a:gd name="connsiteX17" fmla="*/ 56813 w 57577"/>
                <a:gd name="connsiteY17" fmla="*/ 32781 h 110073"/>
                <a:gd name="connsiteX18" fmla="*/ 24643 w 57577"/>
                <a:gd name="connsiteY18" fmla="*/ 67587 h 110073"/>
                <a:gd name="connsiteX19" fmla="*/ 57119 w 57577"/>
                <a:gd name="connsiteY19" fmla="*/ 106787 h 110073"/>
                <a:gd name="connsiteX20" fmla="*/ 57577 w 57577"/>
                <a:gd name="connsiteY20" fmla="*/ 108087 h 110073"/>
                <a:gd name="connsiteX21" fmla="*/ 55935 w 57577"/>
                <a:gd name="connsiteY21" fmla="*/ 110073 h 110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577" h="110073">
                  <a:moveTo>
                    <a:pt x="55935" y="110073"/>
                  </a:moveTo>
                  <a:lnTo>
                    <a:pt x="45389" y="110073"/>
                  </a:lnTo>
                  <a:cubicBezTo>
                    <a:pt x="43785" y="110073"/>
                    <a:pt x="43212" y="109615"/>
                    <a:pt x="42027" y="108163"/>
                  </a:cubicBezTo>
                  <a:lnTo>
                    <a:pt x="12914" y="72172"/>
                  </a:lnTo>
                  <a:lnTo>
                    <a:pt x="12914" y="107131"/>
                  </a:lnTo>
                  <a:cubicBezTo>
                    <a:pt x="12914" y="108736"/>
                    <a:pt x="11615" y="110073"/>
                    <a:pt x="9972" y="110073"/>
                  </a:cubicBezTo>
                  <a:lnTo>
                    <a:pt x="2942" y="110073"/>
                  </a:lnTo>
                  <a:cubicBezTo>
                    <a:pt x="1337" y="110073"/>
                    <a:pt x="0" y="108774"/>
                    <a:pt x="0" y="107131"/>
                  </a:cubicBezTo>
                  <a:lnTo>
                    <a:pt x="0" y="2942"/>
                  </a:lnTo>
                  <a:cubicBezTo>
                    <a:pt x="0" y="1337"/>
                    <a:pt x="1299" y="0"/>
                    <a:pt x="2942" y="0"/>
                  </a:cubicBezTo>
                  <a:lnTo>
                    <a:pt x="9972" y="0"/>
                  </a:lnTo>
                  <a:cubicBezTo>
                    <a:pt x="11577" y="0"/>
                    <a:pt x="12914" y="1299"/>
                    <a:pt x="12914" y="2942"/>
                  </a:cubicBezTo>
                  <a:lnTo>
                    <a:pt x="12914" y="63805"/>
                  </a:lnTo>
                  <a:lnTo>
                    <a:pt x="42180" y="30871"/>
                  </a:lnTo>
                  <a:cubicBezTo>
                    <a:pt x="43059" y="29839"/>
                    <a:pt x="43632" y="29572"/>
                    <a:pt x="45122" y="29572"/>
                  </a:cubicBezTo>
                  <a:lnTo>
                    <a:pt x="55361" y="29572"/>
                  </a:lnTo>
                  <a:cubicBezTo>
                    <a:pt x="56813" y="29572"/>
                    <a:pt x="57539" y="30298"/>
                    <a:pt x="57539" y="31177"/>
                  </a:cubicBezTo>
                  <a:cubicBezTo>
                    <a:pt x="57539" y="31750"/>
                    <a:pt x="57233" y="32361"/>
                    <a:pt x="56813" y="32781"/>
                  </a:cubicBezTo>
                  <a:lnTo>
                    <a:pt x="24643" y="67587"/>
                  </a:lnTo>
                  <a:lnTo>
                    <a:pt x="57119" y="106787"/>
                  </a:lnTo>
                  <a:cubicBezTo>
                    <a:pt x="57425" y="107093"/>
                    <a:pt x="57577" y="107666"/>
                    <a:pt x="57577" y="108087"/>
                  </a:cubicBezTo>
                  <a:cubicBezTo>
                    <a:pt x="57539" y="109194"/>
                    <a:pt x="56966" y="110073"/>
                    <a:pt x="55935" y="11007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26E86455-288D-C913-5FE7-2C7A97E2836F}"/>
                </a:ext>
              </a:extLst>
            </p:cNvPr>
            <p:cNvSpPr/>
            <p:nvPr/>
          </p:nvSpPr>
          <p:spPr>
            <a:xfrm>
              <a:off x="11542509" y="521563"/>
              <a:ext cx="48982" cy="99948"/>
            </a:xfrm>
            <a:custGeom>
              <a:avLst/>
              <a:gdLst>
                <a:gd name="connsiteX0" fmla="*/ 46383 w 48982"/>
                <a:gd name="connsiteY0" fmla="*/ 99223 h 99948"/>
                <a:gd name="connsiteX1" fmla="*/ 36869 w 48982"/>
                <a:gd name="connsiteY1" fmla="*/ 99948 h 99948"/>
                <a:gd name="connsiteX2" fmla="*/ 16964 w 48982"/>
                <a:gd name="connsiteY2" fmla="*/ 80348 h 99948"/>
                <a:gd name="connsiteX3" fmla="*/ 16964 w 48982"/>
                <a:gd name="connsiteY3" fmla="*/ 29266 h 99948"/>
                <a:gd name="connsiteX4" fmla="*/ 2789 w 48982"/>
                <a:gd name="connsiteY4" fmla="*/ 27662 h 99948"/>
                <a:gd name="connsiteX5" fmla="*/ 0 w 48982"/>
                <a:gd name="connsiteY5" fmla="*/ 25025 h 99948"/>
                <a:gd name="connsiteX6" fmla="*/ 0 w 48982"/>
                <a:gd name="connsiteY6" fmla="*/ 21090 h 99948"/>
                <a:gd name="connsiteX7" fmla="*/ 2789 w 48982"/>
                <a:gd name="connsiteY7" fmla="*/ 18454 h 99948"/>
                <a:gd name="connsiteX8" fmla="*/ 16964 w 48982"/>
                <a:gd name="connsiteY8" fmla="*/ 18454 h 99948"/>
                <a:gd name="connsiteX9" fmla="*/ 16964 w 48982"/>
                <a:gd name="connsiteY9" fmla="*/ 4126 h 99948"/>
                <a:gd name="connsiteX10" fmla="*/ 19600 w 48982"/>
                <a:gd name="connsiteY10" fmla="*/ 1184 h 99948"/>
                <a:gd name="connsiteX11" fmla="*/ 27203 w 48982"/>
                <a:gd name="connsiteY11" fmla="*/ 0 h 99948"/>
                <a:gd name="connsiteX12" fmla="*/ 27662 w 48982"/>
                <a:gd name="connsiteY12" fmla="*/ 0 h 99948"/>
                <a:gd name="connsiteX13" fmla="*/ 29839 w 48982"/>
                <a:gd name="connsiteY13" fmla="*/ 2483 h 99948"/>
                <a:gd name="connsiteX14" fmla="*/ 29839 w 48982"/>
                <a:gd name="connsiteY14" fmla="*/ 18454 h 99948"/>
                <a:gd name="connsiteX15" fmla="*/ 45657 w 48982"/>
                <a:gd name="connsiteY15" fmla="*/ 18454 h 99948"/>
                <a:gd name="connsiteX16" fmla="*/ 48599 w 48982"/>
                <a:gd name="connsiteY16" fmla="*/ 21396 h 99948"/>
                <a:gd name="connsiteX17" fmla="*/ 48599 w 48982"/>
                <a:gd name="connsiteY17" fmla="*/ 26363 h 99948"/>
                <a:gd name="connsiteX18" fmla="*/ 45657 w 48982"/>
                <a:gd name="connsiteY18" fmla="*/ 29304 h 99948"/>
                <a:gd name="connsiteX19" fmla="*/ 29839 w 48982"/>
                <a:gd name="connsiteY19" fmla="*/ 29304 h 99948"/>
                <a:gd name="connsiteX20" fmla="*/ 29839 w 48982"/>
                <a:gd name="connsiteY20" fmla="*/ 80387 h 99948"/>
                <a:gd name="connsiteX21" fmla="*/ 37748 w 48982"/>
                <a:gd name="connsiteY21" fmla="*/ 89595 h 99948"/>
                <a:gd name="connsiteX22" fmla="*/ 45924 w 48982"/>
                <a:gd name="connsiteY22" fmla="*/ 89595 h 99948"/>
                <a:gd name="connsiteX23" fmla="*/ 48981 w 48982"/>
                <a:gd name="connsiteY23" fmla="*/ 91658 h 99948"/>
                <a:gd name="connsiteX24" fmla="*/ 48981 w 48982"/>
                <a:gd name="connsiteY24" fmla="*/ 96777 h 99948"/>
                <a:gd name="connsiteX25" fmla="*/ 46383 w 48982"/>
                <a:gd name="connsiteY25" fmla="*/ 99223 h 99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8982" h="99948">
                  <a:moveTo>
                    <a:pt x="46383" y="99223"/>
                  </a:moveTo>
                  <a:cubicBezTo>
                    <a:pt x="43441" y="99643"/>
                    <a:pt x="39658" y="99948"/>
                    <a:pt x="36869" y="99948"/>
                  </a:cubicBezTo>
                  <a:cubicBezTo>
                    <a:pt x="23421" y="99948"/>
                    <a:pt x="16964" y="96433"/>
                    <a:pt x="16964" y="80348"/>
                  </a:cubicBezTo>
                  <a:lnTo>
                    <a:pt x="16964" y="29266"/>
                  </a:lnTo>
                  <a:lnTo>
                    <a:pt x="2789" y="27662"/>
                  </a:lnTo>
                  <a:cubicBezTo>
                    <a:pt x="1184" y="27509"/>
                    <a:pt x="0" y="26630"/>
                    <a:pt x="0" y="25025"/>
                  </a:cubicBezTo>
                  <a:lnTo>
                    <a:pt x="0" y="21090"/>
                  </a:lnTo>
                  <a:cubicBezTo>
                    <a:pt x="0" y="19485"/>
                    <a:pt x="1184" y="18454"/>
                    <a:pt x="2789" y="18454"/>
                  </a:cubicBezTo>
                  <a:lnTo>
                    <a:pt x="16964" y="18454"/>
                  </a:lnTo>
                  <a:lnTo>
                    <a:pt x="16964" y="4126"/>
                  </a:lnTo>
                  <a:cubicBezTo>
                    <a:pt x="16964" y="2675"/>
                    <a:pt x="17995" y="1490"/>
                    <a:pt x="19600" y="1184"/>
                  </a:cubicBezTo>
                  <a:lnTo>
                    <a:pt x="27203" y="0"/>
                  </a:lnTo>
                  <a:cubicBezTo>
                    <a:pt x="27356" y="0"/>
                    <a:pt x="27509" y="0"/>
                    <a:pt x="27662" y="0"/>
                  </a:cubicBezTo>
                  <a:cubicBezTo>
                    <a:pt x="28846" y="0"/>
                    <a:pt x="29839" y="1032"/>
                    <a:pt x="29839" y="2483"/>
                  </a:cubicBezTo>
                  <a:lnTo>
                    <a:pt x="29839" y="18454"/>
                  </a:lnTo>
                  <a:lnTo>
                    <a:pt x="45657" y="18454"/>
                  </a:lnTo>
                  <a:cubicBezTo>
                    <a:pt x="47262" y="18454"/>
                    <a:pt x="48599" y="19753"/>
                    <a:pt x="48599" y="21396"/>
                  </a:cubicBezTo>
                  <a:lnTo>
                    <a:pt x="48599" y="26363"/>
                  </a:lnTo>
                  <a:cubicBezTo>
                    <a:pt x="48599" y="27967"/>
                    <a:pt x="47262" y="29304"/>
                    <a:pt x="45657" y="29304"/>
                  </a:cubicBezTo>
                  <a:lnTo>
                    <a:pt x="29839" y="29304"/>
                  </a:lnTo>
                  <a:lnTo>
                    <a:pt x="29839" y="80387"/>
                  </a:lnTo>
                  <a:cubicBezTo>
                    <a:pt x="29839" y="88448"/>
                    <a:pt x="31903" y="89595"/>
                    <a:pt x="37748" y="89595"/>
                  </a:cubicBezTo>
                  <a:lnTo>
                    <a:pt x="45924" y="89595"/>
                  </a:lnTo>
                  <a:cubicBezTo>
                    <a:pt x="47987" y="89595"/>
                    <a:pt x="48981" y="90168"/>
                    <a:pt x="48981" y="91658"/>
                  </a:cubicBezTo>
                  <a:lnTo>
                    <a:pt x="48981" y="96777"/>
                  </a:lnTo>
                  <a:cubicBezTo>
                    <a:pt x="49019" y="98038"/>
                    <a:pt x="48293" y="98917"/>
                    <a:pt x="46383" y="99223"/>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EE7BFC10-A5CD-DB7D-D292-555D8C50FE72}"/>
                </a:ext>
              </a:extLst>
            </p:cNvPr>
            <p:cNvSpPr/>
            <p:nvPr/>
          </p:nvSpPr>
          <p:spPr>
            <a:xfrm>
              <a:off x="11605168" y="539941"/>
              <a:ext cx="61665" cy="81532"/>
            </a:xfrm>
            <a:custGeom>
              <a:avLst/>
              <a:gdLst>
                <a:gd name="connsiteX0" fmla="*/ 58800 w 61665"/>
                <a:gd name="connsiteY0" fmla="*/ 80540 h 81532"/>
                <a:gd name="connsiteX1" fmla="*/ 51502 w 61665"/>
                <a:gd name="connsiteY1" fmla="*/ 80540 h 81532"/>
                <a:gd name="connsiteX2" fmla="*/ 48713 w 61665"/>
                <a:gd name="connsiteY2" fmla="*/ 77598 h 81532"/>
                <a:gd name="connsiteX3" fmla="*/ 48713 w 61665"/>
                <a:gd name="connsiteY3" fmla="*/ 74809 h 81532"/>
                <a:gd name="connsiteX4" fmla="*/ 25445 w 61665"/>
                <a:gd name="connsiteY4" fmla="*/ 81533 h 81532"/>
                <a:gd name="connsiteX5" fmla="*/ 0 w 61665"/>
                <a:gd name="connsiteY5" fmla="*/ 51082 h 81532"/>
                <a:gd name="connsiteX6" fmla="*/ 0 w 61665"/>
                <a:gd name="connsiteY6" fmla="*/ 2942 h 81532"/>
                <a:gd name="connsiteX7" fmla="*/ 2942 w 61665"/>
                <a:gd name="connsiteY7" fmla="*/ 0 h 81532"/>
                <a:gd name="connsiteX8" fmla="*/ 9972 w 61665"/>
                <a:gd name="connsiteY8" fmla="*/ 0 h 81532"/>
                <a:gd name="connsiteX9" fmla="*/ 12914 w 61665"/>
                <a:gd name="connsiteY9" fmla="*/ 2942 h 81532"/>
                <a:gd name="connsiteX10" fmla="*/ 12914 w 61665"/>
                <a:gd name="connsiteY10" fmla="*/ 51082 h 81532"/>
                <a:gd name="connsiteX11" fmla="*/ 28999 w 61665"/>
                <a:gd name="connsiteY11" fmla="*/ 70377 h 81532"/>
                <a:gd name="connsiteX12" fmla="*/ 48752 w 61665"/>
                <a:gd name="connsiteY12" fmla="*/ 64684 h 81532"/>
                <a:gd name="connsiteX13" fmla="*/ 48752 w 61665"/>
                <a:gd name="connsiteY13" fmla="*/ 2942 h 81532"/>
                <a:gd name="connsiteX14" fmla="*/ 51693 w 61665"/>
                <a:gd name="connsiteY14" fmla="*/ 0 h 81532"/>
                <a:gd name="connsiteX15" fmla="*/ 58876 w 61665"/>
                <a:gd name="connsiteY15" fmla="*/ 0 h 81532"/>
                <a:gd name="connsiteX16" fmla="*/ 61666 w 61665"/>
                <a:gd name="connsiteY16" fmla="*/ 2942 h 81532"/>
                <a:gd name="connsiteX17" fmla="*/ 61666 w 61665"/>
                <a:gd name="connsiteY17" fmla="*/ 77559 h 81532"/>
                <a:gd name="connsiteX18" fmla="*/ 58800 w 61665"/>
                <a:gd name="connsiteY18" fmla="*/ 80540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1665" h="81532">
                  <a:moveTo>
                    <a:pt x="58800" y="80540"/>
                  </a:moveTo>
                  <a:lnTo>
                    <a:pt x="51502" y="80540"/>
                  </a:lnTo>
                  <a:cubicBezTo>
                    <a:pt x="49898" y="80540"/>
                    <a:pt x="48713" y="79241"/>
                    <a:pt x="48713" y="77598"/>
                  </a:cubicBezTo>
                  <a:lnTo>
                    <a:pt x="48713" y="74809"/>
                  </a:lnTo>
                  <a:cubicBezTo>
                    <a:pt x="40652" y="79355"/>
                    <a:pt x="34080" y="81533"/>
                    <a:pt x="25445" y="81533"/>
                  </a:cubicBezTo>
                  <a:cubicBezTo>
                    <a:pt x="7909" y="81533"/>
                    <a:pt x="0" y="70568"/>
                    <a:pt x="0" y="51082"/>
                  </a:cubicBezTo>
                  <a:lnTo>
                    <a:pt x="0" y="2942"/>
                  </a:lnTo>
                  <a:cubicBezTo>
                    <a:pt x="0" y="1337"/>
                    <a:pt x="1299" y="0"/>
                    <a:pt x="2942" y="0"/>
                  </a:cubicBezTo>
                  <a:lnTo>
                    <a:pt x="9972" y="0"/>
                  </a:lnTo>
                  <a:cubicBezTo>
                    <a:pt x="11576" y="0"/>
                    <a:pt x="12914" y="1299"/>
                    <a:pt x="12914" y="2942"/>
                  </a:cubicBezTo>
                  <a:lnTo>
                    <a:pt x="12914" y="51082"/>
                  </a:lnTo>
                  <a:cubicBezTo>
                    <a:pt x="12914" y="65868"/>
                    <a:pt x="17881" y="70377"/>
                    <a:pt x="28999" y="70377"/>
                  </a:cubicBezTo>
                  <a:cubicBezTo>
                    <a:pt x="35150" y="70377"/>
                    <a:pt x="42027" y="68046"/>
                    <a:pt x="48752" y="64684"/>
                  </a:cubicBezTo>
                  <a:lnTo>
                    <a:pt x="48752" y="2942"/>
                  </a:lnTo>
                  <a:cubicBezTo>
                    <a:pt x="48752" y="1490"/>
                    <a:pt x="50089" y="0"/>
                    <a:pt x="51693" y="0"/>
                  </a:cubicBezTo>
                  <a:lnTo>
                    <a:pt x="58876" y="0"/>
                  </a:lnTo>
                  <a:cubicBezTo>
                    <a:pt x="60328" y="0"/>
                    <a:pt x="61666" y="1299"/>
                    <a:pt x="61666" y="2942"/>
                  </a:cubicBezTo>
                  <a:lnTo>
                    <a:pt x="61666" y="77559"/>
                  </a:lnTo>
                  <a:cubicBezTo>
                    <a:pt x="61589" y="79202"/>
                    <a:pt x="60405" y="80540"/>
                    <a:pt x="58800" y="80540"/>
                  </a:cubicBezTo>
                  <a:close/>
                </a:path>
              </a:pathLst>
            </a:custGeom>
            <a:grpFill/>
            <a:ln w="3818" cap="flat">
              <a:solidFill>
                <a:schemeClr val="tx1">
                  <a:lumMod val="60000"/>
                  <a:lumOff val="40000"/>
                </a:scheme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2D09CEFD-BA75-CF34-8AE6-EA87F3BDC51F}"/>
                </a:ext>
              </a:extLst>
            </p:cNvPr>
            <p:cNvSpPr/>
            <p:nvPr/>
          </p:nvSpPr>
          <p:spPr>
            <a:xfrm>
              <a:off x="11686663" y="538985"/>
              <a:ext cx="36143" cy="81532"/>
            </a:xfrm>
            <a:custGeom>
              <a:avLst/>
              <a:gdLst>
                <a:gd name="connsiteX0" fmla="*/ 33087 w 36143"/>
                <a:gd name="connsiteY0" fmla="*/ 11118 h 81532"/>
                <a:gd name="connsiteX1" fmla="*/ 12914 w 36143"/>
                <a:gd name="connsiteY1" fmla="*/ 17269 h 81532"/>
                <a:gd name="connsiteX2" fmla="*/ 12914 w 36143"/>
                <a:gd name="connsiteY2" fmla="*/ 78591 h 81532"/>
                <a:gd name="connsiteX3" fmla="*/ 9972 w 36143"/>
                <a:gd name="connsiteY3" fmla="*/ 81533 h 81532"/>
                <a:gd name="connsiteX4" fmla="*/ 2789 w 36143"/>
                <a:gd name="connsiteY4" fmla="*/ 81533 h 81532"/>
                <a:gd name="connsiteX5" fmla="*/ 0 w 36143"/>
                <a:gd name="connsiteY5" fmla="*/ 78591 h 81532"/>
                <a:gd name="connsiteX6" fmla="*/ 0 w 36143"/>
                <a:gd name="connsiteY6" fmla="*/ 3974 h 81532"/>
                <a:gd name="connsiteX7" fmla="*/ 2789 w 36143"/>
                <a:gd name="connsiteY7" fmla="*/ 1032 h 81532"/>
                <a:gd name="connsiteX8" fmla="*/ 9666 w 36143"/>
                <a:gd name="connsiteY8" fmla="*/ 1032 h 81532"/>
                <a:gd name="connsiteX9" fmla="*/ 12455 w 36143"/>
                <a:gd name="connsiteY9" fmla="*/ 3974 h 81532"/>
                <a:gd name="connsiteX10" fmla="*/ 12455 w 36143"/>
                <a:gd name="connsiteY10" fmla="*/ 7030 h 81532"/>
                <a:gd name="connsiteX11" fmla="*/ 33087 w 36143"/>
                <a:gd name="connsiteY11" fmla="*/ 0 h 81532"/>
                <a:gd name="connsiteX12" fmla="*/ 36143 w 36143"/>
                <a:gd name="connsiteY12" fmla="*/ 2636 h 81532"/>
                <a:gd name="connsiteX13" fmla="*/ 36143 w 36143"/>
                <a:gd name="connsiteY13" fmla="*/ 8635 h 81532"/>
                <a:gd name="connsiteX14" fmla="*/ 33087 w 36143"/>
                <a:gd name="connsiteY14" fmla="*/ 11118 h 8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143" h="81532">
                  <a:moveTo>
                    <a:pt x="33087" y="11118"/>
                  </a:moveTo>
                  <a:cubicBezTo>
                    <a:pt x="26362" y="11118"/>
                    <a:pt x="20211" y="12876"/>
                    <a:pt x="12914" y="17269"/>
                  </a:cubicBezTo>
                  <a:lnTo>
                    <a:pt x="12914" y="78591"/>
                  </a:lnTo>
                  <a:cubicBezTo>
                    <a:pt x="12914" y="80043"/>
                    <a:pt x="11615" y="81533"/>
                    <a:pt x="9972" y="81533"/>
                  </a:cubicBezTo>
                  <a:lnTo>
                    <a:pt x="2789" y="81533"/>
                  </a:lnTo>
                  <a:cubicBezTo>
                    <a:pt x="1337" y="81533"/>
                    <a:pt x="0" y="80234"/>
                    <a:pt x="0" y="78591"/>
                  </a:cubicBezTo>
                  <a:lnTo>
                    <a:pt x="0" y="3974"/>
                  </a:lnTo>
                  <a:cubicBezTo>
                    <a:pt x="0" y="2369"/>
                    <a:pt x="1184" y="1032"/>
                    <a:pt x="2789" y="1032"/>
                  </a:cubicBezTo>
                  <a:lnTo>
                    <a:pt x="9666" y="1032"/>
                  </a:lnTo>
                  <a:cubicBezTo>
                    <a:pt x="11271" y="1032"/>
                    <a:pt x="12455" y="2331"/>
                    <a:pt x="12455" y="3974"/>
                  </a:cubicBezTo>
                  <a:lnTo>
                    <a:pt x="12455" y="7030"/>
                  </a:lnTo>
                  <a:cubicBezTo>
                    <a:pt x="19753" y="1910"/>
                    <a:pt x="26515" y="0"/>
                    <a:pt x="33087" y="0"/>
                  </a:cubicBezTo>
                  <a:cubicBezTo>
                    <a:pt x="35150" y="0"/>
                    <a:pt x="36143" y="879"/>
                    <a:pt x="36143" y="2636"/>
                  </a:cubicBezTo>
                  <a:lnTo>
                    <a:pt x="36143" y="8635"/>
                  </a:lnTo>
                  <a:cubicBezTo>
                    <a:pt x="36143" y="10239"/>
                    <a:pt x="35112" y="11118"/>
                    <a:pt x="33087" y="11118"/>
                  </a:cubicBezTo>
                  <a:close/>
                </a:path>
              </a:pathLst>
            </a:custGeom>
            <a:grpFill/>
            <a:ln w="3818" cap="flat">
              <a:solidFill>
                <a:schemeClr val="tx1">
                  <a:lumMod val="60000"/>
                  <a:lumOff val="40000"/>
                </a:schemeClr>
              </a:solidFill>
              <a:prstDash val="solid"/>
              <a:miter/>
            </a:ln>
          </p:spPr>
          <p:txBody>
            <a:bodyPr rtlCol="0" anchor="ctr"/>
            <a:lstStyle/>
            <a:p>
              <a:endParaRPr lang="en-GB"/>
            </a:p>
          </p:txBody>
        </p:sp>
      </p:grpSp>
      <p:grpSp>
        <p:nvGrpSpPr>
          <p:cNvPr id="189" name="Graphic 147">
            <a:extLst>
              <a:ext uri="{FF2B5EF4-FFF2-40B4-BE49-F238E27FC236}">
                <a16:creationId xmlns:a16="http://schemas.microsoft.com/office/drawing/2014/main" id="{52311223-C348-E04B-D7A2-FEF95B929B01}"/>
              </a:ext>
            </a:extLst>
          </p:cNvPr>
          <p:cNvGrpSpPr/>
          <p:nvPr/>
        </p:nvGrpSpPr>
        <p:grpSpPr>
          <a:xfrm>
            <a:off x="9683071" y="142363"/>
            <a:ext cx="1083047" cy="481899"/>
            <a:chOff x="9683071" y="142363"/>
            <a:chExt cx="1083047" cy="481899"/>
          </a:xfrm>
        </p:grpSpPr>
        <p:sp>
          <p:nvSpPr>
            <p:cNvPr id="190" name="Freeform: Shape 189">
              <a:extLst>
                <a:ext uri="{FF2B5EF4-FFF2-40B4-BE49-F238E27FC236}">
                  <a16:creationId xmlns:a16="http://schemas.microsoft.com/office/drawing/2014/main" id="{C193F270-9F9A-AA9B-DDAA-B2BFEB066825}"/>
                </a:ext>
              </a:extLst>
            </p:cNvPr>
            <p:cNvSpPr/>
            <p:nvPr/>
          </p:nvSpPr>
          <p:spPr>
            <a:xfrm>
              <a:off x="10096275" y="142363"/>
              <a:ext cx="190192" cy="481899"/>
            </a:xfrm>
            <a:custGeom>
              <a:avLst/>
              <a:gdLst>
                <a:gd name="connsiteX0" fmla="*/ 159131 w 190192"/>
                <a:gd name="connsiteY0" fmla="*/ 0 h 481899"/>
                <a:gd name="connsiteX1" fmla="*/ 0 w 190192"/>
                <a:gd name="connsiteY1" fmla="*/ 159130 h 481899"/>
                <a:gd name="connsiteX2" fmla="*/ 0 w 190192"/>
                <a:gd name="connsiteY2" fmla="*/ 450838 h 481899"/>
                <a:gd name="connsiteX3" fmla="*/ 31062 w 190192"/>
                <a:gd name="connsiteY3" fmla="*/ 481900 h 481899"/>
                <a:gd name="connsiteX4" fmla="*/ 62124 w 190192"/>
                <a:gd name="connsiteY4" fmla="*/ 450838 h 481899"/>
                <a:gd name="connsiteX5" fmla="*/ 62124 w 190192"/>
                <a:gd name="connsiteY5" fmla="*/ 257474 h 481899"/>
                <a:gd name="connsiteX6" fmla="*/ 111258 w 190192"/>
                <a:gd name="connsiteY6" fmla="*/ 257474 h 481899"/>
                <a:gd name="connsiteX7" fmla="*/ 140180 w 190192"/>
                <a:gd name="connsiteY7" fmla="*/ 227941 h 481899"/>
                <a:gd name="connsiteX8" fmla="*/ 111258 w 190192"/>
                <a:gd name="connsiteY8" fmla="*/ 198407 h 481899"/>
                <a:gd name="connsiteX9" fmla="*/ 62124 w 190192"/>
                <a:gd name="connsiteY9" fmla="*/ 198407 h 481899"/>
                <a:gd name="connsiteX10" fmla="*/ 62124 w 190192"/>
                <a:gd name="connsiteY10" fmla="*/ 159130 h 481899"/>
                <a:gd name="connsiteX11" fmla="*/ 159131 w 190192"/>
                <a:gd name="connsiteY11" fmla="*/ 62124 h 481899"/>
                <a:gd name="connsiteX12" fmla="*/ 190192 w 190192"/>
                <a:gd name="connsiteY12" fmla="*/ 31062 h 481899"/>
                <a:gd name="connsiteX13" fmla="*/ 159131 w 190192"/>
                <a:gd name="connsiteY13" fmla="*/ 0 h 48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192" h="481899">
                  <a:moveTo>
                    <a:pt x="159131" y="0"/>
                  </a:moveTo>
                  <a:cubicBezTo>
                    <a:pt x="71370" y="0"/>
                    <a:pt x="0" y="71370"/>
                    <a:pt x="0" y="159130"/>
                  </a:cubicBezTo>
                  <a:lnTo>
                    <a:pt x="0" y="450838"/>
                  </a:lnTo>
                  <a:cubicBezTo>
                    <a:pt x="0" y="467993"/>
                    <a:pt x="13907" y="481900"/>
                    <a:pt x="31062" y="481900"/>
                  </a:cubicBezTo>
                  <a:cubicBezTo>
                    <a:pt x="48217" y="481900"/>
                    <a:pt x="62124" y="467993"/>
                    <a:pt x="62124" y="450838"/>
                  </a:cubicBezTo>
                  <a:lnTo>
                    <a:pt x="62124" y="257474"/>
                  </a:lnTo>
                  <a:lnTo>
                    <a:pt x="111258" y="257474"/>
                  </a:lnTo>
                  <a:cubicBezTo>
                    <a:pt x="127228" y="257474"/>
                    <a:pt x="140180" y="244255"/>
                    <a:pt x="140180" y="227941"/>
                  </a:cubicBezTo>
                  <a:cubicBezTo>
                    <a:pt x="140180" y="211626"/>
                    <a:pt x="127228" y="198407"/>
                    <a:pt x="111258" y="198407"/>
                  </a:cubicBezTo>
                  <a:lnTo>
                    <a:pt x="62124" y="198407"/>
                  </a:lnTo>
                  <a:lnTo>
                    <a:pt x="62124" y="159130"/>
                  </a:lnTo>
                  <a:cubicBezTo>
                    <a:pt x="62124" y="105641"/>
                    <a:pt x="105641" y="62124"/>
                    <a:pt x="159131" y="62124"/>
                  </a:cubicBezTo>
                  <a:cubicBezTo>
                    <a:pt x="176285" y="62124"/>
                    <a:pt x="190192" y="48217"/>
                    <a:pt x="190192" y="31062"/>
                  </a:cubicBezTo>
                  <a:cubicBezTo>
                    <a:pt x="190192" y="13907"/>
                    <a:pt x="176285" y="0"/>
                    <a:pt x="159131" y="0"/>
                  </a:cubicBezTo>
                </a:path>
              </a:pathLst>
            </a:custGeom>
            <a:solidFill>
              <a:srgbClr val="FFFFFF"/>
            </a:solidFill>
            <a:ln w="3818" cap="flat">
              <a:noFill/>
              <a:prstDash val="solid"/>
              <a:miter/>
            </a:ln>
          </p:spPr>
          <p:txBody>
            <a:bodyPr rtlCol="0" anchor="ctr"/>
            <a:lstStyle/>
            <a:p>
              <a:endParaRPr lang="en-GB"/>
            </a:p>
          </p:txBody>
        </p:sp>
        <p:grpSp>
          <p:nvGrpSpPr>
            <p:cNvPr id="191" name="Graphic 147">
              <a:extLst>
                <a:ext uri="{FF2B5EF4-FFF2-40B4-BE49-F238E27FC236}">
                  <a16:creationId xmlns:a16="http://schemas.microsoft.com/office/drawing/2014/main" id="{92928DA4-628B-C813-1246-ED00A0621E63}"/>
                </a:ext>
              </a:extLst>
            </p:cNvPr>
            <p:cNvGrpSpPr/>
            <p:nvPr/>
          </p:nvGrpSpPr>
          <p:grpSpPr>
            <a:xfrm>
              <a:off x="9683071" y="305046"/>
              <a:ext cx="323380" cy="319178"/>
              <a:chOff x="9683071" y="305046"/>
              <a:chExt cx="323380" cy="319178"/>
            </a:xfrm>
          </p:grpSpPr>
          <p:sp>
            <p:nvSpPr>
              <p:cNvPr id="192" name="Freeform: Shape 191">
                <a:extLst>
                  <a:ext uri="{FF2B5EF4-FFF2-40B4-BE49-F238E27FC236}">
                    <a16:creationId xmlns:a16="http://schemas.microsoft.com/office/drawing/2014/main" id="{F7285573-9F5A-CE4F-192A-0D66EEFA5D11}"/>
                  </a:ext>
                </a:extLst>
              </p:cNvPr>
              <p:cNvSpPr/>
              <p:nvPr/>
            </p:nvSpPr>
            <p:spPr>
              <a:xfrm>
                <a:off x="9688190" y="305046"/>
                <a:ext cx="318261" cy="319178"/>
              </a:xfrm>
              <a:custGeom>
                <a:avLst/>
                <a:gdLst>
                  <a:gd name="connsiteX0" fmla="*/ 286970 w 318261"/>
                  <a:gd name="connsiteY0" fmla="*/ 319178 h 319178"/>
                  <a:gd name="connsiteX1" fmla="*/ 255908 w 318261"/>
                  <a:gd name="connsiteY1" fmla="*/ 288116 h 319178"/>
                  <a:gd name="connsiteX2" fmla="*/ 256137 w 318261"/>
                  <a:gd name="connsiteY2" fmla="*/ 159131 h 319178"/>
                  <a:gd name="connsiteX3" fmla="*/ 159131 w 318261"/>
                  <a:gd name="connsiteY3" fmla="*/ 62124 h 319178"/>
                  <a:gd name="connsiteX4" fmla="*/ 62124 w 318261"/>
                  <a:gd name="connsiteY4" fmla="*/ 159131 h 319178"/>
                  <a:gd name="connsiteX5" fmla="*/ 31062 w 318261"/>
                  <a:gd name="connsiteY5" fmla="*/ 190192 h 319178"/>
                  <a:gd name="connsiteX6" fmla="*/ 0 w 318261"/>
                  <a:gd name="connsiteY6" fmla="*/ 159131 h 319178"/>
                  <a:gd name="connsiteX7" fmla="*/ 159131 w 318261"/>
                  <a:gd name="connsiteY7" fmla="*/ 0 h 319178"/>
                  <a:gd name="connsiteX8" fmla="*/ 318261 w 318261"/>
                  <a:gd name="connsiteY8" fmla="*/ 159131 h 319178"/>
                  <a:gd name="connsiteX9" fmla="*/ 318261 w 318261"/>
                  <a:gd name="connsiteY9" fmla="*/ 288116 h 319178"/>
                  <a:gd name="connsiteX10" fmla="*/ 286970 w 318261"/>
                  <a:gd name="connsiteY10" fmla="*/ 319178 h 31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8261" h="319178">
                    <a:moveTo>
                      <a:pt x="286970" y="319178"/>
                    </a:moveTo>
                    <a:cubicBezTo>
                      <a:pt x="269815" y="319178"/>
                      <a:pt x="255908" y="305271"/>
                      <a:pt x="255908" y="288116"/>
                    </a:cubicBezTo>
                    <a:lnTo>
                      <a:pt x="256137" y="159131"/>
                    </a:lnTo>
                    <a:cubicBezTo>
                      <a:pt x="256137" y="105641"/>
                      <a:pt x="212620" y="62124"/>
                      <a:pt x="159131" y="62124"/>
                    </a:cubicBezTo>
                    <a:cubicBezTo>
                      <a:pt x="105641" y="62124"/>
                      <a:pt x="62124" y="105641"/>
                      <a:pt x="62124" y="159131"/>
                    </a:cubicBezTo>
                    <a:cubicBezTo>
                      <a:pt x="62124" y="176285"/>
                      <a:pt x="48217" y="190192"/>
                      <a:pt x="31062" y="190192"/>
                    </a:cubicBezTo>
                    <a:cubicBezTo>
                      <a:pt x="13907" y="190192"/>
                      <a:pt x="0" y="176285"/>
                      <a:pt x="0" y="159131"/>
                    </a:cubicBezTo>
                    <a:cubicBezTo>
                      <a:pt x="0" y="71408"/>
                      <a:pt x="71370" y="0"/>
                      <a:pt x="159131" y="0"/>
                    </a:cubicBezTo>
                    <a:cubicBezTo>
                      <a:pt x="246891" y="0"/>
                      <a:pt x="318261" y="71370"/>
                      <a:pt x="318261" y="159131"/>
                    </a:cubicBezTo>
                    <a:lnTo>
                      <a:pt x="318261" y="288116"/>
                    </a:lnTo>
                    <a:cubicBezTo>
                      <a:pt x="318261" y="305271"/>
                      <a:pt x="304125" y="319178"/>
                      <a:pt x="286970" y="319178"/>
                    </a:cubicBezTo>
                  </a:path>
                </a:pathLst>
              </a:custGeom>
              <a:solidFill>
                <a:srgbClr val="FFFFFF"/>
              </a:solidFill>
              <a:ln w="3818" cap="flat">
                <a:no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B24D62DB-F9FB-8BE4-BC77-6B4193C41D64}"/>
                  </a:ext>
                </a:extLst>
              </p:cNvPr>
              <p:cNvSpPr/>
              <p:nvPr/>
            </p:nvSpPr>
            <p:spPr>
              <a:xfrm>
                <a:off x="9683071" y="551785"/>
                <a:ext cx="72363" cy="72363"/>
              </a:xfrm>
              <a:custGeom>
                <a:avLst/>
                <a:gdLst>
                  <a:gd name="connsiteX0" fmla="*/ 72363 w 72363"/>
                  <a:gd name="connsiteY0" fmla="*/ 36182 h 72363"/>
                  <a:gd name="connsiteX1" fmla="*/ 36182 w 72363"/>
                  <a:gd name="connsiteY1" fmla="*/ 72363 h 72363"/>
                  <a:gd name="connsiteX2" fmla="*/ 0 w 72363"/>
                  <a:gd name="connsiteY2" fmla="*/ 36182 h 72363"/>
                  <a:gd name="connsiteX3" fmla="*/ 36182 w 72363"/>
                  <a:gd name="connsiteY3" fmla="*/ 0 h 72363"/>
                  <a:gd name="connsiteX4" fmla="*/ 72363 w 72363"/>
                  <a:gd name="connsiteY4" fmla="*/ 36182 h 72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63" h="72363">
                    <a:moveTo>
                      <a:pt x="72363" y="36182"/>
                    </a:moveTo>
                    <a:cubicBezTo>
                      <a:pt x="72363" y="56164"/>
                      <a:pt x="56164" y="72363"/>
                      <a:pt x="36182" y="72363"/>
                    </a:cubicBezTo>
                    <a:cubicBezTo>
                      <a:pt x="16200" y="72363"/>
                      <a:pt x="0" y="56164"/>
                      <a:pt x="0" y="36182"/>
                    </a:cubicBezTo>
                    <a:cubicBezTo>
                      <a:pt x="0" y="16200"/>
                      <a:pt x="16200" y="0"/>
                      <a:pt x="36182" y="0"/>
                    </a:cubicBezTo>
                    <a:cubicBezTo>
                      <a:pt x="56164" y="0"/>
                      <a:pt x="72363" y="16200"/>
                      <a:pt x="72363" y="36182"/>
                    </a:cubicBezTo>
                  </a:path>
                </a:pathLst>
              </a:custGeom>
              <a:solidFill>
                <a:srgbClr val="0BBBEF"/>
              </a:solidFill>
              <a:ln w="3818" cap="flat">
                <a:noFill/>
                <a:prstDash val="solid"/>
                <a:miter/>
              </a:ln>
            </p:spPr>
            <p:txBody>
              <a:bodyPr rtlCol="0" anchor="ctr"/>
              <a:lstStyle/>
              <a:p>
                <a:endParaRPr lang="en-GB"/>
              </a:p>
            </p:txBody>
          </p:sp>
        </p:grpSp>
        <p:grpSp>
          <p:nvGrpSpPr>
            <p:cNvPr id="194" name="Graphic 147">
              <a:extLst>
                <a:ext uri="{FF2B5EF4-FFF2-40B4-BE49-F238E27FC236}">
                  <a16:creationId xmlns:a16="http://schemas.microsoft.com/office/drawing/2014/main" id="{B9EE8B5D-6114-5129-3D8B-DD0251685B01}"/>
                </a:ext>
              </a:extLst>
            </p:cNvPr>
            <p:cNvGrpSpPr/>
            <p:nvPr/>
          </p:nvGrpSpPr>
          <p:grpSpPr>
            <a:xfrm>
              <a:off x="10693783" y="223092"/>
              <a:ext cx="72334" cy="401132"/>
              <a:chOff x="10693783" y="223092"/>
              <a:chExt cx="72334" cy="401132"/>
            </a:xfrm>
          </p:grpSpPr>
          <p:sp>
            <p:nvSpPr>
              <p:cNvPr id="195" name="Freeform: Shape 194">
                <a:extLst>
                  <a:ext uri="{FF2B5EF4-FFF2-40B4-BE49-F238E27FC236}">
                    <a16:creationId xmlns:a16="http://schemas.microsoft.com/office/drawing/2014/main" id="{082E8395-7B0F-34D2-3E1A-59E5851C6879}"/>
                  </a:ext>
                </a:extLst>
              </p:cNvPr>
              <p:cNvSpPr/>
              <p:nvPr/>
            </p:nvSpPr>
            <p:spPr>
              <a:xfrm>
                <a:off x="10693783" y="223092"/>
                <a:ext cx="72334" cy="72351"/>
              </a:xfrm>
              <a:custGeom>
                <a:avLst/>
                <a:gdLst>
                  <a:gd name="connsiteX0" fmla="*/ 63084 w 72334"/>
                  <a:gd name="connsiteY0" fmla="*/ 12036 h 72351"/>
                  <a:gd name="connsiteX1" fmla="*/ 60333 w 72334"/>
                  <a:gd name="connsiteY1" fmla="*/ 63118 h 72351"/>
                  <a:gd name="connsiteX2" fmla="*/ 9251 w 72334"/>
                  <a:gd name="connsiteY2" fmla="*/ 60329 h 72351"/>
                  <a:gd name="connsiteX3" fmla="*/ 12002 w 72334"/>
                  <a:gd name="connsiteY3" fmla="*/ 9247 h 72351"/>
                  <a:gd name="connsiteX4" fmla="*/ 63084 w 72334"/>
                  <a:gd name="connsiteY4" fmla="*/ 12036 h 723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334" h="72351">
                    <a:moveTo>
                      <a:pt x="63084" y="12036"/>
                    </a:moveTo>
                    <a:cubicBezTo>
                      <a:pt x="76418" y="26898"/>
                      <a:pt x="75195" y="49784"/>
                      <a:pt x="60333" y="63118"/>
                    </a:cubicBezTo>
                    <a:cubicBezTo>
                      <a:pt x="45471" y="76452"/>
                      <a:pt x="22585" y="75191"/>
                      <a:pt x="9251" y="60329"/>
                    </a:cubicBezTo>
                    <a:cubicBezTo>
                      <a:pt x="-4083" y="45467"/>
                      <a:pt x="-2861" y="22581"/>
                      <a:pt x="12002" y="9247"/>
                    </a:cubicBezTo>
                    <a:cubicBezTo>
                      <a:pt x="26864" y="-4087"/>
                      <a:pt x="49750" y="-2865"/>
                      <a:pt x="63084" y="12036"/>
                    </a:cubicBezTo>
                  </a:path>
                </a:pathLst>
              </a:custGeom>
              <a:solidFill>
                <a:srgbClr val="A2C617"/>
              </a:solidFill>
              <a:ln w="3818" cap="flat">
                <a:no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7C4FB33A-3C6D-1CC5-DFF9-24E95D1953EC}"/>
                  </a:ext>
                </a:extLst>
              </p:cNvPr>
              <p:cNvSpPr/>
              <p:nvPr/>
            </p:nvSpPr>
            <p:spPr>
              <a:xfrm>
                <a:off x="10698870" y="351964"/>
                <a:ext cx="62123" cy="272260"/>
              </a:xfrm>
              <a:custGeom>
                <a:avLst/>
                <a:gdLst>
                  <a:gd name="connsiteX0" fmla="*/ 62124 w 62123"/>
                  <a:gd name="connsiteY0" fmla="*/ 31062 h 272260"/>
                  <a:gd name="connsiteX1" fmla="*/ 62124 w 62123"/>
                  <a:gd name="connsiteY1" fmla="*/ 241198 h 272260"/>
                  <a:gd name="connsiteX2" fmla="*/ 31062 w 62123"/>
                  <a:gd name="connsiteY2" fmla="*/ 272260 h 272260"/>
                  <a:gd name="connsiteX3" fmla="*/ 31062 w 62123"/>
                  <a:gd name="connsiteY3" fmla="*/ 272260 h 272260"/>
                  <a:gd name="connsiteX4" fmla="*/ 0 w 62123"/>
                  <a:gd name="connsiteY4" fmla="*/ 241198 h 272260"/>
                  <a:gd name="connsiteX5" fmla="*/ 0 w 62123"/>
                  <a:gd name="connsiteY5" fmla="*/ 31062 h 272260"/>
                  <a:gd name="connsiteX6" fmla="*/ 31062 w 62123"/>
                  <a:gd name="connsiteY6" fmla="*/ 0 h 272260"/>
                  <a:gd name="connsiteX7" fmla="*/ 31062 w 62123"/>
                  <a:gd name="connsiteY7" fmla="*/ 0 h 272260"/>
                  <a:gd name="connsiteX8" fmla="*/ 62124 w 62123"/>
                  <a:gd name="connsiteY8" fmla="*/ 31062 h 27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123" h="272260">
                    <a:moveTo>
                      <a:pt x="62124" y="31062"/>
                    </a:moveTo>
                    <a:lnTo>
                      <a:pt x="62124" y="241198"/>
                    </a:lnTo>
                    <a:cubicBezTo>
                      <a:pt x="62124" y="258353"/>
                      <a:pt x="48217" y="272260"/>
                      <a:pt x="31062" y="272260"/>
                    </a:cubicBezTo>
                    <a:lnTo>
                      <a:pt x="31062" y="272260"/>
                    </a:lnTo>
                    <a:cubicBezTo>
                      <a:pt x="13907" y="272260"/>
                      <a:pt x="0" y="258353"/>
                      <a:pt x="0" y="241198"/>
                    </a:cubicBezTo>
                    <a:lnTo>
                      <a:pt x="0" y="31062"/>
                    </a:lnTo>
                    <a:cubicBezTo>
                      <a:pt x="0" y="13907"/>
                      <a:pt x="13907" y="0"/>
                      <a:pt x="31062" y="0"/>
                    </a:cubicBezTo>
                    <a:lnTo>
                      <a:pt x="31062" y="0"/>
                    </a:lnTo>
                    <a:cubicBezTo>
                      <a:pt x="48255" y="0"/>
                      <a:pt x="62124" y="13907"/>
                      <a:pt x="62124" y="31062"/>
                    </a:cubicBezTo>
                    <a:close/>
                  </a:path>
                </a:pathLst>
              </a:custGeom>
              <a:solidFill>
                <a:srgbClr val="FFFFFF"/>
              </a:solidFill>
              <a:ln w="3818" cap="flat">
                <a:noFill/>
                <a:prstDash val="solid"/>
                <a:miter/>
              </a:ln>
            </p:spPr>
            <p:txBody>
              <a:bodyPr rtlCol="0" anchor="ctr"/>
              <a:lstStyle/>
              <a:p>
                <a:endParaRPr lang="en-GB"/>
              </a:p>
            </p:txBody>
          </p:sp>
        </p:grpSp>
        <p:sp>
          <p:nvSpPr>
            <p:cNvPr id="197" name="Freeform: Shape 196">
              <a:extLst>
                <a:ext uri="{FF2B5EF4-FFF2-40B4-BE49-F238E27FC236}">
                  <a16:creationId xmlns:a16="http://schemas.microsoft.com/office/drawing/2014/main" id="{DBC7C3F2-75FA-E440-52F8-ECA1DB0EAD7C}"/>
                </a:ext>
              </a:extLst>
            </p:cNvPr>
            <p:cNvSpPr/>
            <p:nvPr/>
          </p:nvSpPr>
          <p:spPr>
            <a:xfrm>
              <a:off x="10289065" y="142363"/>
              <a:ext cx="319139" cy="481861"/>
            </a:xfrm>
            <a:custGeom>
              <a:avLst/>
              <a:gdLst>
                <a:gd name="connsiteX0" fmla="*/ 288116 w 319139"/>
                <a:gd name="connsiteY0" fmla="*/ 0 h 481861"/>
                <a:gd name="connsiteX1" fmla="*/ 257054 w 319139"/>
                <a:gd name="connsiteY1" fmla="*/ 31062 h 481861"/>
                <a:gd name="connsiteX2" fmla="*/ 257054 w 319139"/>
                <a:gd name="connsiteY2" fmla="*/ 196114 h 481861"/>
                <a:gd name="connsiteX3" fmla="*/ 159589 w 319139"/>
                <a:gd name="connsiteY3" fmla="*/ 162760 h 481861"/>
                <a:gd name="connsiteX4" fmla="*/ 0 w 319139"/>
                <a:gd name="connsiteY4" fmla="*/ 322311 h 481861"/>
                <a:gd name="connsiteX5" fmla="*/ 159589 w 319139"/>
                <a:gd name="connsiteY5" fmla="*/ 481862 h 481861"/>
                <a:gd name="connsiteX6" fmla="*/ 319140 w 319139"/>
                <a:gd name="connsiteY6" fmla="*/ 322311 h 481861"/>
                <a:gd name="connsiteX7" fmla="*/ 319140 w 319139"/>
                <a:gd name="connsiteY7" fmla="*/ 31062 h 481861"/>
                <a:gd name="connsiteX8" fmla="*/ 288116 w 319139"/>
                <a:gd name="connsiteY8" fmla="*/ 0 h 481861"/>
                <a:gd name="connsiteX9" fmla="*/ 159589 w 319139"/>
                <a:gd name="connsiteY9" fmla="*/ 419776 h 481861"/>
                <a:gd name="connsiteX10" fmla="*/ 62124 w 319139"/>
                <a:gd name="connsiteY10" fmla="*/ 322311 h 481861"/>
                <a:gd name="connsiteX11" fmla="*/ 159589 w 319139"/>
                <a:gd name="connsiteY11" fmla="*/ 224846 h 481861"/>
                <a:gd name="connsiteX12" fmla="*/ 257054 w 319139"/>
                <a:gd name="connsiteY12" fmla="*/ 322311 h 481861"/>
                <a:gd name="connsiteX13" fmla="*/ 159589 w 319139"/>
                <a:gd name="connsiteY13" fmla="*/ 419776 h 48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139" h="481861">
                  <a:moveTo>
                    <a:pt x="288116" y="0"/>
                  </a:moveTo>
                  <a:cubicBezTo>
                    <a:pt x="270961" y="0"/>
                    <a:pt x="257054" y="13907"/>
                    <a:pt x="257054" y="31062"/>
                  </a:cubicBezTo>
                  <a:lnTo>
                    <a:pt x="257054" y="196114"/>
                  </a:lnTo>
                  <a:cubicBezTo>
                    <a:pt x="230080" y="175215"/>
                    <a:pt x="196267" y="162760"/>
                    <a:pt x="159589" y="162760"/>
                  </a:cubicBezTo>
                  <a:cubicBezTo>
                    <a:pt x="71599" y="162760"/>
                    <a:pt x="0" y="234321"/>
                    <a:pt x="0" y="322311"/>
                  </a:cubicBezTo>
                  <a:cubicBezTo>
                    <a:pt x="0" y="410301"/>
                    <a:pt x="71561" y="481862"/>
                    <a:pt x="159589" y="481862"/>
                  </a:cubicBezTo>
                  <a:cubicBezTo>
                    <a:pt x="247579" y="481862"/>
                    <a:pt x="319140" y="410301"/>
                    <a:pt x="319140" y="322311"/>
                  </a:cubicBezTo>
                  <a:lnTo>
                    <a:pt x="319140" y="31062"/>
                  </a:lnTo>
                  <a:cubicBezTo>
                    <a:pt x="319140" y="13907"/>
                    <a:pt x="305271" y="0"/>
                    <a:pt x="288116" y="0"/>
                  </a:cubicBezTo>
                  <a:close/>
                  <a:moveTo>
                    <a:pt x="159589" y="419776"/>
                  </a:moveTo>
                  <a:cubicBezTo>
                    <a:pt x="105832" y="419776"/>
                    <a:pt x="62124" y="376068"/>
                    <a:pt x="62124" y="322311"/>
                  </a:cubicBezTo>
                  <a:cubicBezTo>
                    <a:pt x="62124" y="268592"/>
                    <a:pt x="105832" y="224846"/>
                    <a:pt x="159589" y="224846"/>
                  </a:cubicBezTo>
                  <a:cubicBezTo>
                    <a:pt x="213307" y="224846"/>
                    <a:pt x="257054" y="268554"/>
                    <a:pt x="257054" y="322311"/>
                  </a:cubicBezTo>
                  <a:cubicBezTo>
                    <a:pt x="257016" y="376068"/>
                    <a:pt x="213307" y="419776"/>
                    <a:pt x="159589" y="419776"/>
                  </a:cubicBezTo>
                  <a:close/>
                </a:path>
              </a:pathLst>
            </a:custGeom>
            <a:solidFill>
              <a:srgbClr val="FFFFFF"/>
            </a:solidFill>
            <a:ln w="3818" cap="flat">
              <a:noFill/>
              <a:prstDash val="solid"/>
              <a:miter/>
            </a:ln>
          </p:spPr>
          <p:txBody>
            <a:bodyPr rtlCol="0" anchor="ctr"/>
            <a:lstStyle/>
            <a:p>
              <a:endParaRPr lang="en-GB"/>
            </a:p>
          </p:txBody>
        </p:sp>
      </p:grpSp>
      <p:pic>
        <p:nvPicPr>
          <p:cNvPr id="199" name="Graphic 198">
            <a:extLst>
              <a:ext uri="{FF2B5EF4-FFF2-40B4-BE49-F238E27FC236}">
                <a16:creationId xmlns:a16="http://schemas.microsoft.com/office/drawing/2014/main" id="{53E93A3F-8979-285A-4F21-36402C71C2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1135" y="1979329"/>
            <a:ext cx="2611658" cy="3004608"/>
          </a:xfrm>
          <a:prstGeom prst="rect">
            <a:avLst/>
          </a:prstGeom>
        </p:spPr>
      </p:pic>
      <p:sp>
        <p:nvSpPr>
          <p:cNvPr id="201" name="TextBox 200">
            <a:extLst>
              <a:ext uri="{FF2B5EF4-FFF2-40B4-BE49-F238E27FC236}">
                <a16:creationId xmlns:a16="http://schemas.microsoft.com/office/drawing/2014/main" id="{23774307-F300-7751-78F3-7BD2A038536F}"/>
              </a:ext>
            </a:extLst>
          </p:cNvPr>
          <p:cNvSpPr txBox="1"/>
          <p:nvPr/>
        </p:nvSpPr>
        <p:spPr>
          <a:xfrm>
            <a:off x="73025" y="6393080"/>
            <a:ext cx="8449390" cy="369332"/>
          </a:xfrm>
          <a:prstGeom prst="rect">
            <a:avLst/>
          </a:prstGeom>
          <a:noFill/>
        </p:spPr>
        <p:txBody>
          <a:bodyPr wrap="square">
            <a:spAutoFit/>
          </a:bodyPr>
          <a:lstStyle/>
          <a:p>
            <a:r>
              <a:rPr lang="en-GB" dirty="0">
                <a:hlinkClick r:id="rId7"/>
              </a:rPr>
              <a:t>https://nfdi4plants.de/content/learn-more/annotated-research-context.html</a:t>
            </a:r>
            <a:r>
              <a:rPr lang="en-GB" dirty="0"/>
              <a:t> </a:t>
            </a:r>
          </a:p>
        </p:txBody>
      </p:sp>
      <p:sp>
        <p:nvSpPr>
          <p:cNvPr id="203" name="Text Placeholder 202">
            <a:extLst>
              <a:ext uri="{FF2B5EF4-FFF2-40B4-BE49-F238E27FC236}">
                <a16:creationId xmlns:a16="http://schemas.microsoft.com/office/drawing/2014/main" id="{545ECF4F-25E8-5B20-312E-A8F165B7F10B}"/>
              </a:ext>
            </a:extLst>
          </p:cNvPr>
          <p:cNvSpPr>
            <a:spLocks noGrp="1"/>
          </p:cNvSpPr>
          <p:nvPr>
            <p:ph type="body" sz="quarter" idx="22"/>
          </p:nvPr>
        </p:nvSpPr>
        <p:spPr>
          <a:xfrm>
            <a:off x="9257371" y="3390899"/>
            <a:ext cx="2423160" cy="888532"/>
          </a:xfrm>
        </p:spPr>
        <p:txBody>
          <a:bodyPr/>
          <a:lstStyle/>
          <a:p>
            <a:pPr>
              <a:lnSpc>
                <a:spcPct val="110000"/>
              </a:lnSpc>
            </a:pPr>
            <a:r>
              <a:rPr lang="en-GB" dirty="0"/>
              <a:t>Stored using </a:t>
            </a:r>
            <a:r>
              <a:rPr lang="en-GB" b="1" dirty="0">
                <a:solidFill>
                  <a:schemeClr val="accent5"/>
                </a:solidFill>
              </a:rPr>
              <a:t>Git LFS </a:t>
            </a:r>
            <a:r>
              <a:rPr lang="en-GB" dirty="0"/>
              <a:t>to support large data</a:t>
            </a:r>
          </a:p>
        </p:txBody>
      </p:sp>
      <p:sp>
        <p:nvSpPr>
          <p:cNvPr id="509" name="TextBox 508">
            <a:extLst>
              <a:ext uri="{FF2B5EF4-FFF2-40B4-BE49-F238E27FC236}">
                <a16:creationId xmlns:a16="http://schemas.microsoft.com/office/drawing/2014/main" id="{AD7C50CB-6BED-C37D-B4F0-F080A46A81FA}"/>
              </a:ext>
            </a:extLst>
          </p:cNvPr>
          <p:cNvSpPr txBox="1"/>
          <p:nvPr/>
        </p:nvSpPr>
        <p:spPr>
          <a:xfrm>
            <a:off x="5118621" y="8201180"/>
            <a:ext cx="787966" cy="1549937"/>
          </a:xfrm>
          <a:prstGeom prst="rect">
            <a:avLst/>
          </a:prstGeom>
          <a:noFill/>
        </p:spPr>
        <p:txBody>
          <a:bodyPr wrap="none" rtlCol="0">
            <a:spAutoFit/>
          </a:bodyPr>
          <a:lstStyle/>
          <a:p>
            <a:pPr algn="l"/>
            <a:r>
              <a:rPr lang="en-GB" sz="15300" b="1" spc="0" baseline="0">
                <a:ln/>
                <a:solidFill>
                  <a:srgbClr val="0BB5DD"/>
                </a:solidFill>
                <a:latin typeface="Calibri"/>
                <a:ea typeface="Calibri"/>
                <a:cs typeface="Calibri"/>
                <a:sym typeface="Calibri"/>
                <a:rtl val="0"/>
              </a:rPr>
              <a:t>=</a:t>
            </a:r>
          </a:p>
        </p:txBody>
      </p:sp>
      <p:grpSp>
        <p:nvGrpSpPr>
          <p:cNvPr id="538" name="Group 537">
            <a:extLst>
              <a:ext uri="{FF2B5EF4-FFF2-40B4-BE49-F238E27FC236}">
                <a16:creationId xmlns:a16="http://schemas.microsoft.com/office/drawing/2014/main" id="{182704E4-64E4-2180-5353-79884CB96770}"/>
              </a:ext>
            </a:extLst>
          </p:cNvPr>
          <p:cNvGrpSpPr/>
          <p:nvPr/>
        </p:nvGrpSpPr>
        <p:grpSpPr>
          <a:xfrm>
            <a:off x="3086235" y="2657539"/>
            <a:ext cx="2646621" cy="3635407"/>
            <a:chOff x="6435082" y="7307715"/>
            <a:chExt cx="2646621" cy="3635407"/>
          </a:xfrm>
        </p:grpSpPr>
        <p:sp>
          <p:nvSpPr>
            <p:cNvPr id="373" name="Freeform: Shape 372">
              <a:extLst>
                <a:ext uri="{FF2B5EF4-FFF2-40B4-BE49-F238E27FC236}">
                  <a16:creationId xmlns:a16="http://schemas.microsoft.com/office/drawing/2014/main" id="{9C3C9DAF-7F6B-3FBC-FF40-2D5C3A4A4D00}"/>
                </a:ext>
              </a:extLst>
            </p:cNvPr>
            <p:cNvSpPr/>
            <p:nvPr/>
          </p:nvSpPr>
          <p:spPr>
            <a:xfrm>
              <a:off x="6619540" y="7645367"/>
              <a:ext cx="392776" cy="259331"/>
            </a:xfrm>
            <a:custGeom>
              <a:avLst/>
              <a:gdLst>
                <a:gd name="connsiteX0" fmla="*/ 371716 w 392776"/>
                <a:gd name="connsiteY0" fmla="*/ 259321 h 259331"/>
                <a:gd name="connsiteX1" fmla="*/ 21402 w 392776"/>
                <a:gd name="connsiteY1" fmla="*/ 259321 h 259331"/>
                <a:gd name="connsiteX2" fmla="*/ 170 w 392776"/>
                <a:gd name="connsiteY2" fmla="*/ 240798 h 259331"/>
                <a:gd name="connsiteX3" fmla="*/ 170 w 392776"/>
                <a:gd name="connsiteY3" fmla="*/ 18513 h 259331"/>
                <a:gd name="connsiteX4" fmla="*/ 21402 w 392776"/>
                <a:gd name="connsiteY4" fmla="*/ -11 h 259331"/>
                <a:gd name="connsiteX5" fmla="*/ 121188 w 392776"/>
                <a:gd name="connsiteY5" fmla="*/ -11 h 259331"/>
                <a:gd name="connsiteX6" fmla="*/ 132865 w 392776"/>
                <a:gd name="connsiteY6" fmla="*/ 3231 h 259331"/>
                <a:gd name="connsiteX7" fmla="*/ 191250 w 392776"/>
                <a:gd name="connsiteY7" fmla="*/ 37037 h 259331"/>
                <a:gd name="connsiteX8" fmla="*/ 371716 w 392776"/>
                <a:gd name="connsiteY8" fmla="*/ 37037 h 259331"/>
                <a:gd name="connsiteX9" fmla="*/ 392947 w 392776"/>
                <a:gd name="connsiteY9" fmla="*/ 55561 h 259331"/>
                <a:gd name="connsiteX10" fmla="*/ 392947 w 392776"/>
                <a:gd name="connsiteY10" fmla="*/ 240798 h 259331"/>
                <a:gd name="connsiteX11" fmla="*/ 371716 w 392776"/>
                <a:gd name="connsiteY11" fmla="*/ 259321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6" h="259331">
                  <a:moveTo>
                    <a:pt x="371716" y="259321"/>
                  </a:moveTo>
                  <a:lnTo>
                    <a:pt x="21402" y="259321"/>
                  </a:lnTo>
                  <a:cubicBezTo>
                    <a:pt x="9724" y="259321"/>
                    <a:pt x="170" y="250985"/>
                    <a:pt x="170" y="240798"/>
                  </a:cubicBezTo>
                  <a:lnTo>
                    <a:pt x="170" y="18513"/>
                  </a:lnTo>
                  <a:cubicBezTo>
                    <a:pt x="170" y="8325"/>
                    <a:pt x="9724" y="-11"/>
                    <a:pt x="21402" y="-11"/>
                  </a:cubicBezTo>
                  <a:lnTo>
                    <a:pt x="121188" y="-11"/>
                  </a:lnTo>
                  <a:cubicBezTo>
                    <a:pt x="125434" y="-11"/>
                    <a:pt x="129681" y="916"/>
                    <a:pt x="132865" y="3231"/>
                  </a:cubicBezTo>
                  <a:lnTo>
                    <a:pt x="191250" y="37037"/>
                  </a:lnTo>
                  <a:lnTo>
                    <a:pt x="371716" y="37037"/>
                  </a:lnTo>
                  <a:cubicBezTo>
                    <a:pt x="383393" y="37037"/>
                    <a:pt x="392947" y="45373"/>
                    <a:pt x="392947" y="55561"/>
                  </a:cubicBezTo>
                  <a:lnTo>
                    <a:pt x="392947" y="240798"/>
                  </a:lnTo>
                  <a:cubicBezTo>
                    <a:pt x="392947" y="250985"/>
                    <a:pt x="383393" y="259321"/>
                    <a:pt x="371716" y="259321"/>
                  </a:cubicBezTo>
                  <a:close/>
                </a:path>
              </a:pathLst>
            </a:custGeom>
            <a:solidFill>
              <a:srgbClr val="FFFFFF"/>
            </a:solidFill>
            <a:ln w="8358" cap="flat">
              <a:noFill/>
              <a:prstDash val="solid"/>
              <a:miter/>
            </a:ln>
          </p:spPr>
          <p:txBody>
            <a:bodyPr rtlCol="0" anchor="ctr"/>
            <a:lstStyle/>
            <a:p>
              <a:endParaRPr lang="en-GB" sz="1100"/>
            </a:p>
          </p:txBody>
        </p:sp>
        <p:sp>
          <p:nvSpPr>
            <p:cNvPr id="374" name="Freeform: Shape 373">
              <a:extLst>
                <a:ext uri="{FF2B5EF4-FFF2-40B4-BE49-F238E27FC236}">
                  <a16:creationId xmlns:a16="http://schemas.microsoft.com/office/drawing/2014/main" id="{1DA515EF-1496-AF6A-1A08-ADC6ACBC3E75}"/>
                </a:ext>
              </a:extLst>
            </p:cNvPr>
            <p:cNvSpPr/>
            <p:nvPr/>
          </p:nvSpPr>
          <p:spPr>
            <a:xfrm>
              <a:off x="6619540" y="8425312"/>
              <a:ext cx="392776" cy="259331"/>
            </a:xfrm>
            <a:custGeom>
              <a:avLst/>
              <a:gdLst>
                <a:gd name="connsiteX0" fmla="*/ 371716 w 392776"/>
                <a:gd name="connsiteY0" fmla="*/ 259347 h 259331"/>
                <a:gd name="connsiteX1" fmla="*/ 21402 w 392776"/>
                <a:gd name="connsiteY1" fmla="*/ 259347 h 259331"/>
                <a:gd name="connsiteX2" fmla="*/ 170 w 392776"/>
                <a:gd name="connsiteY2" fmla="*/ 240823 h 259331"/>
                <a:gd name="connsiteX3" fmla="*/ 170 w 392776"/>
                <a:gd name="connsiteY3" fmla="*/ 18538 h 259331"/>
                <a:gd name="connsiteX4" fmla="*/ 21402 w 392776"/>
                <a:gd name="connsiteY4" fmla="*/ 15 h 259331"/>
                <a:gd name="connsiteX5" fmla="*/ 121188 w 392776"/>
                <a:gd name="connsiteY5" fmla="*/ 15 h 259331"/>
                <a:gd name="connsiteX6" fmla="*/ 132865 w 392776"/>
                <a:gd name="connsiteY6" fmla="*/ 3256 h 259331"/>
                <a:gd name="connsiteX7" fmla="*/ 191250 w 392776"/>
                <a:gd name="connsiteY7" fmla="*/ 37062 h 259331"/>
                <a:gd name="connsiteX8" fmla="*/ 371716 w 392776"/>
                <a:gd name="connsiteY8" fmla="*/ 37062 h 259331"/>
                <a:gd name="connsiteX9" fmla="*/ 392947 w 392776"/>
                <a:gd name="connsiteY9" fmla="*/ 55586 h 259331"/>
                <a:gd name="connsiteX10" fmla="*/ 392947 w 392776"/>
                <a:gd name="connsiteY10" fmla="*/ 240823 h 259331"/>
                <a:gd name="connsiteX11" fmla="*/ 371716 w 392776"/>
                <a:gd name="connsiteY11" fmla="*/ 259347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6" h="259331">
                  <a:moveTo>
                    <a:pt x="371716" y="259347"/>
                  </a:moveTo>
                  <a:lnTo>
                    <a:pt x="21402" y="259347"/>
                  </a:lnTo>
                  <a:cubicBezTo>
                    <a:pt x="9724" y="259347"/>
                    <a:pt x="170" y="251011"/>
                    <a:pt x="170" y="240823"/>
                  </a:cubicBezTo>
                  <a:lnTo>
                    <a:pt x="170" y="18538"/>
                  </a:lnTo>
                  <a:cubicBezTo>
                    <a:pt x="170" y="8350"/>
                    <a:pt x="9724" y="15"/>
                    <a:pt x="21402" y="15"/>
                  </a:cubicBezTo>
                  <a:lnTo>
                    <a:pt x="121188" y="15"/>
                  </a:lnTo>
                  <a:cubicBezTo>
                    <a:pt x="125434" y="15"/>
                    <a:pt x="129681" y="941"/>
                    <a:pt x="132865" y="3256"/>
                  </a:cubicBezTo>
                  <a:lnTo>
                    <a:pt x="191250" y="37062"/>
                  </a:lnTo>
                  <a:lnTo>
                    <a:pt x="371716" y="37062"/>
                  </a:lnTo>
                  <a:cubicBezTo>
                    <a:pt x="383393" y="37062"/>
                    <a:pt x="392947" y="45398"/>
                    <a:pt x="392947" y="55586"/>
                  </a:cubicBezTo>
                  <a:lnTo>
                    <a:pt x="392947" y="240823"/>
                  </a:lnTo>
                  <a:cubicBezTo>
                    <a:pt x="392947" y="251011"/>
                    <a:pt x="383393" y="259347"/>
                    <a:pt x="371716" y="259347"/>
                  </a:cubicBezTo>
                  <a:close/>
                </a:path>
              </a:pathLst>
            </a:custGeom>
            <a:solidFill>
              <a:srgbClr val="FFFFFF"/>
            </a:solidFill>
            <a:ln w="8358" cap="flat">
              <a:noFill/>
              <a:prstDash val="solid"/>
              <a:miter/>
            </a:ln>
          </p:spPr>
          <p:txBody>
            <a:bodyPr rtlCol="0" anchor="ctr"/>
            <a:lstStyle/>
            <a:p>
              <a:endParaRPr lang="en-GB" sz="1100"/>
            </a:p>
          </p:txBody>
        </p:sp>
        <p:sp>
          <p:nvSpPr>
            <p:cNvPr id="375" name="Freeform: Shape 374">
              <a:extLst>
                <a:ext uri="{FF2B5EF4-FFF2-40B4-BE49-F238E27FC236}">
                  <a16:creationId xmlns:a16="http://schemas.microsoft.com/office/drawing/2014/main" id="{F7654B6D-5796-EA0B-67FF-D2C8D5FA2582}"/>
                </a:ext>
              </a:extLst>
            </p:cNvPr>
            <p:cNvSpPr/>
            <p:nvPr/>
          </p:nvSpPr>
          <p:spPr>
            <a:xfrm>
              <a:off x="6619540" y="9110040"/>
              <a:ext cx="392775" cy="254781"/>
            </a:xfrm>
            <a:custGeom>
              <a:avLst/>
              <a:gdLst>
                <a:gd name="connsiteX0" fmla="*/ 371716 w 392775"/>
                <a:gd name="connsiteY0" fmla="*/ 254819 h 254781"/>
                <a:gd name="connsiteX1" fmla="*/ 21402 w 392775"/>
                <a:gd name="connsiteY1" fmla="*/ 254819 h 254781"/>
                <a:gd name="connsiteX2" fmla="*/ 171 w 392775"/>
                <a:gd name="connsiteY2" fmla="*/ 236621 h 254781"/>
                <a:gd name="connsiteX3" fmla="*/ 171 w 392775"/>
                <a:gd name="connsiteY3" fmla="*/ 18236 h 254781"/>
                <a:gd name="connsiteX4" fmla="*/ 21402 w 392775"/>
                <a:gd name="connsiteY4" fmla="*/ 37 h 254781"/>
                <a:gd name="connsiteX5" fmla="*/ 121189 w 392775"/>
                <a:gd name="connsiteY5" fmla="*/ 37 h 254781"/>
                <a:gd name="connsiteX6" fmla="*/ 132866 w 392775"/>
                <a:gd name="connsiteY6" fmla="*/ 3222 h 254781"/>
                <a:gd name="connsiteX7" fmla="*/ 191251 w 392775"/>
                <a:gd name="connsiteY7" fmla="*/ 36434 h 254781"/>
                <a:gd name="connsiteX8" fmla="*/ 371716 w 392775"/>
                <a:gd name="connsiteY8" fmla="*/ 36434 h 254781"/>
                <a:gd name="connsiteX9" fmla="*/ 392947 w 392775"/>
                <a:gd name="connsiteY9" fmla="*/ 54634 h 254781"/>
                <a:gd name="connsiteX10" fmla="*/ 392947 w 392775"/>
                <a:gd name="connsiteY10" fmla="*/ 236621 h 254781"/>
                <a:gd name="connsiteX11" fmla="*/ 371716 w 392775"/>
                <a:gd name="connsiteY11" fmla="*/ 254819 h 2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5" h="254781">
                  <a:moveTo>
                    <a:pt x="371716" y="254819"/>
                  </a:moveTo>
                  <a:lnTo>
                    <a:pt x="21402" y="254819"/>
                  </a:lnTo>
                  <a:cubicBezTo>
                    <a:pt x="9725" y="254819"/>
                    <a:pt x="171" y="246630"/>
                    <a:pt x="171" y="236621"/>
                  </a:cubicBezTo>
                  <a:lnTo>
                    <a:pt x="171" y="18236"/>
                  </a:lnTo>
                  <a:cubicBezTo>
                    <a:pt x="171" y="8227"/>
                    <a:pt x="9725" y="37"/>
                    <a:pt x="21402" y="37"/>
                  </a:cubicBezTo>
                  <a:lnTo>
                    <a:pt x="121189" y="37"/>
                  </a:lnTo>
                  <a:cubicBezTo>
                    <a:pt x="125434" y="37"/>
                    <a:pt x="129681" y="947"/>
                    <a:pt x="132866" y="3222"/>
                  </a:cubicBezTo>
                  <a:lnTo>
                    <a:pt x="191251" y="36434"/>
                  </a:lnTo>
                  <a:lnTo>
                    <a:pt x="371716" y="36434"/>
                  </a:lnTo>
                  <a:cubicBezTo>
                    <a:pt x="383393" y="36434"/>
                    <a:pt x="392947" y="44624"/>
                    <a:pt x="392947" y="54634"/>
                  </a:cubicBezTo>
                  <a:lnTo>
                    <a:pt x="392947" y="236621"/>
                  </a:lnTo>
                  <a:cubicBezTo>
                    <a:pt x="392947" y="246630"/>
                    <a:pt x="383393" y="254819"/>
                    <a:pt x="371716" y="254819"/>
                  </a:cubicBezTo>
                  <a:close/>
                </a:path>
              </a:pathLst>
            </a:custGeom>
            <a:solidFill>
              <a:srgbClr val="FFFFFF"/>
            </a:solidFill>
            <a:ln w="8438" cap="flat">
              <a:noFill/>
              <a:prstDash val="solid"/>
              <a:miter/>
            </a:ln>
          </p:spPr>
          <p:txBody>
            <a:bodyPr rtlCol="0" anchor="ctr"/>
            <a:lstStyle/>
            <a:p>
              <a:endParaRPr lang="en-GB" sz="1100"/>
            </a:p>
          </p:txBody>
        </p:sp>
        <p:sp>
          <p:nvSpPr>
            <p:cNvPr id="376" name="Freeform: Shape 375">
              <a:extLst>
                <a:ext uri="{FF2B5EF4-FFF2-40B4-BE49-F238E27FC236}">
                  <a16:creationId xmlns:a16="http://schemas.microsoft.com/office/drawing/2014/main" id="{9B86A3AE-8537-B0F1-8391-133A036B4AE0}"/>
                </a:ext>
              </a:extLst>
            </p:cNvPr>
            <p:cNvSpPr/>
            <p:nvPr/>
          </p:nvSpPr>
          <p:spPr>
            <a:xfrm>
              <a:off x="6619540" y="9733996"/>
              <a:ext cx="392775" cy="254781"/>
            </a:xfrm>
            <a:custGeom>
              <a:avLst/>
              <a:gdLst>
                <a:gd name="connsiteX0" fmla="*/ 371716 w 392775"/>
                <a:gd name="connsiteY0" fmla="*/ 254839 h 254781"/>
                <a:gd name="connsiteX1" fmla="*/ 21402 w 392775"/>
                <a:gd name="connsiteY1" fmla="*/ 254839 h 254781"/>
                <a:gd name="connsiteX2" fmla="*/ 171 w 392775"/>
                <a:gd name="connsiteY2" fmla="*/ 236641 h 254781"/>
                <a:gd name="connsiteX3" fmla="*/ 171 w 392775"/>
                <a:gd name="connsiteY3" fmla="*/ 18256 h 254781"/>
                <a:gd name="connsiteX4" fmla="*/ 21402 w 392775"/>
                <a:gd name="connsiteY4" fmla="*/ 58 h 254781"/>
                <a:gd name="connsiteX5" fmla="*/ 121189 w 392775"/>
                <a:gd name="connsiteY5" fmla="*/ 58 h 254781"/>
                <a:gd name="connsiteX6" fmla="*/ 132866 w 392775"/>
                <a:gd name="connsiteY6" fmla="*/ 3242 h 254781"/>
                <a:gd name="connsiteX7" fmla="*/ 191251 w 392775"/>
                <a:gd name="connsiteY7" fmla="*/ 36455 h 254781"/>
                <a:gd name="connsiteX8" fmla="*/ 371716 w 392775"/>
                <a:gd name="connsiteY8" fmla="*/ 36455 h 254781"/>
                <a:gd name="connsiteX9" fmla="*/ 392947 w 392775"/>
                <a:gd name="connsiteY9" fmla="*/ 54654 h 254781"/>
                <a:gd name="connsiteX10" fmla="*/ 392947 w 392775"/>
                <a:gd name="connsiteY10" fmla="*/ 236641 h 254781"/>
                <a:gd name="connsiteX11" fmla="*/ 371716 w 392775"/>
                <a:gd name="connsiteY11" fmla="*/ 254839 h 254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2775" h="254781">
                  <a:moveTo>
                    <a:pt x="371716" y="254839"/>
                  </a:moveTo>
                  <a:lnTo>
                    <a:pt x="21402" y="254839"/>
                  </a:lnTo>
                  <a:cubicBezTo>
                    <a:pt x="9725" y="254839"/>
                    <a:pt x="171" y="246650"/>
                    <a:pt x="171" y="236641"/>
                  </a:cubicBezTo>
                  <a:lnTo>
                    <a:pt x="171" y="18256"/>
                  </a:lnTo>
                  <a:cubicBezTo>
                    <a:pt x="171" y="8247"/>
                    <a:pt x="9725" y="58"/>
                    <a:pt x="21402" y="58"/>
                  </a:cubicBezTo>
                  <a:lnTo>
                    <a:pt x="121189" y="58"/>
                  </a:lnTo>
                  <a:cubicBezTo>
                    <a:pt x="125434" y="58"/>
                    <a:pt x="129681" y="967"/>
                    <a:pt x="132866" y="3242"/>
                  </a:cubicBezTo>
                  <a:lnTo>
                    <a:pt x="191251" y="36455"/>
                  </a:lnTo>
                  <a:lnTo>
                    <a:pt x="371716" y="36455"/>
                  </a:lnTo>
                  <a:cubicBezTo>
                    <a:pt x="383393" y="36455"/>
                    <a:pt x="392947" y="44644"/>
                    <a:pt x="392947" y="54654"/>
                  </a:cubicBezTo>
                  <a:lnTo>
                    <a:pt x="392947" y="236641"/>
                  </a:lnTo>
                  <a:cubicBezTo>
                    <a:pt x="392947" y="246650"/>
                    <a:pt x="383393" y="254839"/>
                    <a:pt x="371716" y="254839"/>
                  </a:cubicBezTo>
                  <a:close/>
                </a:path>
              </a:pathLst>
            </a:custGeom>
            <a:solidFill>
              <a:srgbClr val="FFFFFF"/>
            </a:solidFill>
            <a:ln w="8438" cap="flat">
              <a:noFill/>
              <a:prstDash val="solid"/>
              <a:miter/>
            </a:ln>
          </p:spPr>
          <p:txBody>
            <a:bodyPr rtlCol="0" anchor="ctr"/>
            <a:lstStyle/>
            <a:p>
              <a:endParaRPr lang="en-GB" sz="1100"/>
            </a:p>
          </p:txBody>
        </p:sp>
        <p:sp>
          <p:nvSpPr>
            <p:cNvPr id="377" name="Freeform: Shape 376">
              <a:extLst>
                <a:ext uri="{FF2B5EF4-FFF2-40B4-BE49-F238E27FC236}">
                  <a16:creationId xmlns:a16="http://schemas.microsoft.com/office/drawing/2014/main" id="{C758D780-9FF7-9582-3710-AF2388149346}"/>
                </a:ext>
              </a:extLst>
            </p:cNvPr>
            <p:cNvSpPr/>
            <p:nvPr/>
          </p:nvSpPr>
          <p:spPr>
            <a:xfrm>
              <a:off x="7429556" y="9124988"/>
              <a:ext cx="325266" cy="209285"/>
            </a:xfrm>
            <a:custGeom>
              <a:avLst/>
              <a:gdLst>
                <a:gd name="connsiteX0" fmla="*/ 307885 w 325266"/>
                <a:gd name="connsiteY0" fmla="*/ 209328 h 209285"/>
                <a:gd name="connsiteX1" fmla="*/ 17783 w 325266"/>
                <a:gd name="connsiteY1" fmla="*/ 209328 h 209285"/>
                <a:gd name="connsiteX2" fmla="*/ 201 w 325266"/>
                <a:gd name="connsiteY2" fmla="*/ 194379 h 209285"/>
                <a:gd name="connsiteX3" fmla="*/ 201 w 325266"/>
                <a:gd name="connsiteY3" fmla="*/ 14991 h 209285"/>
                <a:gd name="connsiteX4" fmla="*/ 17783 w 325266"/>
                <a:gd name="connsiteY4" fmla="*/ 42 h 209285"/>
                <a:gd name="connsiteX5" fmla="*/ 100418 w 325266"/>
                <a:gd name="connsiteY5" fmla="*/ 42 h 209285"/>
                <a:gd name="connsiteX6" fmla="*/ 110088 w 325266"/>
                <a:gd name="connsiteY6" fmla="*/ 2658 h 209285"/>
                <a:gd name="connsiteX7" fmla="*/ 158438 w 325266"/>
                <a:gd name="connsiteY7" fmla="*/ 29940 h 209285"/>
                <a:gd name="connsiteX8" fmla="*/ 307885 w 325266"/>
                <a:gd name="connsiteY8" fmla="*/ 29940 h 209285"/>
                <a:gd name="connsiteX9" fmla="*/ 325467 w 325266"/>
                <a:gd name="connsiteY9" fmla="*/ 44889 h 209285"/>
                <a:gd name="connsiteX10" fmla="*/ 325467 w 325266"/>
                <a:gd name="connsiteY10" fmla="*/ 194379 h 209285"/>
                <a:gd name="connsiteX11" fmla="*/ 307885 w 325266"/>
                <a:gd name="connsiteY11" fmla="*/ 209328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5" y="209328"/>
                  </a:moveTo>
                  <a:lnTo>
                    <a:pt x="17783" y="209328"/>
                  </a:lnTo>
                  <a:cubicBezTo>
                    <a:pt x="8113" y="209328"/>
                    <a:pt x="201" y="202601"/>
                    <a:pt x="201" y="194379"/>
                  </a:cubicBezTo>
                  <a:lnTo>
                    <a:pt x="201" y="14991"/>
                  </a:lnTo>
                  <a:cubicBezTo>
                    <a:pt x="201" y="6769"/>
                    <a:pt x="8113" y="42"/>
                    <a:pt x="17783" y="42"/>
                  </a:cubicBezTo>
                  <a:lnTo>
                    <a:pt x="100418" y="42"/>
                  </a:lnTo>
                  <a:cubicBezTo>
                    <a:pt x="103935" y="42"/>
                    <a:pt x="107451" y="790"/>
                    <a:pt x="110088" y="2658"/>
                  </a:cubicBezTo>
                  <a:lnTo>
                    <a:pt x="158438" y="29940"/>
                  </a:lnTo>
                  <a:lnTo>
                    <a:pt x="307885" y="29940"/>
                  </a:lnTo>
                  <a:cubicBezTo>
                    <a:pt x="317555" y="29940"/>
                    <a:pt x="325467" y="36667"/>
                    <a:pt x="325467" y="44889"/>
                  </a:cubicBezTo>
                  <a:lnTo>
                    <a:pt x="325467" y="194379"/>
                  </a:lnTo>
                  <a:cubicBezTo>
                    <a:pt x="325467" y="202601"/>
                    <a:pt x="317555" y="209328"/>
                    <a:pt x="307885" y="209328"/>
                  </a:cubicBezTo>
                  <a:close/>
                </a:path>
              </a:pathLst>
            </a:custGeom>
            <a:solidFill>
              <a:srgbClr val="FFFFFF"/>
            </a:solidFill>
            <a:ln w="8475" cap="flat">
              <a:noFill/>
              <a:prstDash val="solid"/>
              <a:miter/>
            </a:ln>
          </p:spPr>
          <p:txBody>
            <a:bodyPr rtlCol="0" anchor="ctr"/>
            <a:lstStyle/>
            <a:p>
              <a:endParaRPr lang="en-GB" sz="1100"/>
            </a:p>
          </p:txBody>
        </p:sp>
        <p:sp>
          <p:nvSpPr>
            <p:cNvPr id="378" name="Freeform: Shape 377">
              <a:extLst>
                <a:ext uri="{FF2B5EF4-FFF2-40B4-BE49-F238E27FC236}">
                  <a16:creationId xmlns:a16="http://schemas.microsoft.com/office/drawing/2014/main" id="{E5A391A3-BF9A-251D-C2F0-D346FE195B93}"/>
                </a:ext>
              </a:extLst>
            </p:cNvPr>
            <p:cNvSpPr/>
            <p:nvPr/>
          </p:nvSpPr>
          <p:spPr>
            <a:xfrm>
              <a:off x="7429556" y="9780142"/>
              <a:ext cx="325266" cy="209285"/>
            </a:xfrm>
            <a:custGeom>
              <a:avLst/>
              <a:gdLst>
                <a:gd name="connsiteX0" fmla="*/ 307885 w 325266"/>
                <a:gd name="connsiteY0" fmla="*/ 209349 h 209285"/>
                <a:gd name="connsiteX1" fmla="*/ 17783 w 325266"/>
                <a:gd name="connsiteY1" fmla="*/ 209349 h 209285"/>
                <a:gd name="connsiteX2" fmla="*/ 201 w 325266"/>
                <a:gd name="connsiteY2" fmla="*/ 194400 h 209285"/>
                <a:gd name="connsiteX3" fmla="*/ 201 w 325266"/>
                <a:gd name="connsiteY3" fmla="*/ 15012 h 209285"/>
                <a:gd name="connsiteX4" fmla="*/ 17783 w 325266"/>
                <a:gd name="connsiteY4" fmla="*/ 63 h 209285"/>
                <a:gd name="connsiteX5" fmla="*/ 100418 w 325266"/>
                <a:gd name="connsiteY5" fmla="*/ 63 h 209285"/>
                <a:gd name="connsiteX6" fmla="*/ 110088 w 325266"/>
                <a:gd name="connsiteY6" fmla="*/ 2679 h 209285"/>
                <a:gd name="connsiteX7" fmla="*/ 158438 w 325266"/>
                <a:gd name="connsiteY7" fmla="*/ 29962 h 209285"/>
                <a:gd name="connsiteX8" fmla="*/ 307885 w 325266"/>
                <a:gd name="connsiteY8" fmla="*/ 29962 h 209285"/>
                <a:gd name="connsiteX9" fmla="*/ 325467 w 325266"/>
                <a:gd name="connsiteY9" fmla="*/ 44910 h 209285"/>
                <a:gd name="connsiteX10" fmla="*/ 325467 w 325266"/>
                <a:gd name="connsiteY10" fmla="*/ 194400 h 209285"/>
                <a:gd name="connsiteX11" fmla="*/ 307885 w 325266"/>
                <a:gd name="connsiteY11" fmla="*/ 20934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5" y="209349"/>
                  </a:moveTo>
                  <a:lnTo>
                    <a:pt x="17783" y="209349"/>
                  </a:lnTo>
                  <a:cubicBezTo>
                    <a:pt x="8113" y="209349"/>
                    <a:pt x="201" y="202622"/>
                    <a:pt x="201" y="194400"/>
                  </a:cubicBezTo>
                  <a:lnTo>
                    <a:pt x="201" y="15012"/>
                  </a:lnTo>
                  <a:cubicBezTo>
                    <a:pt x="201" y="6790"/>
                    <a:pt x="8113" y="63"/>
                    <a:pt x="17783" y="63"/>
                  </a:cubicBezTo>
                  <a:lnTo>
                    <a:pt x="100418" y="63"/>
                  </a:lnTo>
                  <a:cubicBezTo>
                    <a:pt x="103935" y="63"/>
                    <a:pt x="107451" y="811"/>
                    <a:pt x="110088" y="2679"/>
                  </a:cubicBezTo>
                  <a:lnTo>
                    <a:pt x="158438" y="29962"/>
                  </a:lnTo>
                  <a:lnTo>
                    <a:pt x="307885" y="29962"/>
                  </a:lnTo>
                  <a:cubicBezTo>
                    <a:pt x="317555" y="29962"/>
                    <a:pt x="325467" y="36689"/>
                    <a:pt x="325467" y="44910"/>
                  </a:cubicBezTo>
                  <a:lnTo>
                    <a:pt x="325467" y="194400"/>
                  </a:lnTo>
                  <a:cubicBezTo>
                    <a:pt x="325467" y="202622"/>
                    <a:pt x="317555" y="209349"/>
                    <a:pt x="307885" y="209349"/>
                  </a:cubicBezTo>
                  <a:close/>
                </a:path>
              </a:pathLst>
            </a:custGeom>
            <a:solidFill>
              <a:srgbClr val="FFFFFF"/>
            </a:solidFill>
            <a:ln w="8475" cap="flat">
              <a:noFill/>
              <a:prstDash val="solid"/>
              <a:miter/>
            </a:ln>
          </p:spPr>
          <p:txBody>
            <a:bodyPr rtlCol="0" anchor="ctr"/>
            <a:lstStyle/>
            <a:p>
              <a:endParaRPr lang="en-GB" sz="1100"/>
            </a:p>
          </p:txBody>
        </p:sp>
        <p:sp>
          <p:nvSpPr>
            <p:cNvPr id="379" name="Freeform: Shape 378">
              <a:extLst>
                <a:ext uri="{FF2B5EF4-FFF2-40B4-BE49-F238E27FC236}">
                  <a16:creationId xmlns:a16="http://schemas.microsoft.com/office/drawing/2014/main" id="{9F4EBA48-FE9A-3E00-ED9C-25C1879CD692}"/>
                </a:ext>
              </a:extLst>
            </p:cNvPr>
            <p:cNvSpPr/>
            <p:nvPr/>
          </p:nvSpPr>
          <p:spPr>
            <a:xfrm>
              <a:off x="7405671" y="8120484"/>
              <a:ext cx="325267" cy="213834"/>
            </a:xfrm>
            <a:custGeom>
              <a:avLst/>
              <a:gdLst>
                <a:gd name="connsiteX0" fmla="*/ 307884 w 325267"/>
                <a:gd name="connsiteY0" fmla="*/ 213844 h 213834"/>
                <a:gd name="connsiteX1" fmla="*/ 17782 w 325267"/>
                <a:gd name="connsiteY1" fmla="*/ 213844 h 213834"/>
                <a:gd name="connsiteX2" fmla="*/ 200 w 325267"/>
                <a:gd name="connsiteY2" fmla="*/ 198570 h 213834"/>
                <a:gd name="connsiteX3" fmla="*/ 200 w 325267"/>
                <a:gd name="connsiteY3" fmla="*/ 15283 h 213834"/>
                <a:gd name="connsiteX4" fmla="*/ 17782 w 325267"/>
                <a:gd name="connsiteY4" fmla="*/ 9 h 213834"/>
                <a:gd name="connsiteX5" fmla="*/ 100417 w 325267"/>
                <a:gd name="connsiteY5" fmla="*/ 9 h 213834"/>
                <a:gd name="connsiteX6" fmla="*/ 110087 w 325267"/>
                <a:gd name="connsiteY6" fmla="*/ 2682 h 213834"/>
                <a:gd name="connsiteX7" fmla="*/ 158438 w 325267"/>
                <a:gd name="connsiteY7" fmla="*/ 30557 h 213834"/>
                <a:gd name="connsiteX8" fmla="*/ 307884 w 325267"/>
                <a:gd name="connsiteY8" fmla="*/ 30557 h 213834"/>
                <a:gd name="connsiteX9" fmla="*/ 325467 w 325267"/>
                <a:gd name="connsiteY9" fmla="*/ 45831 h 213834"/>
                <a:gd name="connsiteX10" fmla="*/ 325467 w 325267"/>
                <a:gd name="connsiteY10" fmla="*/ 198570 h 213834"/>
                <a:gd name="connsiteX11" fmla="*/ 307884 w 325267"/>
                <a:gd name="connsiteY11" fmla="*/ 213844 h 213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7" h="213834">
                  <a:moveTo>
                    <a:pt x="307884" y="213844"/>
                  </a:moveTo>
                  <a:lnTo>
                    <a:pt x="17782" y="213844"/>
                  </a:lnTo>
                  <a:cubicBezTo>
                    <a:pt x="8112" y="213844"/>
                    <a:pt x="200" y="206971"/>
                    <a:pt x="200" y="198570"/>
                  </a:cubicBezTo>
                  <a:lnTo>
                    <a:pt x="200" y="15283"/>
                  </a:lnTo>
                  <a:cubicBezTo>
                    <a:pt x="200" y="6882"/>
                    <a:pt x="8112" y="9"/>
                    <a:pt x="17782" y="9"/>
                  </a:cubicBezTo>
                  <a:lnTo>
                    <a:pt x="100417" y="9"/>
                  </a:lnTo>
                  <a:cubicBezTo>
                    <a:pt x="103934" y="9"/>
                    <a:pt x="107450" y="773"/>
                    <a:pt x="110087" y="2682"/>
                  </a:cubicBezTo>
                  <a:lnTo>
                    <a:pt x="158438" y="30557"/>
                  </a:lnTo>
                  <a:lnTo>
                    <a:pt x="307884" y="30557"/>
                  </a:lnTo>
                  <a:cubicBezTo>
                    <a:pt x="317555" y="30557"/>
                    <a:pt x="325467" y="37430"/>
                    <a:pt x="325467" y="45831"/>
                  </a:cubicBezTo>
                  <a:lnTo>
                    <a:pt x="325467" y="198570"/>
                  </a:lnTo>
                  <a:cubicBezTo>
                    <a:pt x="325467" y="206971"/>
                    <a:pt x="317555" y="213844"/>
                    <a:pt x="307884" y="213844"/>
                  </a:cubicBezTo>
                  <a:close/>
                </a:path>
              </a:pathLst>
            </a:custGeom>
            <a:solidFill>
              <a:srgbClr val="FFFFFF"/>
            </a:solidFill>
            <a:ln w="8377" cap="flat">
              <a:noFill/>
              <a:prstDash val="solid"/>
              <a:miter/>
            </a:ln>
          </p:spPr>
          <p:txBody>
            <a:bodyPr rtlCol="0" anchor="ctr"/>
            <a:lstStyle/>
            <a:p>
              <a:endParaRPr lang="en-GB" sz="1100"/>
            </a:p>
          </p:txBody>
        </p:sp>
        <p:sp>
          <p:nvSpPr>
            <p:cNvPr id="380" name="Freeform: Shape 379">
              <a:extLst>
                <a:ext uri="{FF2B5EF4-FFF2-40B4-BE49-F238E27FC236}">
                  <a16:creationId xmlns:a16="http://schemas.microsoft.com/office/drawing/2014/main" id="{B6AA1E6B-DF3A-CD49-B547-7AB8680E424B}"/>
                </a:ext>
              </a:extLst>
            </p:cNvPr>
            <p:cNvSpPr/>
            <p:nvPr/>
          </p:nvSpPr>
          <p:spPr>
            <a:xfrm>
              <a:off x="7533057" y="7315515"/>
              <a:ext cx="325266" cy="209285"/>
            </a:xfrm>
            <a:custGeom>
              <a:avLst/>
              <a:gdLst>
                <a:gd name="connsiteX0" fmla="*/ 307888 w 325266"/>
                <a:gd name="connsiteY0" fmla="*/ 209269 h 209285"/>
                <a:gd name="connsiteX1" fmla="*/ 17786 w 325266"/>
                <a:gd name="connsiteY1" fmla="*/ 209269 h 209285"/>
                <a:gd name="connsiteX2" fmla="*/ 204 w 325266"/>
                <a:gd name="connsiteY2" fmla="*/ 194320 h 209285"/>
                <a:gd name="connsiteX3" fmla="*/ 204 w 325266"/>
                <a:gd name="connsiteY3" fmla="*/ 14932 h 209285"/>
                <a:gd name="connsiteX4" fmla="*/ 17786 w 325266"/>
                <a:gd name="connsiteY4" fmla="*/ -17 h 209285"/>
                <a:gd name="connsiteX5" fmla="*/ 100421 w 325266"/>
                <a:gd name="connsiteY5" fmla="*/ -17 h 209285"/>
                <a:gd name="connsiteX6" fmla="*/ 110092 w 325266"/>
                <a:gd name="connsiteY6" fmla="*/ 2600 h 209285"/>
                <a:gd name="connsiteX7" fmla="*/ 158442 w 325266"/>
                <a:gd name="connsiteY7" fmla="*/ 29882 h 209285"/>
                <a:gd name="connsiteX8" fmla="*/ 307888 w 325266"/>
                <a:gd name="connsiteY8" fmla="*/ 29882 h 209285"/>
                <a:gd name="connsiteX9" fmla="*/ 325471 w 325266"/>
                <a:gd name="connsiteY9" fmla="*/ 44830 h 209285"/>
                <a:gd name="connsiteX10" fmla="*/ 325471 w 325266"/>
                <a:gd name="connsiteY10" fmla="*/ 194320 h 209285"/>
                <a:gd name="connsiteX11" fmla="*/ 307888 w 325266"/>
                <a:gd name="connsiteY11" fmla="*/ 20926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266" h="209285">
                  <a:moveTo>
                    <a:pt x="307888" y="209269"/>
                  </a:moveTo>
                  <a:lnTo>
                    <a:pt x="17786" y="209269"/>
                  </a:lnTo>
                  <a:cubicBezTo>
                    <a:pt x="8116" y="209269"/>
                    <a:pt x="204" y="202542"/>
                    <a:pt x="204" y="194320"/>
                  </a:cubicBezTo>
                  <a:lnTo>
                    <a:pt x="204" y="14932"/>
                  </a:lnTo>
                  <a:cubicBezTo>
                    <a:pt x="204" y="6710"/>
                    <a:pt x="8116" y="-17"/>
                    <a:pt x="17786" y="-17"/>
                  </a:cubicBezTo>
                  <a:lnTo>
                    <a:pt x="100421" y="-17"/>
                  </a:lnTo>
                  <a:cubicBezTo>
                    <a:pt x="103938" y="-17"/>
                    <a:pt x="107454" y="731"/>
                    <a:pt x="110092" y="2600"/>
                  </a:cubicBezTo>
                  <a:lnTo>
                    <a:pt x="158442" y="29882"/>
                  </a:lnTo>
                  <a:lnTo>
                    <a:pt x="307888" y="29882"/>
                  </a:lnTo>
                  <a:cubicBezTo>
                    <a:pt x="317559" y="29882"/>
                    <a:pt x="325471" y="36609"/>
                    <a:pt x="325471" y="44830"/>
                  </a:cubicBezTo>
                  <a:lnTo>
                    <a:pt x="325471" y="194320"/>
                  </a:lnTo>
                  <a:cubicBezTo>
                    <a:pt x="325471" y="202542"/>
                    <a:pt x="317559" y="209269"/>
                    <a:pt x="307888" y="209269"/>
                  </a:cubicBezTo>
                  <a:close/>
                </a:path>
              </a:pathLst>
            </a:custGeom>
            <a:solidFill>
              <a:srgbClr val="FFFFFF"/>
            </a:solidFill>
            <a:ln w="8475" cap="flat">
              <a:noFill/>
              <a:prstDash val="solid"/>
              <a:miter/>
            </a:ln>
          </p:spPr>
          <p:txBody>
            <a:bodyPr rtlCol="0" anchor="ctr"/>
            <a:lstStyle/>
            <a:p>
              <a:endParaRPr lang="en-GB" sz="1100"/>
            </a:p>
          </p:txBody>
        </p:sp>
        <p:sp>
          <p:nvSpPr>
            <p:cNvPr id="381" name="Freeform: Shape 380">
              <a:extLst>
                <a:ext uri="{FF2B5EF4-FFF2-40B4-BE49-F238E27FC236}">
                  <a16:creationId xmlns:a16="http://schemas.microsoft.com/office/drawing/2014/main" id="{99A11DEF-F604-5522-9B96-541BAFACA003}"/>
                </a:ext>
              </a:extLst>
            </p:cNvPr>
            <p:cNvSpPr/>
            <p:nvPr/>
          </p:nvSpPr>
          <p:spPr>
            <a:xfrm>
              <a:off x="8497745" y="7339563"/>
              <a:ext cx="227072" cy="145589"/>
            </a:xfrm>
            <a:custGeom>
              <a:avLst/>
              <a:gdLst>
                <a:gd name="connsiteX0" fmla="*/ 215040 w 227072"/>
                <a:gd name="connsiteY0" fmla="*/ 145580 h 145589"/>
                <a:gd name="connsiteX1" fmla="*/ 12515 w 227072"/>
                <a:gd name="connsiteY1" fmla="*/ 145580 h 145589"/>
                <a:gd name="connsiteX2" fmla="*/ 241 w 227072"/>
                <a:gd name="connsiteY2" fmla="*/ 135181 h 145589"/>
                <a:gd name="connsiteX3" fmla="*/ 241 w 227072"/>
                <a:gd name="connsiteY3" fmla="*/ 10389 h 145589"/>
                <a:gd name="connsiteX4" fmla="*/ 12515 w 227072"/>
                <a:gd name="connsiteY4" fmla="*/ -10 h 145589"/>
                <a:gd name="connsiteX5" fmla="*/ 70205 w 227072"/>
                <a:gd name="connsiteY5" fmla="*/ -10 h 145589"/>
                <a:gd name="connsiteX6" fmla="*/ 76955 w 227072"/>
                <a:gd name="connsiteY6" fmla="*/ 1810 h 145589"/>
                <a:gd name="connsiteX7" fmla="*/ 110710 w 227072"/>
                <a:gd name="connsiteY7" fmla="*/ 20789 h 145589"/>
                <a:gd name="connsiteX8" fmla="*/ 215040 w 227072"/>
                <a:gd name="connsiteY8" fmla="*/ 20789 h 145589"/>
                <a:gd name="connsiteX9" fmla="*/ 227314 w 227072"/>
                <a:gd name="connsiteY9" fmla="*/ 31188 h 145589"/>
                <a:gd name="connsiteX10" fmla="*/ 227314 w 227072"/>
                <a:gd name="connsiteY10" fmla="*/ 135181 h 145589"/>
                <a:gd name="connsiteX11" fmla="*/ 215040 w 227072"/>
                <a:gd name="connsiteY11" fmla="*/ 14558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80"/>
                  </a:moveTo>
                  <a:lnTo>
                    <a:pt x="12515" y="145580"/>
                  </a:lnTo>
                  <a:cubicBezTo>
                    <a:pt x="5765" y="145580"/>
                    <a:pt x="241" y="140900"/>
                    <a:pt x="241" y="135181"/>
                  </a:cubicBezTo>
                  <a:lnTo>
                    <a:pt x="241" y="10389"/>
                  </a:lnTo>
                  <a:cubicBezTo>
                    <a:pt x="241" y="4670"/>
                    <a:pt x="5765" y="-10"/>
                    <a:pt x="12515" y="-10"/>
                  </a:cubicBezTo>
                  <a:lnTo>
                    <a:pt x="70205" y="-10"/>
                  </a:lnTo>
                  <a:cubicBezTo>
                    <a:pt x="72659" y="-10"/>
                    <a:pt x="75114" y="510"/>
                    <a:pt x="76955" y="1810"/>
                  </a:cubicBezTo>
                  <a:lnTo>
                    <a:pt x="110710" y="20789"/>
                  </a:lnTo>
                  <a:lnTo>
                    <a:pt x="215040" y="20789"/>
                  </a:lnTo>
                  <a:cubicBezTo>
                    <a:pt x="221791" y="20789"/>
                    <a:pt x="227314" y="25468"/>
                    <a:pt x="227314" y="31188"/>
                  </a:cubicBezTo>
                  <a:lnTo>
                    <a:pt x="227314" y="135181"/>
                  </a:lnTo>
                  <a:cubicBezTo>
                    <a:pt x="227314" y="140900"/>
                    <a:pt x="221791" y="145580"/>
                    <a:pt x="215040" y="145580"/>
                  </a:cubicBezTo>
                  <a:close/>
                </a:path>
              </a:pathLst>
            </a:custGeom>
            <a:solidFill>
              <a:srgbClr val="FFFFFF"/>
            </a:solidFill>
            <a:ln w="8491" cap="flat">
              <a:noFill/>
              <a:prstDash val="solid"/>
              <a:miter/>
            </a:ln>
          </p:spPr>
          <p:txBody>
            <a:bodyPr rtlCol="0" anchor="ctr"/>
            <a:lstStyle/>
            <a:p>
              <a:endParaRPr lang="en-GB" sz="1100"/>
            </a:p>
          </p:txBody>
        </p:sp>
        <p:sp>
          <p:nvSpPr>
            <p:cNvPr id="382" name="Freeform: Shape 381">
              <a:extLst>
                <a:ext uri="{FF2B5EF4-FFF2-40B4-BE49-F238E27FC236}">
                  <a16:creationId xmlns:a16="http://schemas.microsoft.com/office/drawing/2014/main" id="{B73DC0AB-0FF8-8973-E91A-4EA84C09D0F3}"/>
                </a:ext>
              </a:extLst>
            </p:cNvPr>
            <p:cNvSpPr/>
            <p:nvPr/>
          </p:nvSpPr>
          <p:spPr>
            <a:xfrm>
              <a:off x="8497745" y="7651541"/>
              <a:ext cx="227072" cy="145589"/>
            </a:xfrm>
            <a:custGeom>
              <a:avLst/>
              <a:gdLst>
                <a:gd name="connsiteX0" fmla="*/ 215040 w 227072"/>
                <a:gd name="connsiteY0" fmla="*/ 145590 h 145589"/>
                <a:gd name="connsiteX1" fmla="*/ 12515 w 227072"/>
                <a:gd name="connsiteY1" fmla="*/ 145590 h 145589"/>
                <a:gd name="connsiteX2" fmla="*/ 241 w 227072"/>
                <a:gd name="connsiteY2" fmla="*/ 135191 h 145589"/>
                <a:gd name="connsiteX3" fmla="*/ 241 w 227072"/>
                <a:gd name="connsiteY3" fmla="*/ 10400 h 145589"/>
                <a:gd name="connsiteX4" fmla="*/ 12515 w 227072"/>
                <a:gd name="connsiteY4" fmla="*/ 0 h 145589"/>
                <a:gd name="connsiteX5" fmla="*/ 70205 w 227072"/>
                <a:gd name="connsiteY5" fmla="*/ 0 h 145589"/>
                <a:gd name="connsiteX6" fmla="*/ 76955 w 227072"/>
                <a:gd name="connsiteY6" fmla="*/ 1820 h 145589"/>
                <a:gd name="connsiteX7" fmla="*/ 110710 w 227072"/>
                <a:gd name="connsiteY7" fmla="*/ 20799 h 145589"/>
                <a:gd name="connsiteX8" fmla="*/ 215040 w 227072"/>
                <a:gd name="connsiteY8" fmla="*/ 20799 h 145589"/>
                <a:gd name="connsiteX9" fmla="*/ 227314 w 227072"/>
                <a:gd name="connsiteY9" fmla="*/ 31198 h 145589"/>
                <a:gd name="connsiteX10" fmla="*/ 227314 w 227072"/>
                <a:gd name="connsiteY10" fmla="*/ 135191 h 145589"/>
                <a:gd name="connsiteX11" fmla="*/ 215040 w 227072"/>
                <a:gd name="connsiteY11" fmla="*/ 14559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90"/>
                  </a:moveTo>
                  <a:lnTo>
                    <a:pt x="12515" y="145590"/>
                  </a:lnTo>
                  <a:cubicBezTo>
                    <a:pt x="5765" y="145590"/>
                    <a:pt x="241" y="140910"/>
                    <a:pt x="241" y="135191"/>
                  </a:cubicBezTo>
                  <a:lnTo>
                    <a:pt x="241" y="10400"/>
                  </a:lnTo>
                  <a:cubicBezTo>
                    <a:pt x="241" y="4680"/>
                    <a:pt x="5765" y="0"/>
                    <a:pt x="12515" y="0"/>
                  </a:cubicBezTo>
                  <a:lnTo>
                    <a:pt x="70205" y="0"/>
                  </a:lnTo>
                  <a:cubicBezTo>
                    <a:pt x="72659" y="0"/>
                    <a:pt x="75114" y="520"/>
                    <a:pt x="76955" y="1820"/>
                  </a:cubicBezTo>
                  <a:lnTo>
                    <a:pt x="110710" y="20799"/>
                  </a:lnTo>
                  <a:lnTo>
                    <a:pt x="215040" y="20799"/>
                  </a:lnTo>
                  <a:cubicBezTo>
                    <a:pt x="221791" y="20799"/>
                    <a:pt x="227314" y="25478"/>
                    <a:pt x="227314" y="31198"/>
                  </a:cubicBezTo>
                  <a:lnTo>
                    <a:pt x="227314" y="135191"/>
                  </a:lnTo>
                  <a:cubicBezTo>
                    <a:pt x="227314" y="140910"/>
                    <a:pt x="221791" y="145590"/>
                    <a:pt x="215040" y="145590"/>
                  </a:cubicBezTo>
                  <a:close/>
                </a:path>
              </a:pathLst>
            </a:custGeom>
            <a:solidFill>
              <a:srgbClr val="FFFFFF"/>
            </a:solidFill>
            <a:ln w="8491" cap="flat">
              <a:noFill/>
              <a:prstDash val="solid"/>
              <a:miter/>
            </a:ln>
          </p:spPr>
          <p:txBody>
            <a:bodyPr rtlCol="0" anchor="ctr"/>
            <a:lstStyle/>
            <a:p>
              <a:endParaRPr lang="en-GB" sz="1100"/>
            </a:p>
          </p:txBody>
        </p:sp>
        <p:sp>
          <p:nvSpPr>
            <p:cNvPr id="383" name="Freeform: Shape 382">
              <a:extLst>
                <a:ext uri="{FF2B5EF4-FFF2-40B4-BE49-F238E27FC236}">
                  <a16:creationId xmlns:a16="http://schemas.microsoft.com/office/drawing/2014/main" id="{636844FD-57C0-8A03-74C4-5527F4B5E5F9}"/>
                </a:ext>
              </a:extLst>
            </p:cNvPr>
            <p:cNvSpPr/>
            <p:nvPr/>
          </p:nvSpPr>
          <p:spPr>
            <a:xfrm>
              <a:off x="8202251" y="8163056"/>
              <a:ext cx="220936" cy="136490"/>
            </a:xfrm>
            <a:custGeom>
              <a:avLst/>
              <a:gdLst>
                <a:gd name="connsiteX0" fmla="*/ 209226 w 220936"/>
                <a:gd name="connsiteY0" fmla="*/ 136508 h 136490"/>
                <a:gd name="connsiteX1" fmla="*/ 12175 w 220936"/>
                <a:gd name="connsiteY1" fmla="*/ 136508 h 136490"/>
                <a:gd name="connsiteX2" fmla="*/ 233 w 220936"/>
                <a:gd name="connsiteY2" fmla="*/ 126759 h 136490"/>
                <a:gd name="connsiteX3" fmla="*/ 233 w 220936"/>
                <a:gd name="connsiteY3" fmla="*/ 9767 h 136490"/>
                <a:gd name="connsiteX4" fmla="*/ 12175 w 220936"/>
                <a:gd name="connsiteY4" fmla="*/ 18 h 136490"/>
                <a:gd name="connsiteX5" fmla="*/ 68305 w 220936"/>
                <a:gd name="connsiteY5" fmla="*/ 18 h 136490"/>
                <a:gd name="connsiteX6" fmla="*/ 74873 w 220936"/>
                <a:gd name="connsiteY6" fmla="*/ 1724 h 136490"/>
                <a:gd name="connsiteX7" fmla="*/ 107715 w 220936"/>
                <a:gd name="connsiteY7" fmla="*/ 19516 h 136490"/>
                <a:gd name="connsiteX8" fmla="*/ 209226 w 220936"/>
                <a:gd name="connsiteY8" fmla="*/ 19516 h 136490"/>
                <a:gd name="connsiteX9" fmla="*/ 221169 w 220936"/>
                <a:gd name="connsiteY9" fmla="*/ 29266 h 136490"/>
                <a:gd name="connsiteX10" fmla="*/ 221169 w 220936"/>
                <a:gd name="connsiteY10" fmla="*/ 126759 h 136490"/>
                <a:gd name="connsiteX11" fmla="*/ 209226 w 220936"/>
                <a:gd name="connsiteY11" fmla="*/ 136508 h 13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6" h="136490">
                  <a:moveTo>
                    <a:pt x="209226" y="136508"/>
                  </a:moveTo>
                  <a:lnTo>
                    <a:pt x="12175" y="136508"/>
                  </a:lnTo>
                  <a:cubicBezTo>
                    <a:pt x="5607" y="136508"/>
                    <a:pt x="233" y="132121"/>
                    <a:pt x="233" y="126759"/>
                  </a:cubicBezTo>
                  <a:lnTo>
                    <a:pt x="233" y="9767"/>
                  </a:lnTo>
                  <a:cubicBezTo>
                    <a:pt x="233" y="4405"/>
                    <a:pt x="5607" y="18"/>
                    <a:pt x="12175" y="18"/>
                  </a:cubicBezTo>
                  <a:lnTo>
                    <a:pt x="68305" y="18"/>
                  </a:lnTo>
                  <a:cubicBezTo>
                    <a:pt x="70693" y="18"/>
                    <a:pt x="73082" y="505"/>
                    <a:pt x="74873" y="1724"/>
                  </a:cubicBezTo>
                  <a:lnTo>
                    <a:pt x="107715" y="19516"/>
                  </a:lnTo>
                  <a:lnTo>
                    <a:pt x="209226" y="19516"/>
                  </a:lnTo>
                  <a:cubicBezTo>
                    <a:pt x="215794" y="19516"/>
                    <a:pt x="221169" y="23904"/>
                    <a:pt x="221169" y="29266"/>
                  </a:cubicBezTo>
                  <a:lnTo>
                    <a:pt x="221169" y="126759"/>
                  </a:lnTo>
                  <a:cubicBezTo>
                    <a:pt x="221169" y="132121"/>
                    <a:pt x="215794" y="136508"/>
                    <a:pt x="209226" y="136508"/>
                  </a:cubicBezTo>
                  <a:close/>
                </a:path>
              </a:pathLst>
            </a:custGeom>
            <a:solidFill>
              <a:srgbClr val="FFFFFF"/>
            </a:solidFill>
            <a:ln w="8665" cap="flat">
              <a:noFill/>
              <a:prstDash val="solid"/>
              <a:miter/>
            </a:ln>
          </p:spPr>
          <p:txBody>
            <a:bodyPr rtlCol="0" anchor="ctr"/>
            <a:lstStyle/>
            <a:p>
              <a:endParaRPr lang="en-GB" sz="1100"/>
            </a:p>
          </p:txBody>
        </p:sp>
        <p:sp>
          <p:nvSpPr>
            <p:cNvPr id="384" name="Freeform: Shape 383">
              <a:extLst>
                <a:ext uri="{FF2B5EF4-FFF2-40B4-BE49-F238E27FC236}">
                  <a16:creationId xmlns:a16="http://schemas.microsoft.com/office/drawing/2014/main" id="{BB951BD9-4874-E10D-EFA5-4808F44F61CE}"/>
                </a:ext>
              </a:extLst>
            </p:cNvPr>
            <p:cNvSpPr/>
            <p:nvPr/>
          </p:nvSpPr>
          <p:spPr>
            <a:xfrm>
              <a:off x="8202251" y="8451635"/>
              <a:ext cx="220936" cy="136490"/>
            </a:xfrm>
            <a:custGeom>
              <a:avLst/>
              <a:gdLst>
                <a:gd name="connsiteX0" fmla="*/ 209226 w 220936"/>
                <a:gd name="connsiteY0" fmla="*/ 136518 h 136490"/>
                <a:gd name="connsiteX1" fmla="*/ 12175 w 220936"/>
                <a:gd name="connsiteY1" fmla="*/ 136518 h 136490"/>
                <a:gd name="connsiteX2" fmla="*/ 233 w 220936"/>
                <a:gd name="connsiteY2" fmla="*/ 126768 h 136490"/>
                <a:gd name="connsiteX3" fmla="*/ 233 w 220936"/>
                <a:gd name="connsiteY3" fmla="*/ 9776 h 136490"/>
                <a:gd name="connsiteX4" fmla="*/ 12175 w 220936"/>
                <a:gd name="connsiteY4" fmla="*/ 27 h 136490"/>
                <a:gd name="connsiteX5" fmla="*/ 68305 w 220936"/>
                <a:gd name="connsiteY5" fmla="*/ 27 h 136490"/>
                <a:gd name="connsiteX6" fmla="*/ 74873 w 220936"/>
                <a:gd name="connsiteY6" fmla="*/ 1733 h 136490"/>
                <a:gd name="connsiteX7" fmla="*/ 107715 w 220936"/>
                <a:gd name="connsiteY7" fmla="*/ 19526 h 136490"/>
                <a:gd name="connsiteX8" fmla="*/ 209226 w 220936"/>
                <a:gd name="connsiteY8" fmla="*/ 19526 h 136490"/>
                <a:gd name="connsiteX9" fmla="*/ 221169 w 220936"/>
                <a:gd name="connsiteY9" fmla="*/ 29275 h 136490"/>
                <a:gd name="connsiteX10" fmla="*/ 221169 w 220936"/>
                <a:gd name="connsiteY10" fmla="*/ 126768 h 136490"/>
                <a:gd name="connsiteX11" fmla="*/ 209226 w 220936"/>
                <a:gd name="connsiteY11" fmla="*/ 136518 h 136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6" h="136490">
                  <a:moveTo>
                    <a:pt x="209226" y="136518"/>
                  </a:moveTo>
                  <a:lnTo>
                    <a:pt x="12175" y="136518"/>
                  </a:lnTo>
                  <a:cubicBezTo>
                    <a:pt x="5607" y="136518"/>
                    <a:pt x="233" y="132130"/>
                    <a:pt x="233" y="126768"/>
                  </a:cubicBezTo>
                  <a:lnTo>
                    <a:pt x="233" y="9776"/>
                  </a:lnTo>
                  <a:cubicBezTo>
                    <a:pt x="233" y="4414"/>
                    <a:pt x="5607" y="27"/>
                    <a:pt x="12175" y="27"/>
                  </a:cubicBezTo>
                  <a:lnTo>
                    <a:pt x="68305" y="27"/>
                  </a:lnTo>
                  <a:cubicBezTo>
                    <a:pt x="70693" y="27"/>
                    <a:pt x="73082" y="515"/>
                    <a:pt x="74873" y="1733"/>
                  </a:cubicBezTo>
                  <a:lnTo>
                    <a:pt x="107715" y="19526"/>
                  </a:lnTo>
                  <a:lnTo>
                    <a:pt x="209226" y="19526"/>
                  </a:lnTo>
                  <a:cubicBezTo>
                    <a:pt x="215794" y="19526"/>
                    <a:pt x="221169" y="23913"/>
                    <a:pt x="221169" y="29275"/>
                  </a:cubicBezTo>
                  <a:lnTo>
                    <a:pt x="221169" y="126768"/>
                  </a:lnTo>
                  <a:cubicBezTo>
                    <a:pt x="221169" y="132130"/>
                    <a:pt x="215794" y="136518"/>
                    <a:pt x="209226" y="136518"/>
                  </a:cubicBezTo>
                  <a:close/>
                </a:path>
              </a:pathLst>
            </a:custGeom>
            <a:solidFill>
              <a:srgbClr val="FFFFFF"/>
            </a:solidFill>
            <a:ln w="8665" cap="flat">
              <a:noFill/>
              <a:prstDash val="solid"/>
              <a:miter/>
            </a:ln>
          </p:spPr>
          <p:txBody>
            <a:bodyPr rtlCol="0" anchor="ctr"/>
            <a:lstStyle/>
            <a:p>
              <a:endParaRPr lang="en-GB" sz="1100"/>
            </a:p>
          </p:txBody>
        </p:sp>
        <p:pic>
          <p:nvPicPr>
            <p:cNvPr id="385" name="Picture 384">
              <a:extLst>
                <a:ext uri="{FF2B5EF4-FFF2-40B4-BE49-F238E27FC236}">
                  <a16:creationId xmlns:a16="http://schemas.microsoft.com/office/drawing/2014/main" id="{A16E1531-949D-8478-28E2-67DD8C3F408F}"/>
                </a:ext>
              </a:extLst>
            </p:cNvPr>
            <p:cNvPicPr>
              <a:picLocks noChangeAspect="1"/>
            </p:cNvPicPr>
            <p:nvPr/>
          </p:nvPicPr>
          <p:blipFill>
            <a:blip r:embed="rId8"/>
            <a:stretch>
              <a:fillRect/>
            </a:stretch>
          </p:blipFill>
          <p:spPr>
            <a:xfrm>
              <a:off x="8495837" y="7966119"/>
              <a:ext cx="374199" cy="218385"/>
            </a:xfrm>
            <a:custGeom>
              <a:avLst/>
              <a:gdLst>
                <a:gd name="connsiteX0" fmla="*/ 219 w 374199"/>
                <a:gd name="connsiteY0" fmla="*/ 3 h 218385"/>
                <a:gd name="connsiteX1" fmla="*/ 374418 w 374199"/>
                <a:gd name="connsiteY1" fmla="*/ 3 h 218385"/>
                <a:gd name="connsiteX2" fmla="*/ 374418 w 374199"/>
                <a:gd name="connsiteY2" fmla="*/ 218388 h 218385"/>
                <a:gd name="connsiteX3" fmla="*/ 219 w 374199"/>
                <a:gd name="connsiteY3" fmla="*/ 218388 h 218385"/>
              </a:gdLst>
              <a:ahLst/>
              <a:cxnLst>
                <a:cxn ang="0">
                  <a:pos x="connsiteX0" y="connsiteY0"/>
                </a:cxn>
                <a:cxn ang="0">
                  <a:pos x="connsiteX1" y="connsiteY1"/>
                </a:cxn>
                <a:cxn ang="0">
                  <a:pos x="connsiteX2" y="connsiteY2"/>
                </a:cxn>
                <a:cxn ang="0">
                  <a:pos x="connsiteX3" y="connsiteY3"/>
                </a:cxn>
              </a:cxnLst>
              <a:rect l="l" t="t" r="r" b="b"/>
              <a:pathLst>
                <a:path w="374199" h="218385">
                  <a:moveTo>
                    <a:pt x="219" y="3"/>
                  </a:moveTo>
                  <a:lnTo>
                    <a:pt x="374418" y="3"/>
                  </a:lnTo>
                  <a:lnTo>
                    <a:pt x="374418" y="218388"/>
                  </a:lnTo>
                  <a:lnTo>
                    <a:pt x="219" y="218388"/>
                  </a:lnTo>
                  <a:close/>
                </a:path>
              </a:pathLst>
            </a:custGeom>
          </p:spPr>
        </p:pic>
        <p:sp>
          <p:nvSpPr>
            <p:cNvPr id="386" name="TextBox 385">
              <a:extLst>
                <a:ext uri="{FF2B5EF4-FFF2-40B4-BE49-F238E27FC236}">
                  <a16:creationId xmlns:a16="http://schemas.microsoft.com/office/drawing/2014/main" id="{FC1AED01-4A0E-50B9-D9CE-EC28DE91A4F2}"/>
                </a:ext>
              </a:extLst>
            </p:cNvPr>
            <p:cNvSpPr txBox="1"/>
            <p:nvPr/>
          </p:nvSpPr>
          <p:spPr>
            <a:xfrm>
              <a:off x="6581711" y="8676947"/>
              <a:ext cx="479618"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assays</a:t>
              </a:r>
            </a:p>
          </p:txBody>
        </p:sp>
        <p:sp>
          <p:nvSpPr>
            <p:cNvPr id="387" name="Freeform: Shape 386">
              <a:extLst>
                <a:ext uri="{FF2B5EF4-FFF2-40B4-BE49-F238E27FC236}">
                  <a16:creationId xmlns:a16="http://schemas.microsoft.com/office/drawing/2014/main" id="{490F8294-4F6D-D174-B040-5EDBAE83C00B}"/>
                </a:ext>
              </a:extLst>
            </p:cNvPr>
            <p:cNvSpPr/>
            <p:nvPr/>
          </p:nvSpPr>
          <p:spPr>
            <a:xfrm>
              <a:off x="6740294" y="7720434"/>
              <a:ext cx="175154" cy="132592"/>
            </a:xfrm>
            <a:custGeom>
              <a:avLst/>
              <a:gdLst>
                <a:gd name="connsiteX0" fmla="*/ 5615 w 175154"/>
                <a:gd name="connsiteY0" fmla="*/ 113957 h 132592"/>
                <a:gd name="connsiteX1" fmla="*/ 6140 w 175154"/>
                <a:gd name="connsiteY1" fmla="*/ 58066 h 132592"/>
                <a:gd name="connsiteX2" fmla="*/ 78273 w 175154"/>
                <a:gd name="connsiteY2" fmla="*/ 18235 h 132592"/>
                <a:gd name="connsiteX3" fmla="*/ 133256 w 175154"/>
                <a:gd name="connsiteY3" fmla="*/ 11823 h 132592"/>
                <a:gd name="connsiteX4" fmla="*/ 169386 w 175154"/>
                <a:gd name="connsiteY4" fmla="*/ -188 h 132592"/>
                <a:gd name="connsiteX5" fmla="*/ 173590 w 175154"/>
                <a:gd name="connsiteY5" fmla="*/ 13001 h 132592"/>
                <a:gd name="connsiteX6" fmla="*/ 162865 w 175154"/>
                <a:gd name="connsiteY6" fmla="*/ 46297 h 132592"/>
                <a:gd name="connsiteX7" fmla="*/ 135453 w 175154"/>
                <a:gd name="connsiteY7" fmla="*/ 98203 h 132592"/>
                <a:gd name="connsiteX8" fmla="*/ 104212 w 175154"/>
                <a:gd name="connsiteY8" fmla="*/ 125274 h 132592"/>
                <a:gd name="connsiteX9" fmla="*/ 56498 w 175154"/>
                <a:gd name="connsiteY9" fmla="*/ 131818 h 132592"/>
                <a:gd name="connsiteX10" fmla="*/ 5615 w 175154"/>
                <a:gd name="connsiteY10" fmla="*/ 113957 h 132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154" h="132592">
                  <a:moveTo>
                    <a:pt x="5615" y="113957"/>
                  </a:moveTo>
                  <a:cubicBezTo>
                    <a:pt x="-2777" y="101665"/>
                    <a:pt x="-2848" y="74383"/>
                    <a:pt x="6140" y="58066"/>
                  </a:cubicBezTo>
                  <a:cubicBezTo>
                    <a:pt x="15121" y="41750"/>
                    <a:pt x="31817" y="18804"/>
                    <a:pt x="78273" y="18235"/>
                  </a:cubicBezTo>
                  <a:cubicBezTo>
                    <a:pt x="94403" y="18040"/>
                    <a:pt x="118065" y="14897"/>
                    <a:pt x="133256" y="11823"/>
                  </a:cubicBezTo>
                  <a:cubicBezTo>
                    <a:pt x="148439" y="8758"/>
                    <a:pt x="162667" y="-383"/>
                    <a:pt x="169386" y="-188"/>
                  </a:cubicBezTo>
                  <a:cubicBezTo>
                    <a:pt x="176106" y="15"/>
                    <a:pt x="174673" y="5256"/>
                    <a:pt x="173590" y="13001"/>
                  </a:cubicBezTo>
                  <a:cubicBezTo>
                    <a:pt x="172499" y="20746"/>
                    <a:pt x="167579" y="36392"/>
                    <a:pt x="162865" y="46297"/>
                  </a:cubicBezTo>
                  <a:cubicBezTo>
                    <a:pt x="158160" y="56210"/>
                    <a:pt x="145222" y="85037"/>
                    <a:pt x="135453" y="98203"/>
                  </a:cubicBezTo>
                  <a:cubicBezTo>
                    <a:pt x="125677" y="111368"/>
                    <a:pt x="117373" y="119674"/>
                    <a:pt x="104212" y="125274"/>
                  </a:cubicBezTo>
                  <a:cubicBezTo>
                    <a:pt x="91059" y="130882"/>
                    <a:pt x="72931" y="133706"/>
                    <a:pt x="56498" y="131818"/>
                  </a:cubicBezTo>
                  <a:cubicBezTo>
                    <a:pt x="40057" y="129931"/>
                    <a:pt x="14007" y="126249"/>
                    <a:pt x="5615" y="113957"/>
                  </a:cubicBezTo>
                  <a:close/>
                </a:path>
              </a:pathLst>
            </a:custGeom>
            <a:noFill/>
            <a:ln w="23608" cap="rnd">
              <a:solidFill>
                <a:srgbClr val="B4CE82"/>
              </a:solidFill>
              <a:prstDash val="solid"/>
              <a:round/>
            </a:ln>
          </p:spPr>
          <p:txBody>
            <a:bodyPr rtlCol="0" anchor="ctr"/>
            <a:lstStyle/>
            <a:p>
              <a:endParaRPr lang="en-GB" sz="1100"/>
            </a:p>
          </p:txBody>
        </p:sp>
        <p:sp>
          <p:nvSpPr>
            <p:cNvPr id="388" name="Freeform: Shape 387">
              <a:extLst>
                <a:ext uri="{FF2B5EF4-FFF2-40B4-BE49-F238E27FC236}">
                  <a16:creationId xmlns:a16="http://schemas.microsoft.com/office/drawing/2014/main" id="{0C3D7019-941A-38EE-54B3-DEED325C480B}"/>
                </a:ext>
              </a:extLst>
            </p:cNvPr>
            <p:cNvSpPr/>
            <p:nvPr/>
          </p:nvSpPr>
          <p:spPr>
            <a:xfrm>
              <a:off x="6732330" y="7798431"/>
              <a:ext cx="79616" cy="70195"/>
            </a:xfrm>
            <a:custGeom>
              <a:avLst/>
              <a:gdLst>
                <a:gd name="connsiteX0" fmla="*/ -636 w 79616"/>
                <a:gd name="connsiteY0" fmla="*/ 70000 h 70195"/>
                <a:gd name="connsiteX1" fmla="*/ 78981 w 79616"/>
                <a:gd name="connsiteY1" fmla="*/ -195 h 70195"/>
              </a:gdLst>
              <a:ahLst/>
              <a:cxnLst>
                <a:cxn ang="0">
                  <a:pos x="connsiteX0" y="connsiteY0"/>
                </a:cxn>
                <a:cxn ang="0">
                  <a:pos x="connsiteX1" y="connsiteY1"/>
                </a:cxn>
              </a:cxnLst>
              <a:rect l="l" t="t" r="r" b="b"/>
              <a:pathLst>
                <a:path w="79616" h="70195">
                  <a:moveTo>
                    <a:pt x="-636" y="70000"/>
                  </a:moveTo>
                  <a:cubicBezTo>
                    <a:pt x="6737" y="43591"/>
                    <a:pt x="14109" y="17182"/>
                    <a:pt x="78981" y="-195"/>
                  </a:cubicBezTo>
                </a:path>
              </a:pathLst>
            </a:custGeom>
            <a:noFill/>
            <a:ln w="23608" cap="rnd">
              <a:solidFill>
                <a:srgbClr val="B4CE82"/>
              </a:solidFill>
              <a:prstDash val="solid"/>
              <a:round/>
            </a:ln>
          </p:spPr>
          <p:txBody>
            <a:bodyPr rtlCol="0" anchor="ctr"/>
            <a:lstStyle/>
            <a:p>
              <a:endParaRPr lang="en-GB" sz="1100"/>
            </a:p>
          </p:txBody>
        </p:sp>
        <p:sp>
          <p:nvSpPr>
            <p:cNvPr id="389" name="Freeform: Shape 388">
              <a:extLst>
                <a:ext uri="{FF2B5EF4-FFF2-40B4-BE49-F238E27FC236}">
                  <a16:creationId xmlns:a16="http://schemas.microsoft.com/office/drawing/2014/main" id="{62C97E00-7429-24BA-9DF4-09F0AF6E68C3}"/>
                </a:ext>
              </a:extLst>
            </p:cNvPr>
            <p:cNvSpPr/>
            <p:nvPr/>
          </p:nvSpPr>
          <p:spPr>
            <a:xfrm>
              <a:off x="7398621" y="8118859"/>
              <a:ext cx="331403" cy="209285"/>
            </a:xfrm>
            <a:custGeom>
              <a:avLst/>
              <a:gdLst>
                <a:gd name="connsiteX0" fmla="*/ 313690 w 331403"/>
                <a:gd name="connsiteY0" fmla="*/ 209295 h 209285"/>
                <a:gd name="connsiteX1" fmla="*/ 18114 w 331403"/>
                <a:gd name="connsiteY1" fmla="*/ 209295 h 209285"/>
                <a:gd name="connsiteX2" fmla="*/ 200 w 331403"/>
                <a:gd name="connsiteY2" fmla="*/ 194346 h 209285"/>
                <a:gd name="connsiteX3" fmla="*/ 200 w 331403"/>
                <a:gd name="connsiteY3" fmla="*/ 14958 h 209285"/>
                <a:gd name="connsiteX4" fmla="*/ 18114 w 331403"/>
                <a:gd name="connsiteY4" fmla="*/ 9 h 209285"/>
                <a:gd name="connsiteX5" fmla="*/ 102308 w 331403"/>
                <a:gd name="connsiteY5" fmla="*/ 9 h 209285"/>
                <a:gd name="connsiteX6" fmla="*/ 112161 w 331403"/>
                <a:gd name="connsiteY6" fmla="*/ 2626 h 209285"/>
                <a:gd name="connsiteX7" fmla="*/ 161423 w 331403"/>
                <a:gd name="connsiteY7" fmla="*/ 29908 h 209285"/>
                <a:gd name="connsiteX8" fmla="*/ 313690 w 331403"/>
                <a:gd name="connsiteY8" fmla="*/ 29908 h 209285"/>
                <a:gd name="connsiteX9" fmla="*/ 331604 w 331403"/>
                <a:gd name="connsiteY9" fmla="*/ 44856 h 209285"/>
                <a:gd name="connsiteX10" fmla="*/ 331604 w 331403"/>
                <a:gd name="connsiteY10" fmla="*/ 194346 h 209285"/>
                <a:gd name="connsiteX11" fmla="*/ 313690 w 331403"/>
                <a:gd name="connsiteY11" fmla="*/ 209295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0" y="209295"/>
                  </a:moveTo>
                  <a:lnTo>
                    <a:pt x="18114" y="209295"/>
                  </a:lnTo>
                  <a:cubicBezTo>
                    <a:pt x="8261" y="209295"/>
                    <a:pt x="200" y="202568"/>
                    <a:pt x="200" y="194346"/>
                  </a:cubicBezTo>
                  <a:lnTo>
                    <a:pt x="200" y="14958"/>
                  </a:lnTo>
                  <a:cubicBezTo>
                    <a:pt x="200" y="6736"/>
                    <a:pt x="8261" y="9"/>
                    <a:pt x="18114" y="9"/>
                  </a:cubicBezTo>
                  <a:lnTo>
                    <a:pt x="102308" y="9"/>
                  </a:lnTo>
                  <a:cubicBezTo>
                    <a:pt x="105891" y="9"/>
                    <a:pt x="109474" y="757"/>
                    <a:pt x="112161" y="2626"/>
                  </a:cubicBezTo>
                  <a:lnTo>
                    <a:pt x="161423" y="29908"/>
                  </a:lnTo>
                  <a:lnTo>
                    <a:pt x="313690" y="29908"/>
                  </a:lnTo>
                  <a:cubicBezTo>
                    <a:pt x="323543" y="29908"/>
                    <a:pt x="331604" y="36635"/>
                    <a:pt x="331604" y="44856"/>
                  </a:cubicBezTo>
                  <a:lnTo>
                    <a:pt x="331604" y="194346"/>
                  </a:lnTo>
                  <a:cubicBezTo>
                    <a:pt x="331604" y="202568"/>
                    <a:pt x="323543" y="209295"/>
                    <a:pt x="313690" y="209295"/>
                  </a:cubicBezTo>
                  <a:close/>
                </a:path>
              </a:pathLst>
            </a:custGeom>
            <a:noFill/>
            <a:ln w="8204" cap="flat">
              <a:solidFill>
                <a:srgbClr val="3A3838"/>
              </a:solidFill>
              <a:prstDash val="solid"/>
              <a:miter/>
            </a:ln>
          </p:spPr>
          <p:txBody>
            <a:bodyPr rtlCol="0" anchor="ctr"/>
            <a:lstStyle/>
            <a:p>
              <a:endParaRPr lang="en-GB" sz="1100"/>
            </a:p>
          </p:txBody>
        </p:sp>
        <p:sp>
          <p:nvSpPr>
            <p:cNvPr id="390" name="Freeform: Shape 389">
              <a:extLst>
                <a:ext uri="{FF2B5EF4-FFF2-40B4-BE49-F238E27FC236}">
                  <a16:creationId xmlns:a16="http://schemas.microsoft.com/office/drawing/2014/main" id="{660BEB50-F5ED-A3D3-67E6-B2333B3FE383}"/>
                </a:ext>
              </a:extLst>
            </p:cNvPr>
            <p:cNvSpPr/>
            <p:nvPr/>
          </p:nvSpPr>
          <p:spPr>
            <a:xfrm>
              <a:off x="6529308" y="10352752"/>
              <a:ext cx="87578" cy="31197"/>
            </a:xfrm>
            <a:custGeom>
              <a:avLst/>
              <a:gdLst>
                <a:gd name="connsiteX0" fmla="*/ -617 w 87578"/>
                <a:gd name="connsiteY0" fmla="*/ -438 h 31197"/>
                <a:gd name="connsiteX1" fmla="*/ 86961 w 87578"/>
                <a:gd name="connsiteY1" fmla="*/ -438 h 31197"/>
                <a:gd name="connsiteX2" fmla="*/ 86961 w 87578"/>
                <a:gd name="connsiteY2" fmla="*/ 30760 h 31197"/>
                <a:gd name="connsiteX3" fmla="*/ -617 w 87578"/>
                <a:gd name="connsiteY3" fmla="*/ 30760 h 31197"/>
              </a:gdLst>
              <a:ahLst/>
              <a:cxnLst>
                <a:cxn ang="0">
                  <a:pos x="connsiteX0" y="connsiteY0"/>
                </a:cxn>
                <a:cxn ang="0">
                  <a:pos x="connsiteX1" y="connsiteY1"/>
                </a:cxn>
                <a:cxn ang="0">
                  <a:pos x="connsiteX2" y="connsiteY2"/>
                </a:cxn>
                <a:cxn ang="0">
                  <a:pos x="connsiteX3" y="connsiteY3"/>
                </a:cxn>
              </a:cxnLst>
              <a:rect l="l" t="t" r="r" b="b"/>
              <a:pathLst>
                <a:path w="87578" h="31197">
                  <a:moveTo>
                    <a:pt x="-617" y="-438"/>
                  </a:moveTo>
                  <a:lnTo>
                    <a:pt x="86961" y="-438"/>
                  </a:lnTo>
                  <a:lnTo>
                    <a:pt x="86961" y="30760"/>
                  </a:lnTo>
                  <a:lnTo>
                    <a:pt x="-617" y="30760"/>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1" name="Freeform: Shape 390">
              <a:extLst>
                <a:ext uri="{FF2B5EF4-FFF2-40B4-BE49-F238E27FC236}">
                  <a16:creationId xmlns:a16="http://schemas.microsoft.com/office/drawing/2014/main" id="{59C50AE5-1210-C1B2-747F-66376EEAF01C}"/>
                </a:ext>
              </a:extLst>
            </p:cNvPr>
            <p:cNvSpPr/>
            <p:nvPr/>
          </p:nvSpPr>
          <p:spPr>
            <a:xfrm>
              <a:off x="6620867" y="10372251"/>
              <a:ext cx="63677" cy="30832"/>
            </a:xfrm>
            <a:custGeom>
              <a:avLst/>
              <a:gdLst>
                <a:gd name="connsiteX0" fmla="*/ -625 w 63677"/>
                <a:gd name="connsiteY0" fmla="*/ -438 h 30832"/>
                <a:gd name="connsiteX1" fmla="*/ 63052 w 63677"/>
                <a:gd name="connsiteY1" fmla="*/ -438 h 30832"/>
              </a:gdLst>
              <a:ahLst/>
              <a:cxnLst>
                <a:cxn ang="0">
                  <a:pos x="connsiteX0" y="connsiteY0"/>
                </a:cxn>
                <a:cxn ang="0">
                  <a:pos x="connsiteX1" y="connsiteY1"/>
                </a:cxn>
              </a:cxnLst>
              <a:rect l="l" t="t" r="r" b="b"/>
              <a:pathLst>
                <a:path w="63677" h="30832">
                  <a:moveTo>
                    <a:pt x="-625" y="-438"/>
                  </a:moveTo>
                  <a:lnTo>
                    <a:pt x="63052" y="-438"/>
                  </a:lnTo>
                </a:path>
              </a:pathLst>
            </a:custGeom>
            <a:noFill/>
            <a:ln w="10492" cap="rnd">
              <a:solidFill>
                <a:srgbClr val="5B9BD5"/>
              </a:solidFill>
              <a:prstDash val="solid"/>
              <a:round/>
            </a:ln>
          </p:spPr>
          <p:txBody>
            <a:bodyPr rtlCol="0" anchor="ctr"/>
            <a:lstStyle/>
            <a:p>
              <a:endParaRPr lang="en-GB" sz="1100"/>
            </a:p>
          </p:txBody>
        </p:sp>
        <p:sp>
          <p:nvSpPr>
            <p:cNvPr id="392" name="Freeform: Shape 391">
              <a:extLst>
                <a:ext uri="{FF2B5EF4-FFF2-40B4-BE49-F238E27FC236}">
                  <a16:creationId xmlns:a16="http://schemas.microsoft.com/office/drawing/2014/main" id="{CEBAA25E-848B-7705-2ACF-FC44C1D10509}"/>
                </a:ext>
              </a:extLst>
            </p:cNvPr>
            <p:cNvSpPr/>
            <p:nvPr/>
          </p:nvSpPr>
          <p:spPr>
            <a:xfrm>
              <a:off x="6684560" y="10372251"/>
              <a:ext cx="26902" cy="93156"/>
            </a:xfrm>
            <a:custGeom>
              <a:avLst/>
              <a:gdLst>
                <a:gd name="connsiteX0" fmla="*/ -629 w 26902"/>
                <a:gd name="connsiteY0" fmla="*/ -443 h 93156"/>
                <a:gd name="connsiteX1" fmla="*/ 26274 w 26902"/>
                <a:gd name="connsiteY1" fmla="*/ 92714 h 93156"/>
              </a:gdLst>
              <a:ahLst/>
              <a:cxnLst>
                <a:cxn ang="0">
                  <a:pos x="connsiteX0" y="connsiteY0"/>
                </a:cxn>
                <a:cxn ang="0">
                  <a:pos x="connsiteX1" y="connsiteY1"/>
                </a:cxn>
              </a:cxnLst>
              <a:rect l="l" t="t" r="r" b="b"/>
              <a:pathLst>
                <a:path w="26902" h="93156">
                  <a:moveTo>
                    <a:pt x="-629" y="-443"/>
                  </a:moveTo>
                  <a:lnTo>
                    <a:pt x="26274" y="92714"/>
                  </a:lnTo>
                </a:path>
              </a:pathLst>
            </a:custGeom>
            <a:noFill/>
            <a:ln w="10492" cap="rnd">
              <a:solidFill>
                <a:srgbClr val="5B9BD5"/>
              </a:solidFill>
              <a:prstDash val="solid"/>
              <a:round/>
            </a:ln>
          </p:spPr>
          <p:txBody>
            <a:bodyPr rtlCol="0" anchor="ctr"/>
            <a:lstStyle/>
            <a:p>
              <a:endParaRPr lang="en-GB" sz="1100"/>
            </a:p>
          </p:txBody>
        </p:sp>
        <p:sp>
          <p:nvSpPr>
            <p:cNvPr id="393" name="Freeform: Shape 392">
              <a:extLst>
                <a:ext uri="{FF2B5EF4-FFF2-40B4-BE49-F238E27FC236}">
                  <a16:creationId xmlns:a16="http://schemas.microsoft.com/office/drawing/2014/main" id="{AB00EA22-0EB8-69B9-2CA3-1906EB02A398}"/>
                </a:ext>
              </a:extLst>
            </p:cNvPr>
            <p:cNvSpPr/>
            <p:nvPr/>
          </p:nvSpPr>
          <p:spPr>
            <a:xfrm>
              <a:off x="6593001" y="10664731"/>
              <a:ext cx="79616" cy="31197"/>
            </a:xfrm>
            <a:custGeom>
              <a:avLst/>
              <a:gdLst>
                <a:gd name="connsiteX0" fmla="*/ -623 w 79616"/>
                <a:gd name="connsiteY0" fmla="*/ -468 h 31197"/>
                <a:gd name="connsiteX1" fmla="*/ 78994 w 79616"/>
                <a:gd name="connsiteY1" fmla="*/ -468 h 31197"/>
                <a:gd name="connsiteX2" fmla="*/ 78994 w 79616"/>
                <a:gd name="connsiteY2" fmla="*/ 30730 h 31197"/>
                <a:gd name="connsiteX3" fmla="*/ -623 w 79616"/>
                <a:gd name="connsiteY3" fmla="*/ 30730 h 31197"/>
              </a:gdLst>
              <a:ahLst/>
              <a:cxnLst>
                <a:cxn ang="0">
                  <a:pos x="connsiteX0" y="connsiteY0"/>
                </a:cxn>
                <a:cxn ang="0">
                  <a:pos x="connsiteX1" y="connsiteY1"/>
                </a:cxn>
                <a:cxn ang="0">
                  <a:pos x="connsiteX2" y="connsiteY2"/>
                </a:cxn>
                <a:cxn ang="0">
                  <a:pos x="connsiteX3" y="connsiteY3"/>
                </a:cxn>
              </a:cxnLst>
              <a:rect l="l" t="t" r="r" b="b"/>
              <a:pathLst>
                <a:path w="79616" h="31197">
                  <a:moveTo>
                    <a:pt x="-623" y="-468"/>
                  </a:moveTo>
                  <a:lnTo>
                    <a:pt x="78994" y="-468"/>
                  </a:lnTo>
                  <a:lnTo>
                    <a:pt x="78994" y="30730"/>
                  </a:lnTo>
                  <a:lnTo>
                    <a:pt x="-623" y="30730"/>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4" name="Freeform: Shape 393">
              <a:extLst>
                <a:ext uri="{FF2B5EF4-FFF2-40B4-BE49-F238E27FC236}">
                  <a16:creationId xmlns:a16="http://schemas.microsoft.com/office/drawing/2014/main" id="{C68DD844-DA7E-D4A8-DD02-A0774EFF3D0A}"/>
                </a:ext>
              </a:extLst>
            </p:cNvPr>
            <p:cNvSpPr/>
            <p:nvPr/>
          </p:nvSpPr>
          <p:spPr>
            <a:xfrm>
              <a:off x="6676599" y="10684229"/>
              <a:ext cx="57275" cy="30832"/>
            </a:xfrm>
            <a:custGeom>
              <a:avLst/>
              <a:gdLst>
                <a:gd name="connsiteX0" fmla="*/ -630 w 57275"/>
                <a:gd name="connsiteY0" fmla="*/ -468 h 30832"/>
                <a:gd name="connsiteX1" fmla="*/ 56646 w 57275"/>
                <a:gd name="connsiteY1" fmla="*/ -468 h 30832"/>
              </a:gdLst>
              <a:ahLst/>
              <a:cxnLst>
                <a:cxn ang="0">
                  <a:pos x="connsiteX0" y="connsiteY0"/>
                </a:cxn>
                <a:cxn ang="0">
                  <a:pos x="connsiteX1" y="connsiteY1"/>
                </a:cxn>
              </a:cxnLst>
              <a:rect l="l" t="t" r="r" b="b"/>
              <a:pathLst>
                <a:path w="57275" h="30832">
                  <a:moveTo>
                    <a:pt x="-630" y="-468"/>
                  </a:moveTo>
                  <a:lnTo>
                    <a:pt x="56646" y="-468"/>
                  </a:lnTo>
                </a:path>
              </a:pathLst>
            </a:custGeom>
            <a:noFill/>
            <a:ln w="10492" cap="rnd">
              <a:solidFill>
                <a:srgbClr val="5B9BD5"/>
              </a:solidFill>
              <a:prstDash val="solid"/>
              <a:round/>
            </a:ln>
          </p:spPr>
          <p:txBody>
            <a:bodyPr rtlCol="0" anchor="ctr"/>
            <a:lstStyle/>
            <a:p>
              <a:endParaRPr lang="en-GB" sz="1100"/>
            </a:p>
          </p:txBody>
        </p:sp>
        <p:sp>
          <p:nvSpPr>
            <p:cNvPr id="395" name="Freeform: Shape 394">
              <a:extLst>
                <a:ext uri="{FF2B5EF4-FFF2-40B4-BE49-F238E27FC236}">
                  <a16:creationId xmlns:a16="http://schemas.microsoft.com/office/drawing/2014/main" id="{F7FD34D6-0D46-99F2-BF25-1EC448A018BE}"/>
                </a:ext>
              </a:extLst>
            </p:cNvPr>
            <p:cNvSpPr/>
            <p:nvPr/>
          </p:nvSpPr>
          <p:spPr>
            <a:xfrm flipV="1">
              <a:off x="6732330" y="10590640"/>
              <a:ext cx="26903" cy="93152"/>
            </a:xfrm>
            <a:custGeom>
              <a:avLst/>
              <a:gdLst>
                <a:gd name="connsiteX0" fmla="*/ 195 w 26903"/>
                <a:gd name="connsiteY0" fmla="*/ 105 h 93152"/>
                <a:gd name="connsiteX1" fmla="*/ 27098 w 26903"/>
                <a:gd name="connsiteY1" fmla="*/ 93258 h 93152"/>
              </a:gdLst>
              <a:ahLst/>
              <a:cxnLst>
                <a:cxn ang="0">
                  <a:pos x="connsiteX0" y="connsiteY0"/>
                </a:cxn>
                <a:cxn ang="0">
                  <a:pos x="connsiteX1" y="connsiteY1"/>
                </a:cxn>
              </a:cxnLst>
              <a:rect l="l" t="t" r="r" b="b"/>
              <a:pathLst>
                <a:path w="26903" h="93152">
                  <a:moveTo>
                    <a:pt x="195" y="105"/>
                  </a:moveTo>
                  <a:lnTo>
                    <a:pt x="27098" y="93258"/>
                  </a:lnTo>
                </a:path>
              </a:pathLst>
            </a:custGeom>
            <a:noFill/>
            <a:ln w="10492" cap="rnd">
              <a:solidFill>
                <a:srgbClr val="5B9BD5"/>
              </a:solidFill>
              <a:prstDash val="solid"/>
              <a:round/>
            </a:ln>
          </p:spPr>
          <p:txBody>
            <a:bodyPr rtlCol="0" anchor="ctr"/>
            <a:lstStyle/>
            <a:p>
              <a:endParaRPr lang="en-GB" sz="1100"/>
            </a:p>
          </p:txBody>
        </p:sp>
        <p:sp>
          <p:nvSpPr>
            <p:cNvPr id="396" name="Freeform: Shape 395">
              <a:extLst>
                <a:ext uri="{FF2B5EF4-FFF2-40B4-BE49-F238E27FC236}">
                  <a16:creationId xmlns:a16="http://schemas.microsoft.com/office/drawing/2014/main" id="{1851C4AB-AF8C-CDF3-320E-11B3A4BB5ACF}"/>
                </a:ext>
              </a:extLst>
            </p:cNvPr>
            <p:cNvSpPr/>
            <p:nvPr/>
          </p:nvSpPr>
          <p:spPr>
            <a:xfrm>
              <a:off x="7022931" y="10407349"/>
              <a:ext cx="79616" cy="31197"/>
            </a:xfrm>
            <a:custGeom>
              <a:avLst/>
              <a:gdLst>
                <a:gd name="connsiteX0" fmla="*/ -663 w 79616"/>
                <a:gd name="connsiteY0" fmla="*/ -443 h 31197"/>
                <a:gd name="connsiteX1" fmla="*/ 78954 w 79616"/>
                <a:gd name="connsiteY1" fmla="*/ -443 h 31197"/>
                <a:gd name="connsiteX2" fmla="*/ 78954 w 79616"/>
                <a:gd name="connsiteY2" fmla="*/ 30755 h 31197"/>
                <a:gd name="connsiteX3" fmla="*/ -663 w 79616"/>
                <a:gd name="connsiteY3" fmla="*/ 30755 h 31197"/>
              </a:gdLst>
              <a:ahLst/>
              <a:cxnLst>
                <a:cxn ang="0">
                  <a:pos x="connsiteX0" y="connsiteY0"/>
                </a:cxn>
                <a:cxn ang="0">
                  <a:pos x="connsiteX1" y="connsiteY1"/>
                </a:cxn>
                <a:cxn ang="0">
                  <a:pos x="connsiteX2" y="connsiteY2"/>
                </a:cxn>
                <a:cxn ang="0">
                  <a:pos x="connsiteX3" y="connsiteY3"/>
                </a:cxn>
              </a:cxnLst>
              <a:rect l="l" t="t" r="r" b="b"/>
              <a:pathLst>
                <a:path w="79616" h="31197">
                  <a:moveTo>
                    <a:pt x="-663" y="-443"/>
                  </a:moveTo>
                  <a:lnTo>
                    <a:pt x="78954" y="-443"/>
                  </a:lnTo>
                  <a:lnTo>
                    <a:pt x="78954" y="30755"/>
                  </a:lnTo>
                  <a:lnTo>
                    <a:pt x="-663" y="30755"/>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397" name="Freeform: Shape 396">
              <a:extLst>
                <a:ext uri="{FF2B5EF4-FFF2-40B4-BE49-F238E27FC236}">
                  <a16:creationId xmlns:a16="http://schemas.microsoft.com/office/drawing/2014/main" id="{13EF084A-398B-2868-7A18-7339852E7E11}"/>
                </a:ext>
              </a:extLst>
            </p:cNvPr>
            <p:cNvSpPr/>
            <p:nvPr/>
          </p:nvSpPr>
          <p:spPr>
            <a:xfrm>
              <a:off x="6979142" y="10426847"/>
              <a:ext cx="41838" cy="30832"/>
            </a:xfrm>
            <a:custGeom>
              <a:avLst/>
              <a:gdLst>
                <a:gd name="connsiteX0" fmla="*/ -657 w 41838"/>
                <a:gd name="connsiteY0" fmla="*/ -444 h 30832"/>
                <a:gd name="connsiteX1" fmla="*/ 41181 w 41838"/>
                <a:gd name="connsiteY1" fmla="*/ -444 h 30832"/>
              </a:gdLst>
              <a:ahLst/>
              <a:cxnLst>
                <a:cxn ang="0">
                  <a:pos x="connsiteX0" y="connsiteY0"/>
                </a:cxn>
                <a:cxn ang="0">
                  <a:pos x="connsiteX1" y="connsiteY1"/>
                </a:cxn>
              </a:cxnLst>
              <a:rect l="l" t="t" r="r" b="b"/>
              <a:pathLst>
                <a:path w="41838" h="30832">
                  <a:moveTo>
                    <a:pt x="-657" y="-444"/>
                  </a:moveTo>
                  <a:lnTo>
                    <a:pt x="41181" y="-444"/>
                  </a:lnTo>
                </a:path>
              </a:pathLst>
            </a:custGeom>
            <a:noFill/>
            <a:ln w="10492" cap="rnd">
              <a:solidFill>
                <a:srgbClr val="5B9BD5"/>
              </a:solidFill>
              <a:prstDash val="solid"/>
              <a:round/>
            </a:ln>
          </p:spPr>
          <p:txBody>
            <a:bodyPr rtlCol="0" anchor="ctr"/>
            <a:lstStyle/>
            <a:p>
              <a:endParaRPr lang="en-GB" sz="1100"/>
            </a:p>
          </p:txBody>
        </p:sp>
        <p:sp>
          <p:nvSpPr>
            <p:cNvPr id="398" name="Freeform: Shape 397">
              <a:extLst>
                <a:ext uri="{FF2B5EF4-FFF2-40B4-BE49-F238E27FC236}">
                  <a16:creationId xmlns:a16="http://schemas.microsoft.com/office/drawing/2014/main" id="{697B74C1-35D5-47F2-C189-09983E62E7E0}"/>
                </a:ext>
              </a:extLst>
            </p:cNvPr>
            <p:cNvSpPr/>
            <p:nvPr/>
          </p:nvSpPr>
          <p:spPr>
            <a:xfrm flipV="1">
              <a:off x="6867679" y="10426847"/>
              <a:ext cx="117944" cy="53489"/>
            </a:xfrm>
            <a:custGeom>
              <a:avLst/>
              <a:gdLst>
                <a:gd name="connsiteX0" fmla="*/ 195 w 117944"/>
                <a:gd name="connsiteY0" fmla="*/ 101 h 53489"/>
                <a:gd name="connsiteX1" fmla="*/ 118139 w 117944"/>
                <a:gd name="connsiteY1" fmla="*/ 53590 h 53489"/>
              </a:gdLst>
              <a:ahLst/>
              <a:cxnLst>
                <a:cxn ang="0">
                  <a:pos x="connsiteX0" y="connsiteY0"/>
                </a:cxn>
                <a:cxn ang="0">
                  <a:pos x="connsiteX1" y="connsiteY1"/>
                </a:cxn>
              </a:cxnLst>
              <a:rect l="l" t="t" r="r" b="b"/>
              <a:pathLst>
                <a:path w="117944" h="53489">
                  <a:moveTo>
                    <a:pt x="195" y="101"/>
                  </a:moveTo>
                  <a:lnTo>
                    <a:pt x="118139" y="53590"/>
                  </a:lnTo>
                </a:path>
              </a:pathLst>
            </a:custGeom>
            <a:noFill/>
            <a:ln w="10492" cap="rnd">
              <a:solidFill>
                <a:srgbClr val="5B9BD5"/>
              </a:solidFill>
              <a:prstDash val="solid"/>
              <a:round/>
            </a:ln>
          </p:spPr>
          <p:txBody>
            <a:bodyPr rtlCol="0" anchor="ctr"/>
            <a:lstStyle/>
            <a:p>
              <a:endParaRPr lang="en-GB" sz="1100"/>
            </a:p>
          </p:txBody>
        </p:sp>
        <p:sp>
          <p:nvSpPr>
            <p:cNvPr id="399" name="Freeform: Shape 398">
              <a:extLst>
                <a:ext uri="{FF2B5EF4-FFF2-40B4-BE49-F238E27FC236}">
                  <a16:creationId xmlns:a16="http://schemas.microsoft.com/office/drawing/2014/main" id="{BB5A19D1-6ED6-88AE-E3C7-E4B0BB0FF888}"/>
                </a:ext>
              </a:extLst>
            </p:cNvPr>
            <p:cNvSpPr/>
            <p:nvPr/>
          </p:nvSpPr>
          <p:spPr>
            <a:xfrm>
              <a:off x="6613403" y="9103865"/>
              <a:ext cx="405048" cy="259331"/>
            </a:xfrm>
            <a:custGeom>
              <a:avLst/>
              <a:gdLst>
                <a:gd name="connsiteX0" fmla="*/ 383324 w 405048"/>
                <a:gd name="connsiteY0" fmla="*/ 259369 h 259331"/>
                <a:gd name="connsiteX1" fmla="*/ 22065 w 405048"/>
                <a:gd name="connsiteY1" fmla="*/ 259369 h 259331"/>
                <a:gd name="connsiteX2" fmla="*/ 170 w 405048"/>
                <a:gd name="connsiteY2" fmla="*/ 240845 h 259331"/>
                <a:gd name="connsiteX3" fmla="*/ 170 w 405048"/>
                <a:gd name="connsiteY3" fmla="*/ 18560 h 259331"/>
                <a:gd name="connsiteX4" fmla="*/ 22065 w 405048"/>
                <a:gd name="connsiteY4" fmla="*/ 37 h 259331"/>
                <a:gd name="connsiteX5" fmla="*/ 124969 w 405048"/>
                <a:gd name="connsiteY5" fmla="*/ 37 h 259331"/>
                <a:gd name="connsiteX6" fmla="*/ 137011 w 405048"/>
                <a:gd name="connsiteY6" fmla="*/ 3278 h 259331"/>
                <a:gd name="connsiteX7" fmla="*/ 197220 w 405048"/>
                <a:gd name="connsiteY7" fmla="*/ 37084 h 259331"/>
                <a:gd name="connsiteX8" fmla="*/ 383324 w 405048"/>
                <a:gd name="connsiteY8" fmla="*/ 37084 h 259331"/>
                <a:gd name="connsiteX9" fmla="*/ 405219 w 405048"/>
                <a:gd name="connsiteY9" fmla="*/ 55608 h 259331"/>
                <a:gd name="connsiteX10" fmla="*/ 405219 w 405048"/>
                <a:gd name="connsiteY10" fmla="*/ 240845 h 259331"/>
                <a:gd name="connsiteX11" fmla="*/ 383324 w 405048"/>
                <a:gd name="connsiteY11" fmla="*/ 259369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69"/>
                  </a:moveTo>
                  <a:lnTo>
                    <a:pt x="22065" y="259369"/>
                  </a:lnTo>
                  <a:cubicBezTo>
                    <a:pt x="10023" y="259369"/>
                    <a:pt x="170" y="251033"/>
                    <a:pt x="170" y="240845"/>
                  </a:cubicBezTo>
                  <a:lnTo>
                    <a:pt x="170" y="18560"/>
                  </a:lnTo>
                  <a:cubicBezTo>
                    <a:pt x="170" y="8372"/>
                    <a:pt x="10023" y="37"/>
                    <a:pt x="22065" y="37"/>
                  </a:cubicBezTo>
                  <a:lnTo>
                    <a:pt x="124969" y="37"/>
                  </a:lnTo>
                  <a:cubicBezTo>
                    <a:pt x="129347" y="37"/>
                    <a:pt x="133727" y="963"/>
                    <a:pt x="137011" y="3278"/>
                  </a:cubicBezTo>
                  <a:lnTo>
                    <a:pt x="197220" y="37084"/>
                  </a:lnTo>
                  <a:lnTo>
                    <a:pt x="383324" y="37084"/>
                  </a:lnTo>
                  <a:cubicBezTo>
                    <a:pt x="395366" y="37084"/>
                    <a:pt x="405219" y="45420"/>
                    <a:pt x="405219" y="55608"/>
                  </a:cubicBezTo>
                  <a:lnTo>
                    <a:pt x="405219" y="240845"/>
                  </a:lnTo>
                  <a:cubicBezTo>
                    <a:pt x="405219" y="251033"/>
                    <a:pt x="395366" y="259369"/>
                    <a:pt x="383324" y="259369"/>
                  </a:cubicBezTo>
                  <a:close/>
                </a:path>
              </a:pathLst>
            </a:custGeom>
            <a:noFill/>
            <a:ln w="10091" cap="flat">
              <a:solidFill>
                <a:srgbClr val="3A3838"/>
              </a:solidFill>
              <a:prstDash val="solid"/>
              <a:miter/>
            </a:ln>
          </p:spPr>
          <p:txBody>
            <a:bodyPr rtlCol="0" anchor="ctr"/>
            <a:lstStyle/>
            <a:p>
              <a:endParaRPr lang="en-GB" sz="1100"/>
            </a:p>
          </p:txBody>
        </p:sp>
        <p:sp>
          <p:nvSpPr>
            <p:cNvPr id="400" name="TextBox 399">
              <a:extLst>
                <a:ext uri="{FF2B5EF4-FFF2-40B4-BE49-F238E27FC236}">
                  <a16:creationId xmlns:a16="http://schemas.microsoft.com/office/drawing/2014/main" id="{19E8429F-8909-B59E-5492-0B35CD3BAB0D}"/>
                </a:ext>
              </a:extLst>
            </p:cNvPr>
            <p:cNvSpPr txBox="1"/>
            <p:nvPr/>
          </p:nvSpPr>
          <p:spPr>
            <a:xfrm>
              <a:off x="6491474" y="9347700"/>
              <a:ext cx="731290"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workflows</a:t>
              </a:r>
            </a:p>
          </p:txBody>
        </p:sp>
        <p:sp>
          <p:nvSpPr>
            <p:cNvPr id="401" name="Freeform: Shape 400">
              <a:extLst>
                <a:ext uri="{FF2B5EF4-FFF2-40B4-BE49-F238E27FC236}">
                  <a16:creationId xmlns:a16="http://schemas.microsoft.com/office/drawing/2014/main" id="{8AFD7E95-31FE-7586-5354-036F667D3F45}"/>
                </a:ext>
              </a:extLst>
            </p:cNvPr>
            <p:cNvSpPr/>
            <p:nvPr/>
          </p:nvSpPr>
          <p:spPr>
            <a:xfrm>
              <a:off x="6712426" y="9221832"/>
              <a:ext cx="55731" cy="109192"/>
            </a:xfrm>
            <a:custGeom>
              <a:avLst/>
              <a:gdLst>
                <a:gd name="connsiteX0" fmla="*/ -633 w 55731"/>
                <a:gd name="connsiteY0" fmla="*/ -333 h 109192"/>
                <a:gd name="connsiteX1" fmla="*/ 55099 w 55731"/>
                <a:gd name="connsiteY1" fmla="*/ -333 h 109192"/>
                <a:gd name="connsiteX2" fmla="*/ 55099 w 55731"/>
                <a:gd name="connsiteY2" fmla="*/ 108859 h 109192"/>
                <a:gd name="connsiteX3" fmla="*/ -633 w 55731"/>
                <a:gd name="connsiteY3" fmla="*/ 108859 h 109192"/>
              </a:gdLst>
              <a:ahLst/>
              <a:cxnLst>
                <a:cxn ang="0">
                  <a:pos x="connsiteX0" y="connsiteY0"/>
                </a:cxn>
                <a:cxn ang="0">
                  <a:pos x="connsiteX1" y="connsiteY1"/>
                </a:cxn>
                <a:cxn ang="0">
                  <a:pos x="connsiteX2" y="connsiteY2"/>
                </a:cxn>
                <a:cxn ang="0">
                  <a:pos x="connsiteX3" y="connsiteY3"/>
                </a:cxn>
              </a:cxnLst>
              <a:rect l="l" t="t" r="r" b="b"/>
              <a:pathLst>
                <a:path w="55731" h="109192">
                  <a:moveTo>
                    <a:pt x="-633" y="-333"/>
                  </a:moveTo>
                  <a:lnTo>
                    <a:pt x="55099" y="-333"/>
                  </a:lnTo>
                  <a:lnTo>
                    <a:pt x="55099" y="108859"/>
                  </a:lnTo>
                  <a:lnTo>
                    <a:pt x="-633" y="108859"/>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2" name="Freeform: Shape 401">
              <a:extLst>
                <a:ext uri="{FF2B5EF4-FFF2-40B4-BE49-F238E27FC236}">
                  <a16:creationId xmlns:a16="http://schemas.microsoft.com/office/drawing/2014/main" id="{B5A7FDEA-D449-BE67-4994-DD0456027A27}"/>
                </a:ext>
              </a:extLst>
            </p:cNvPr>
            <p:cNvSpPr/>
            <p:nvPr/>
          </p:nvSpPr>
          <p:spPr>
            <a:xfrm>
              <a:off x="6792043" y="9198433"/>
              <a:ext cx="55731" cy="132590"/>
            </a:xfrm>
            <a:custGeom>
              <a:avLst/>
              <a:gdLst>
                <a:gd name="connsiteX0" fmla="*/ -640 w 55731"/>
                <a:gd name="connsiteY0" fmla="*/ -332 h 132590"/>
                <a:gd name="connsiteX1" fmla="*/ 55091 w 55731"/>
                <a:gd name="connsiteY1" fmla="*/ -332 h 132590"/>
                <a:gd name="connsiteX2" fmla="*/ 55091 w 55731"/>
                <a:gd name="connsiteY2" fmla="*/ 132258 h 132590"/>
                <a:gd name="connsiteX3" fmla="*/ -640 w 55731"/>
                <a:gd name="connsiteY3" fmla="*/ 132258 h 132590"/>
              </a:gdLst>
              <a:ahLst/>
              <a:cxnLst>
                <a:cxn ang="0">
                  <a:pos x="connsiteX0" y="connsiteY0"/>
                </a:cxn>
                <a:cxn ang="0">
                  <a:pos x="connsiteX1" y="connsiteY1"/>
                </a:cxn>
                <a:cxn ang="0">
                  <a:pos x="connsiteX2" y="connsiteY2"/>
                </a:cxn>
                <a:cxn ang="0">
                  <a:pos x="connsiteX3" y="connsiteY3"/>
                </a:cxn>
              </a:cxnLst>
              <a:rect l="l" t="t" r="r" b="b"/>
              <a:pathLst>
                <a:path w="55731" h="132590">
                  <a:moveTo>
                    <a:pt x="-640" y="-332"/>
                  </a:moveTo>
                  <a:lnTo>
                    <a:pt x="55091" y="-332"/>
                  </a:lnTo>
                  <a:lnTo>
                    <a:pt x="55091" y="132258"/>
                  </a:lnTo>
                  <a:lnTo>
                    <a:pt x="-640" y="132258"/>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3" name="Freeform: Shape 402">
              <a:extLst>
                <a:ext uri="{FF2B5EF4-FFF2-40B4-BE49-F238E27FC236}">
                  <a16:creationId xmlns:a16="http://schemas.microsoft.com/office/drawing/2014/main" id="{B2C5AA07-329F-88B8-BE25-B52DE23ECB10}"/>
                </a:ext>
              </a:extLst>
            </p:cNvPr>
            <p:cNvSpPr/>
            <p:nvPr/>
          </p:nvSpPr>
          <p:spPr>
            <a:xfrm>
              <a:off x="6863698" y="9175035"/>
              <a:ext cx="55731" cy="155989"/>
            </a:xfrm>
            <a:custGeom>
              <a:avLst/>
              <a:gdLst>
                <a:gd name="connsiteX0" fmla="*/ -647 w 55731"/>
                <a:gd name="connsiteY0" fmla="*/ -331 h 155989"/>
                <a:gd name="connsiteX1" fmla="*/ 55084 w 55731"/>
                <a:gd name="connsiteY1" fmla="*/ -331 h 155989"/>
                <a:gd name="connsiteX2" fmla="*/ 55084 w 55731"/>
                <a:gd name="connsiteY2" fmla="*/ 155658 h 155989"/>
                <a:gd name="connsiteX3" fmla="*/ -647 w 55731"/>
                <a:gd name="connsiteY3" fmla="*/ 155658 h 155989"/>
              </a:gdLst>
              <a:ahLst/>
              <a:cxnLst>
                <a:cxn ang="0">
                  <a:pos x="connsiteX0" y="connsiteY0"/>
                </a:cxn>
                <a:cxn ang="0">
                  <a:pos x="connsiteX1" y="connsiteY1"/>
                </a:cxn>
                <a:cxn ang="0">
                  <a:pos x="connsiteX2" y="connsiteY2"/>
                </a:cxn>
                <a:cxn ang="0">
                  <a:pos x="connsiteX3" y="connsiteY3"/>
                </a:cxn>
              </a:cxnLst>
              <a:rect l="l" t="t" r="r" b="b"/>
              <a:pathLst>
                <a:path w="55731" h="155989">
                  <a:moveTo>
                    <a:pt x="-647" y="-331"/>
                  </a:moveTo>
                  <a:lnTo>
                    <a:pt x="55084" y="-331"/>
                  </a:lnTo>
                  <a:lnTo>
                    <a:pt x="55084" y="155658"/>
                  </a:lnTo>
                  <a:lnTo>
                    <a:pt x="-647" y="155658"/>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04" name="Freeform: Shape 403">
              <a:extLst>
                <a:ext uri="{FF2B5EF4-FFF2-40B4-BE49-F238E27FC236}">
                  <a16:creationId xmlns:a16="http://schemas.microsoft.com/office/drawing/2014/main" id="{EC0E85CC-4D27-51AE-F45A-362592E5E3B0}"/>
                </a:ext>
              </a:extLst>
            </p:cNvPr>
            <p:cNvSpPr/>
            <p:nvPr/>
          </p:nvSpPr>
          <p:spPr>
            <a:xfrm>
              <a:off x="7094586" y="9237430"/>
              <a:ext cx="119066" cy="30832"/>
            </a:xfrm>
            <a:custGeom>
              <a:avLst/>
              <a:gdLst>
                <a:gd name="connsiteX0" fmla="*/ -672 w 119066"/>
                <a:gd name="connsiteY0" fmla="*/ -330 h 30832"/>
                <a:gd name="connsiteX1" fmla="*/ 118395 w 119066"/>
                <a:gd name="connsiteY1" fmla="*/ -330 h 30832"/>
              </a:gdLst>
              <a:ahLst/>
              <a:cxnLst>
                <a:cxn ang="0">
                  <a:pos x="connsiteX0" y="connsiteY0"/>
                </a:cxn>
                <a:cxn ang="0">
                  <a:pos x="connsiteX1" y="connsiteY1"/>
                </a:cxn>
              </a:cxnLst>
              <a:rect l="l" t="t" r="r" b="b"/>
              <a:pathLst>
                <a:path w="119066" h="30832">
                  <a:moveTo>
                    <a:pt x="-672" y="-330"/>
                  </a:moveTo>
                  <a:lnTo>
                    <a:pt x="118395" y="-330"/>
                  </a:lnTo>
                </a:path>
              </a:pathLst>
            </a:custGeom>
            <a:noFill/>
            <a:ln w="31478" cap="rnd">
              <a:solidFill>
                <a:srgbClr val="5B9BD5"/>
              </a:solidFill>
              <a:prstDash val="solid"/>
              <a:round/>
            </a:ln>
          </p:spPr>
          <p:txBody>
            <a:bodyPr rtlCol="0" anchor="ctr"/>
            <a:lstStyle/>
            <a:p>
              <a:endParaRPr lang="en-GB" sz="1100"/>
            </a:p>
          </p:txBody>
        </p:sp>
        <p:sp>
          <p:nvSpPr>
            <p:cNvPr id="405" name="Freeform: Shape 404">
              <a:extLst>
                <a:ext uri="{FF2B5EF4-FFF2-40B4-BE49-F238E27FC236}">
                  <a16:creationId xmlns:a16="http://schemas.microsoft.com/office/drawing/2014/main" id="{DEEBDBB8-B8D9-D15C-EA9D-771453B5FC25}"/>
                </a:ext>
              </a:extLst>
            </p:cNvPr>
            <p:cNvSpPr/>
            <p:nvPr/>
          </p:nvSpPr>
          <p:spPr>
            <a:xfrm>
              <a:off x="7214011" y="9315425"/>
              <a:ext cx="30779" cy="233125"/>
            </a:xfrm>
            <a:custGeom>
              <a:avLst/>
              <a:gdLst>
                <a:gd name="connsiteX0" fmla="*/ -677 w 30779"/>
                <a:gd name="connsiteY0" fmla="*/ 232778 h 233125"/>
                <a:gd name="connsiteX1" fmla="*/ -677 w 30779"/>
                <a:gd name="connsiteY1" fmla="*/ -348 h 233125"/>
              </a:gdLst>
              <a:ahLst/>
              <a:cxnLst>
                <a:cxn ang="0">
                  <a:pos x="connsiteX0" y="connsiteY0"/>
                </a:cxn>
                <a:cxn ang="0">
                  <a:pos x="connsiteX1" y="connsiteY1"/>
                </a:cxn>
              </a:cxnLst>
              <a:rect l="l" t="t" r="r" b="b"/>
              <a:pathLst>
                <a:path w="30779" h="233125">
                  <a:moveTo>
                    <a:pt x="-677" y="232778"/>
                  </a:moveTo>
                  <a:lnTo>
                    <a:pt x="-677" y="-348"/>
                  </a:lnTo>
                </a:path>
              </a:pathLst>
            </a:custGeom>
            <a:noFill/>
            <a:ln w="31478" cap="rnd">
              <a:solidFill>
                <a:srgbClr val="5B9BD5"/>
              </a:solidFill>
              <a:prstDash val="solid"/>
              <a:round/>
            </a:ln>
          </p:spPr>
          <p:txBody>
            <a:bodyPr rtlCol="0" anchor="ctr"/>
            <a:lstStyle/>
            <a:p>
              <a:endParaRPr lang="en-GB" sz="1100"/>
            </a:p>
          </p:txBody>
        </p:sp>
        <p:sp>
          <p:nvSpPr>
            <p:cNvPr id="406" name="Freeform: Shape 405">
              <a:extLst>
                <a:ext uri="{FF2B5EF4-FFF2-40B4-BE49-F238E27FC236}">
                  <a16:creationId xmlns:a16="http://schemas.microsoft.com/office/drawing/2014/main" id="{50BC95E8-A109-5F0D-CE2A-BDDAA3529173}"/>
                </a:ext>
              </a:extLst>
            </p:cNvPr>
            <p:cNvSpPr/>
            <p:nvPr/>
          </p:nvSpPr>
          <p:spPr>
            <a:xfrm>
              <a:off x="7214011" y="9611804"/>
              <a:ext cx="119066" cy="30832"/>
            </a:xfrm>
            <a:custGeom>
              <a:avLst/>
              <a:gdLst>
                <a:gd name="connsiteX0" fmla="*/ -683 w 119066"/>
                <a:gd name="connsiteY0" fmla="*/ -366 h 30832"/>
                <a:gd name="connsiteX1" fmla="*/ 118384 w 119066"/>
                <a:gd name="connsiteY1" fmla="*/ -366 h 30832"/>
              </a:gdLst>
              <a:ahLst/>
              <a:cxnLst>
                <a:cxn ang="0">
                  <a:pos x="connsiteX0" y="connsiteY0"/>
                </a:cxn>
                <a:cxn ang="0">
                  <a:pos x="connsiteX1" y="connsiteY1"/>
                </a:cxn>
              </a:cxnLst>
              <a:rect l="l" t="t" r="r" b="b"/>
              <a:pathLst>
                <a:path w="119066" h="30832">
                  <a:moveTo>
                    <a:pt x="-683" y="-366"/>
                  </a:moveTo>
                  <a:lnTo>
                    <a:pt x="118384" y="-366"/>
                  </a:lnTo>
                </a:path>
              </a:pathLst>
            </a:custGeom>
            <a:noFill/>
            <a:ln w="31478" cap="rnd">
              <a:solidFill>
                <a:srgbClr val="5B9BD5"/>
              </a:solidFill>
              <a:prstDash val="solid"/>
              <a:round/>
            </a:ln>
          </p:spPr>
          <p:txBody>
            <a:bodyPr rtlCol="0" anchor="ctr"/>
            <a:lstStyle/>
            <a:p>
              <a:endParaRPr lang="en-GB" sz="1100"/>
            </a:p>
          </p:txBody>
        </p:sp>
        <p:sp>
          <p:nvSpPr>
            <p:cNvPr id="407" name="Freeform: Shape 406">
              <a:extLst>
                <a:ext uri="{FF2B5EF4-FFF2-40B4-BE49-F238E27FC236}">
                  <a16:creationId xmlns:a16="http://schemas.microsoft.com/office/drawing/2014/main" id="{790E31EB-DB45-A021-CA9A-69DE4BA62DC5}"/>
                </a:ext>
              </a:extLst>
            </p:cNvPr>
            <p:cNvSpPr/>
            <p:nvPr/>
          </p:nvSpPr>
          <p:spPr>
            <a:xfrm>
              <a:off x="7214011" y="9237430"/>
              <a:ext cx="119066" cy="30832"/>
            </a:xfrm>
            <a:custGeom>
              <a:avLst/>
              <a:gdLst>
                <a:gd name="connsiteX0" fmla="*/ -683 w 119066"/>
                <a:gd name="connsiteY0" fmla="*/ -330 h 30832"/>
                <a:gd name="connsiteX1" fmla="*/ 118384 w 119066"/>
                <a:gd name="connsiteY1" fmla="*/ -330 h 30832"/>
              </a:gdLst>
              <a:ahLst/>
              <a:cxnLst>
                <a:cxn ang="0">
                  <a:pos x="connsiteX0" y="connsiteY0"/>
                </a:cxn>
                <a:cxn ang="0">
                  <a:pos x="connsiteX1" y="connsiteY1"/>
                </a:cxn>
              </a:cxnLst>
              <a:rect l="l" t="t" r="r" b="b"/>
              <a:pathLst>
                <a:path w="119066" h="30832">
                  <a:moveTo>
                    <a:pt x="-683" y="-330"/>
                  </a:moveTo>
                  <a:lnTo>
                    <a:pt x="118384" y="-330"/>
                  </a:lnTo>
                </a:path>
              </a:pathLst>
            </a:custGeom>
            <a:noFill/>
            <a:ln w="31478" cap="rnd">
              <a:solidFill>
                <a:srgbClr val="5B9BD5"/>
              </a:solidFill>
              <a:prstDash val="solid"/>
              <a:round/>
            </a:ln>
          </p:spPr>
          <p:txBody>
            <a:bodyPr rtlCol="0" anchor="ctr"/>
            <a:lstStyle/>
            <a:p>
              <a:endParaRPr lang="en-GB" sz="1100"/>
            </a:p>
          </p:txBody>
        </p:sp>
        <p:sp>
          <p:nvSpPr>
            <p:cNvPr id="408" name="Freeform: Shape 407">
              <a:extLst>
                <a:ext uri="{FF2B5EF4-FFF2-40B4-BE49-F238E27FC236}">
                  <a16:creationId xmlns:a16="http://schemas.microsoft.com/office/drawing/2014/main" id="{B816076E-44C4-3C4A-5429-48C70BFA39EE}"/>
                </a:ext>
              </a:extLst>
            </p:cNvPr>
            <p:cNvSpPr/>
            <p:nvPr/>
          </p:nvSpPr>
          <p:spPr>
            <a:xfrm flipV="1">
              <a:off x="6815928" y="8161110"/>
              <a:ext cx="0" cy="199802"/>
            </a:xfrm>
            <a:custGeom>
              <a:avLst/>
              <a:gdLst>
                <a:gd name="connsiteX0" fmla="*/ 199 w 0"/>
                <a:gd name="connsiteY0" fmla="*/ 21 h 199802"/>
                <a:gd name="connsiteX1" fmla="*/ 200 w 0"/>
                <a:gd name="connsiteY1" fmla="*/ 199823 h 199802"/>
              </a:gdLst>
              <a:ahLst/>
              <a:cxnLst>
                <a:cxn ang="0">
                  <a:pos x="connsiteX0" y="connsiteY0"/>
                </a:cxn>
                <a:cxn ang="0">
                  <a:pos x="connsiteX1" y="connsiteY1"/>
                </a:cxn>
              </a:cxnLst>
              <a:rect l="l" t="t" r="r" b="b"/>
              <a:pathLst>
                <a:path h="199802">
                  <a:moveTo>
                    <a:pt x="199" y="21"/>
                  </a:moveTo>
                  <a:lnTo>
                    <a:pt x="200" y="199823"/>
                  </a:lnTo>
                </a:path>
              </a:pathLst>
            </a:custGeom>
            <a:noFill/>
            <a:ln w="31478" cap="rnd">
              <a:solidFill>
                <a:srgbClr val="5B9BD5"/>
              </a:solidFill>
              <a:prstDash val="solid"/>
              <a:round/>
            </a:ln>
          </p:spPr>
          <p:txBody>
            <a:bodyPr rtlCol="0" anchor="ctr"/>
            <a:lstStyle/>
            <a:p>
              <a:endParaRPr lang="en-GB" sz="1100"/>
            </a:p>
          </p:txBody>
        </p:sp>
        <p:sp>
          <p:nvSpPr>
            <p:cNvPr id="409" name="Freeform: Shape 408">
              <a:extLst>
                <a:ext uri="{FF2B5EF4-FFF2-40B4-BE49-F238E27FC236}">
                  <a16:creationId xmlns:a16="http://schemas.microsoft.com/office/drawing/2014/main" id="{9435A798-6496-DB6F-7EAB-A8D7D38AE154}"/>
                </a:ext>
              </a:extLst>
            </p:cNvPr>
            <p:cNvSpPr/>
            <p:nvPr/>
          </p:nvSpPr>
          <p:spPr>
            <a:xfrm>
              <a:off x="6553193" y="7435757"/>
              <a:ext cx="273761" cy="30832"/>
            </a:xfrm>
            <a:custGeom>
              <a:avLst/>
              <a:gdLst>
                <a:gd name="connsiteX0" fmla="*/ -628 w 273761"/>
                <a:gd name="connsiteY0" fmla="*/ -157 h 30832"/>
                <a:gd name="connsiteX1" fmla="*/ 273133 w 273761"/>
                <a:gd name="connsiteY1" fmla="*/ -157 h 30832"/>
              </a:gdLst>
              <a:ahLst/>
              <a:cxnLst>
                <a:cxn ang="0">
                  <a:pos x="connsiteX0" y="connsiteY0"/>
                </a:cxn>
                <a:cxn ang="0">
                  <a:pos x="connsiteX1" y="connsiteY1"/>
                </a:cxn>
              </a:cxnLst>
              <a:rect l="l" t="t" r="r" b="b"/>
              <a:pathLst>
                <a:path w="273761" h="30832">
                  <a:moveTo>
                    <a:pt x="-628" y="-157"/>
                  </a:moveTo>
                  <a:lnTo>
                    <a:pt x="273133" y="-157"/>
                  </a:lnTo>
                </a:path>
              </a:pathLst>
            </a:custGeom>
            <a:noFill/>
            <a:ln w="31478" cap="rnd">
              <a:solidFill>
                <a:srgbClr val="5B9BD5"/>
              </a:solidFill>
              <a:prstDash val="solid"/>
              <a:round/>
            </a:ln>
          </p:spPr>
          <p:txBody>
            <a:bodyPr rtlCol="0" anchor="ctr"/>
            <a:lstStyle/>
            <a:p>
              <a:endParaRPr lang="en-GB" sz="1100"/>
            </a:p>
          </p:txBody>
        </p:sp>
        <p:sp>
          <p:nvSpPr>
            <p:cNvPr id="410" name="Freeform: Shape 409">
              <a:extLst>
                <a:ext uri="{FF2B5EF4-FFF2-40B4-BE49-F238E27FC236}">
                  <a16:creationId xmlns:a16="http://schemas.microsoft.com/office/drawing/2014/main" id="{A75E9747-1D85-322F-3C98-6B2F146DFBAD}"/>
                </a:ext>
              </a:extLst>
            </p:cNvPr>
            <p:cNvSpPr/>
            <p:nvPr/>
          </p:nvSpPr>
          <p:spPr>
            <a:xfrm>
              <a:off x="6613403" y="7645367"/>
              <a:ext cx="405048" cy="259331"/>
            </a:xfrm>
            <a:custGeom>
              <a:avLst/>
              <a:gdLst>
                <a:gd name="connsiteX0" fmla="*/ 383324 w 405048"/>
                <a:gd name="connsiteY0" fmla="*/ 259321 h 259331"/>
                <a:gd name="connsiteX1" fmla="*/ 22065 w 405048"/>
                <a:gd name="connsiteY1" fmla="*/ 259321 h 259331"/>
                <a:gd name="connsiteX2" fmla="*/ 170 w 405048"/>
                <a:gd name="connsiteY2" fmla="*/ 240798 h 259331"/>
                <a:gd name="connsiteX3" fmla="*/ 170 w 405048"/>
                <a:gd name="connsiteY3" fmla="*/ 18513 h 259331"/>
                <a:gd name="connsiteX4" fmla="*/ 22065 w 405048"/>
                <a:gd name="connsiteY4" fmla="*/ -11 h 259331"/>
                <a:gd name="connsiteX5" fmla="*/ 124969 w 405048"/>
                <a:gd name="connsiteY5" fmla="*/ -11 h 259331"/>
                <a:gd name="connsiteX6" fmla="*/ 137011 w 405048"/>
                <a:gd name="connsiteY6" fmla="*/ 3231 h 259331"/>
                <a:gd name="connsiteX7" fmla="*/ 197220 w 405048"/>
                <a:gd name="connsiteY7" fmla="*/ 37037 h 259331"/>
                <a:gd name="connsiteX8" fmla="*/ 383324 w 405048"/>
                <a:gd name="connsiteY8" fmla="*/ 37037 h 259331"/>
                <a:gd name="connsiteX9" fmla="*/ 405219 w 405048"/>
                <a:gd name="connsiteY9" fmla="*/ 55561 h 259331"/>
                <a:gd name="connsiteX10" fmla="*/ 405219 w 405048"/>
                <a:gd name="connsiteY10" fmla="*/ 240798 h 259331"/>
                <a:gd name="connsiteX11" fmla="*/ 383324 w 405048"/>
                <a:gd name="connsiteY11" fmla="*/ 259321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21"/>
                  </a:moveTo>
                  <a:lnTo>
                    <a:pt x="22065" y="259321"/>
                  </a:lnTo>
                  <a:cubicBezTo>
                    <a:pt x="10023" y="259321"/>
                    <a:pt x="170" y="250985"/>
                    <a:pt x="170" y="240798"/>
                  </a:cubicBezTo>
                  <a:lnTo>
                    <a:pt x="170" y="18513"/>
                  </a:lnTo>
                  <a:cubicBezTo>
                    <a:pt x="170" y="8325"/>
                    <a:pt x="10023" y="-11"/>
                    <a:pt x="22065" y="-11"/>
                  </a:cubicBezTo>
                  <a:lnTo>
                    <a:pt x="124969" y="-11"/>
                  </a:lnTo>
                  <a:cubicBezTo>
                    <a:pt x="129347" y="-11"/>
                    <a:pt x="133727" y="916"/>
                    <a:pt x="137011" y="3231"/>
                  </a:cubicBezTo>
                  <a:lnTo>
                    <a:pt x="197220" y="37037"/>
                  </a:lnTo>
                  <a:lnTo>
                    <a:pt x="383324" y="37037"/>
                  </a:lnTo>
                  <a:cubicBezTo>
                    <a:pt x="395366" y="37037"/>
                    <a:pt x="405219" y="45373"/>
                    <a:pt x="405219" y="55561"/>
                  </a:cubicBezTo>
                  <a:lnTo>
                    <a:pt x="405219" y="240798"/>
                  </a:lnTo>
                  <a:cubicBezTo>
                    <a:pt x="405219" y="250985"/>
                    <a:pt x="395366" y="259321"/>
                    <a:pt x="383324" y="259321"/>
                  </a:cubicBezTo>
                  <a:close/>
                </a:path>
              </a:pathLst>
            </a:custGeom>
            <a:noFill/>
            <a:ln w="10091" cap="flat">
              <a:solidFill>
                <a:srgbClr val="3A3838"/>
              </a:solidFill>
              <a:prstDash val="solid"/>
              <a:miter/>
            </a:ln>
          </p:spPr>
          <p:txBody>
            <a:bodyPr rtlCol="0" anchor="ctr"/>
            <a:lstStyle/>
            <a:p>
              <a:endParaRPr lang="en-GB" sz="1100"/>
            </a:p>
          </p:txBody>
        </p:sp>
        <p:sp>
          <p:nvSpPr>
            <p:cNvPr id="411" name="TextBox 410">
              <a:extLst>
                <a:ext uri="{FF2B5EF4-FFF2-40B4-BE49-F238E27FC236}">
                  <a16:creationId xmlns:a16="http://schemas.microsoft.com/office/drawing/2014/main" id="{791A15F4-9DF7-4F65-91B3-1916E286FA1E}"/>
                </a:ext>
              </a:extLst>
            </p:cNvPr>
            <p:cNvSpPr txBox="1"/>
            <p:nvPr/>
          </p:nvSpPr>
          <p:spPr>
            <a:xfrm>
              <a:off x="6564458" y="7881402"/>
              <a:ext cx="52129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studies</a:t>
              </a:r>
            </a:p>
          </p:txBody>
        </p:sp>
        <p:sp>
          <p:nvSpPr>
            <p:cNvPr id="412" name="Freeform: Shape 411">
              <a:extLst>
                <a:ext uri="{FF2B5EF4-FFF2-40B4-BE49-F238E27FC236}">
                  <a16:creationId xmlns:a16="http://schemas.microsoft.com/office/drawing/2014/main" id="{31A0E8C7-F866-EF52-B7D6-DC87FA6329ED}"/>
                </a:ext>
              </a:extLst>
            </p:cNvPr>
            <p:cNvSpPr/>
            <p:nvPr/>
          </p:nvSpPr>
          <p:spPr>
            <a:xfrm flipV="1">
              <a:off x="6815928" y="7490353"/>
              <a:ext cx="0" cy="146286"/>
            </a:xfrm>
            <a:custGeom>
              <a:avLst/>
              <a:gdLst>
                <a:gd name="connsiteX0" fmla="*/ 199 w 0"/>
                <a:gd name="connsiteY0" fmla="*/ 2 h 146286"/>
                <a:gd name="connsiteX1" fmla="*/ 200 w 0"/>
                <a:gd name="connsiteY1" fmla="*/ 146288 h 146286"/>
              </a:gdLst>
              <a:ahLst/>
              <a:cxnLst>
                <a:cxn ang="0">
                  <a:pos x="connsiteX0" y="connsiteY0"/>
                </a:cxn>
                <a:cxn ang="0">
                  <a:pos x="connsiteX1" y="connsiteY1"/>
                </a:cxn>
              </a:cxnLst>
              <a:rect l="l" t="t" r="r" b="b"/>
              <a:pathLst>
                <a:path h="146286">
                  <a:moveTo>
                    <a:pt x="199" y="2"/>
                  </a:moveTo>
                  <a:lnTo>
                    <a:pt x="200" y="146288"/>
                  </a:lnTo>
                </a:path>
              </a:pathLst>
            </a:custGeom>
            <a:noFill/>
            <a:ln w="31478" cap="rnd">
              <a:solidFill>
                <a:srgbClr val="5B9BD5"/>
              </a:solidFill>
              <a:prstDash val="solid"/>
              <a:round/>
            </a:ln>
          </p:spPr>
          <p:txBody>
            <a:bodyPr rtlCol="0" anchor="ctr"/>
            <a:lstStyle/>
            <a:p>
              <a:endParaRPr lang="en-GB" sz="1100"/>
            </a:p>
          </p:txBody>
        </p:sp>
        <p:sp>
          <p:nvSpPr>
            <p:cNvPr id="413" name="Freeform: Shape 412">
              <a:extLst>
                <a:ext uri="{FF2B5EF4-FFF2-40B4-BE49-F238E27FC236}">
                  <a16:creationId xmlns:a16="http://schemas.microsoft.com/office/drawing/2014/main" id="{BA93CAD3-C371-8087-902A-EF33238C516E}"/>
                </a:ext>
              </a:extLst>
            </p:cNvPr>
            <p:cNvSpPr/>
            <p:nvPr/>
          </p:nvSpPr>
          <p:spPr>
            <a:xfrm flipV="1">
              <a:off x="6815928" y="9518211"/>
              <a:ext cx="0" cy="146286"/>
            </a:xfrm>
            <a:custGeom>
              <a:avLst/>
              <a:gdLst>
                <a:gd name="connsiteX0" fmla="*/ 199 w 0"/>
                <a:gd name="connsiteY0" fmla="*/ 67 h 146286"/>
                <a:gd name="connsiteX1" fmla="*/ 200 w 0"/>
                <a:gd name="connsiteY1" fmla="*/ 146354 h 146286"/>
              </a:gdLst>
              <a:ahLst/>
              <a:cxnLst>
                <a:cxn ang="0">
                  <a:pos x="connsiteX0" y="connsiteY0"/>
                </a:cxn>
                <a:cxn ang="0">
                  <a:pos x="connsiteX1" y="connsiteY1"/>
                </a:cxn>
              </a:cxnLst>
              <a:rect l="l" t="t" r="r" b="b"/>
              <a:pathLst>
                <a:path h="146286">
                  <a:moveTo>
                    <a:pt x="199" y="67"/>
                  </a:moveTo>
                  <a:lnTo>
                    <a:pt x="200" y="146354"/>
                  </a:lnTo>
                </a:path>
              </a:pathLst>
            </a:custGeom>
            <a:noFill/>
            <a:ln w="31478" cap="rnd">
              <a:solidFill>
                <a:srgbClr val="5B9BD5"/>
              </a:solidFill>
              <a:prstDash val="solid"/>
              <a:round/>
            </a:ln>
          </p:spPr>
          <p:txBody>
            <a:bodyPr rtlCol="0" anchor="ctr"/>
            <a:lstStyle/>
            <a:p>
              <a:endParaRPr lang="en-GB" sz="1100"/>
            </a:p>
          </p:txBody>
        </p:sp>
        <p:sp>
          <p:nvSpPr>
            <p:cNvPr id="414" name="Freeform: Shape 413">
              <a:extLst>
                <a:ext uri="{FF2B5EF4-FFF2-40B4-BE49-F238E27FC236}">
                  <a16:creationId xmlns:a16="http://schemas.microsoft.com/office/drawing/2014/main" id="{634CD091-1964-BA99-8AE8-5F972E60E940}"/>
                </a:ext>
              </a:extLst>
            </p:cNvPr>
            <p:cNvSpPr/>
            <p:nvPr/>
          </p:nvSpPr>
          <p:spPr>
            <a:xfrm>
              <a:off x="6613403" y="9727821"/>
              <a:ext cx="405048" cy="259331"/>
            </a:xfrm>
            <a:custGeom>
              <a:avLst/>
              <a:gdLst>
                <a:gd name="connsiteX0" fmla="*/ 383324 w 405048"/>
                <a:gd name="connsiteY0" fmla="*/ 259389 h 259331"/>
                <a:gd name="connsiteX1" fmla="*/ 22065 w 405048"/>
                <a:gd name="connsiteY1" fmla="*/ 259389 h 259331"/>
                <a:gd name="connsiteX2" fmla="*/ 170 w 405048"/>
                <a:gd name="connsiteY2" fmla="*/ 240865 h 259331"/>
                <a:gd name="connsiteX3" fmla="*/ 170 w 405048"/>
                <a:gd name="connsiteY3" fmla="*/ 18581 h 259331"/>
                <a:gd name="connsiteX4" fmla="*/ 22065 w 405048"/>
                <a:gd name="connsiteY4" fmla="*/ 57 h 259331"/>
                <a:gd name="connsiteX5" fmla="*/ 124969 w 405048"/>
                <a:gd name="connsiteY5" fmla="*/ 57 h 259331"/>
                <a:gd name="connsiteX6" fmla="*/ 137011 w 405048"/>
                <a:gd name="connsiteY6" fmla="*/ 3298 h 259331"/>
                <a:gd name="connsiteX7" fmla="*/ 197220 w 405048"/>
                <a:gd name="connsiteY7" fmla="*/ 37104 h 259331"/>
                <a:gd name="connsiteX8" fmla="*/ 383324 w 405048"/>
                <a:gd name="connsiteY8" fmla="*/ 37104 h 259331"/>
                <a:gd name="connsiteX9" fmla="*/ 405219 w 405048"/>
                <a:gd name="connsiteY9" fmla="*/ 55628 h 259331"/>
                <a:gd name="connsiteX10" fmla="*/ 405219 w 405048"/>
                <a:gd name="connsiteY10" fmla="*/ 240865 h 259331"/>
                <a:gd name="connsiteX11" fmla="*/ 383324 w 405048"/>
                <a:gd name="connsiteY11" fmla="*/ 259389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89"/>
                  </a:moveTo>
                  <a:lnTo>
                    <a:pt x="22065" y="259389"/>
                  </a:lnTo>
                  <a:cubicBezTo>
                    <a:pt x="10023" y="259389"/>
                    <a:pt x="170" y="251053"/>
                    <a:pt x="170" y="240865"/>
                  </a:cubicBezTo>
                  <a:lnTo>
                    <a:pt x="170" y="18581"/>
                  </a:lnTo>
                  <a:cubicBezTo>
                    <a:pt x="170" y="8392"/>
                    <a:pt x="10023" y="57"/>
                    <a:pt x="22065" y="57"/>
                  </a:cubicBezTo>
                  <a:lnTo>
                    <a:pt x="124969" y="57"/>
                  </a:lnTo>
                  <a:cubicBezTo>
                    <a:pt x="129347" y="57"/>
                    <a:pt x="133727" y="984"/>
                    <a:pt x="137011" y="3298"/>
                  </a:cubicBezTo>
                  <a:lnTo>
                    <a:pt x="197220" y="37104"/>
                  </a:lnTo>
                  <a:lnTo>
                    <a:pt x="383324" y="37104"/>
                  </a:lnTo>
                  <a:cubicBezTo>
                    <a:pt x="395366" y="37104"/>
                    <a:pt x="405219" y="45440"/>
                    <a:pt x="405219" y="55628"/>
                  </a:cubicBezTo>
                  <a:lnTo>
                    <a:pt x="405219" y="240865"/>
                  </a:lnTo>
                  <a:cubicBezTo>
                    <a:pt x="405219" y="251053"/>
                    <a:pt x="395366" y="259389"/>
                    <a:pt x="383324" y="259389"/>
                  </a:cubicBezTo>
                  <a:close/>
                </a:path>
              </a:pathLst>
            </a:custGeom>
            <a:noFill/>
            <a:ln w="10091" cap="flat">
              <a:solidFill>
                <a:srgbClr val="3A3838"/>
              </a:solidFill>
              <a:prstDash val="solid"/>
              <a:miter/>
            </a:ln>
          </p:spPr>
          <p:txBody>
            <a:bodyPr rtlCol="0" anchor="ctr"/>
            <a:lstStyle/>
            <a:p>
              <a:endParaRPr lang="en-GB" sz="1100"/>
            </a:p>
          </p:txBody>
        </p:sp>
        <p:sp>
          <p:nvSpPr>
            <p:cNvPr id="415" name="TextBox 414">
              <a:extLst>
                <a:ext uri="{FF2B5EF4-FFF2-40B4-BE49-F238E27FC236}">
                  <a16:creationId xmlns:a16="http://schemas.microsoft.com/office/drawing/2014/main" id="{7EF6F3A0-7D6E-BBA9-8945-32A5547DD572}"/>
                </a:ext>
              </a:extLst>
            </p:cNvPr>
            <p:cNvSpPr txBox="1"/>
            <p:nvPr/>
          </p:nvSpPr>
          <p:spPr>
            <a:xfrm>
              <a:off x="6626161" y="9971656"/>
              <a:ext cx="410690" cy="253916"/>
            </a:xfrm>
            <a:prstGeom prst="rect">
              <a:avLst/>
            </a:prstGeom>
            <a:noFill/>
          </p:spPr>
          <p:txBody>
            <a:bodyPr wrap="none" rtlCol="0">
              <a:spAutoFit/>
            </a:bodyPr>
            <a:lstStyle/>
            <a:p>
              <a:pPr algn="l"/>
              <a:r>
                <a:rPr lang="en-GB" sz="1000" spc="0" baseline="0" dirty="0">
                  <a:ln/>
                  <a:solidFill>
                    <a:srgbClr val="3A3838"/>
                  </a:solidFill>
                  <a:ea typeface="Calibri"/>
                  <a:cs typeface="Calibri"/>
                  <a:sym typeface="Calibri"/>
                  <a:rtl val="0"/>
                </a:rPr>
                <a:t>runs</a:t>
              </a:r>
            </a:p>
          </p:txBody>
        </p:sp>
        <p:sp>
          <p:nvSpPr>
            <p:cNvPr id="416" name="Freeform: Shape 415">
              <a:extLst>
                <a:ext uri="{FF2B5EF4-FFF2-40B4-BE49-F238E27FC236}">
                  <a16:creationId xmlns:a16="http://schemas.microsoft.com/office/drawing/2014/main" id="{1DC32AFA-3FE9-28D1-BC00-D090572B288D}"/>
                </a:ext>
              </a:extLst>
            </p:cNvPr>
            <p:cNvSpPr/>
            <p:nvPr/>
          </p:nvSpPr>
          <p:spPr>
            <a:xfrm rot="9670429" flipV="1">
              <a:off x="6726569" y="9793536"/>
              <a:ext cx="101514" cy="99693"/>
            </a:xfrm>
            <a:custGeom>
              <a:avLst/>
              <a:gdLst>
                <a:gd name="connsiteX0" fmla="*/ 50948 w 101514"/>
                <a:gd name="connsiteY0" fmla="*/ 67636 h 99693"/>
                <a:gd name="connsiteX1" fmla="*/ 33076 w 101514"/>
                <a:gd name="connsiteY1" fmla="*/ 50043 h 99693"/>
                <a:gd name="connsiteX2" fmla="*/ 50948 w 101514"/>
                <a:gd name="connsiteY2" fmla="*/ 32450 h 99693"/>
                <a:gd name="connsiteX3" fmla="*/ 68821 w 101514"/>
                <a:gd name="connsiteY3" fmla="*/ 50043 h 99693"/>
                <a:gd name="connsiteX4" fmla="*/ 50948 w 101514"/>
                <a:gd name="connsiteY4" fmla="*/ 67636 h 99693"/>
                <a:gd name="connsiteX5" fmla="*/ 91220 w 101514"/>
                <a:gd name="connsiteY5" fmla="*/ 39018 h 99693"/>
                <a:gd name="connsiteX6" fmla="*/ 87407 w 101514"/>
                <a:gd name="connsiteY6" fmla="*/ 29870 h 99693"/>
                <a:gd name="connsiteX7" fmla="*/ 91220 w 101514"/>
                <a:gd name="connsiteY7" fmla="*/ 18845 h 99693"/>
                <a:gd name="connsiteX8" fmla="*/ 82642 w 101514"/>
                <a:gd name="connsiteY8" fmla="*/ 10400 h 99693"/>
                <a:gd name="connsiteX9" fmla="*/ 71442 w 101514"/>
                <a:gd name="connsiteY9" fmla="*/ 14153 h 99693"/>
                <a:gd name="connsiteX10" fmla="*/ 62148 w 101514"/>
                <a:gd name="connsiteY10" fmla="*/ 10400 h 99693"/>
                <a:gd name="connsiteX11" fmla="*/ 56906 w 101514"/>
                <a:gd name="connsiteY11" fmla="*/ 79 h 99693"/>
                <a:gd name="connsiteX12" fmla="*/ 44991 w 101514"/>
                <a:gd name="connsiteY12" fmla="*/ 79 h 99693"/>
                <a:gd name="connsiteX13" fmla="*/ 39748 w 101514"/>
                <a:gd name="connsiteY13" fmla="*/ 10400 h 99693"/>
                <a:gd name="connsiteX14" fmla="*/ 30455 w 101514"/>
                <a:gd name="connsiteY14" fmla="*/ 14153 h 99693"/>
                <a:gd name="connsiteX15" fmla="*/ 19255 w 101514"/>
                <a:gd name="connsiteY15" fmla="*/ 10400 h 99693"/>
                <a:gd name="connsiteX16" fmla="*/ 10676 w 101514"/>
                <a:gd name="connsiteY16" fmla="*/ 18845 h 99693"/>
                <a:gd name="connsiteX17" fmla="*/ 14489 w 101514"/>
                <a:gd name="connsiteY17" fmla="*/ 29870 h 99693"/>
                <a:gd name="connsiteX18" fmla="*/ 10676 w 101514"/>
                <a:gd name="connsiteY18" fmla="*/ 39018 h 99693"/>
                <a:gd name="connsiteX19" fmla="*/ 191 w 101514"/>
                <a:gd name="connsiteY19" fmla="*/ 44178 h 99693"/>
                <a:gd name="connsiteX20" fmla="*/ 191 w 101514"/>
                <a:gd name="connsiteY20" fmla="*/ 55907 h 99693"/>
                <a:gd name="connsiteX21" fmla="*/ 10676 w 101514"/>
                <a:gd name="connsiteY21" fmla="*/ 61068 h 99693"/>
                <a:gd name="connsiteX22" fmla="*/ 14489 w 101514"/>
                <a:gd name="connsiteY22" fmla="*/ 70216 h 99693"/>
                <a:gd name="connsiteX23" fmla="*/ 10676 w 101514"/>
                <a:gd name="connsiteY23" fmla="*/ 81241 h 99693"/>
                <a:gd name="connsiteX24" fmla="*/ 19017 w 101514"/>
                <a:gd name="connsiteY24" fmla="*/ 89451 h 99693"/>
                <a:gd name="connsiteX25" fmla="*/ 30217 w 101514"/>
                <a:gd name="connsiteY25" fmla="*/ 85698 h 99693"/>
                <a:gd name="connsiteX26" fmla="*/ 39510 w 101514"/>
                <a:gd name="connsiteY26" fmla="*/ 89451 h 99693"/>
                <a:gd name="connsiteX27" fmla="*/ 44753 w 101514"/>
                <a:gd name="connsiteY27" fmla="*/ 99773 h 99693"/>
                <a:gd name="connsiteX28" fmla="*/ 56668 w 101514"/>
                <a:gd name="connsiteY28" fmla="*/ 99773 h 99693"/>
                <a:gd name="connsiteX29" fmla="*/ 61910 w 101514"/>
                <a:gd name="connsiteY29" fmla="*/ 89451 h 99693"/>
                <a:gd name="connsiteX30" fmla="*/ 71204 w 101514"/>
                <a:gd name="connsiteY30" fmla="*/ 85698 h 99693"/>
                <a:gd name="connsiteX31" fmla="*/ 82403 w 101514"/>
                <a:gd name="connsiteY31" fmla="*/ 89451 h 99693"/>
                <a:gd name="connsiteX32" fmla="*/ 90983 w 101514"/>
                <a:gd name="connsiteY32" fmla="*/ 81241 h 99693"/>
                <a:gd name="connsiteX33" fmla="*/ 87169 w 101514"/>
                <a:gd name="connsiteY33" fmla="*/ 70216 h 99693"/>
                <a:gd name="connsiteX34" fmla="*/ 91220 w 101514"/>
                <a:gd name="connsiteY34" fmla="*/ 61068 h 99693"/>
                <a:gd name="connsiteX35" fmla="*/ 101705 w 101514"/>
                <a:gd name="connsiteY35" fmla="*/ 55907 h 99693"/>
                <a:gd name="connsiteX36" fmla="*/ 101705 w 101514"/>
                <a:gd name="connsiteY36" fmla="*/ 44178 h 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01514" h="99693">
                  <a:moveTo>
                    <a:pt x="50948" y="67636"/>
                  </a:moveTo>
                  <a:cubicBezTo>
                    <a:pt x="40940" y="67636"/>
                    <a:pt x="33076" y="59660"/>
                    <a:pt x="33076" y="50043"/>
                  </a:cubicBezTo>
                  <a:cubicBezTo>
                    <a:pt x="33076" y="40425"/>
                    <a:pt x="41178" y="32450"/>
                    <a:pt x="50948" y="32450"/>
                  </a:cubicBezTo>
                  <a:cubicBezTo>
                    <a:pt x="60957" y="32450"/>
                    <a:pt x="68821" y="40425"/>
                    <a:pt x="68821" y="50043"/>
                  </a:cubicBezTo>
                  <a:cubicBezTo>
                    <a:pt x="68821" y="59660"/>
                    <a:pt x="60718" y="67636"/>
                    <a:pt x="50948" y="67636"/>
                  </a:cubicBezTo>
                  <a:close/>
                  <a:moveTo>
                    <a:pt x="91220" y="39018"/>
                  </a:moveTo>
                  <a:cubicBezTo>
                    <a:pt x="90267" y="35734"/>
                    <a:pt x="89075" y="32685"/>
                    <a:pt x="87407" y="29870"/>
                  </a:cubicBezTo>
                  <a:lnTo>
                    <a:pt x="91220" y="18845"/>
                  </a:lnTo>
                  <a:lnTo>
                    <a:pt x="82642" y="10400"/>
                  </a:lnTo>
                  <a:lnTo>
                    <a:pt x="71442" y="14153"/>
                  </a:lnTo>
                  <a:cubicBezTo>
                    <a:pt x="68582" y="12511"/>
                    <a:pt x="65484" y="11338"/>
                    <a:pt x="62148" y="10400"/>
                  </a:cubicBezTo>
                  <a:lnTo>
                    <a:pt x="56906" y="79"/>
                  </a:lnTo>
                  <a:lnTo>
                    <a:pt x="44991" y="79"/>
                  </a:lnTo>
                  <a:lnTo>
                    <a:pt x="39748" y="10400"/>
                  </a:lnTo>
                  <a:cubicBezTo>
                    <a:pt x="36412" y="11338"/>
                    <a:pt x="33315" y="12511"/>
                    <a:pt x="30455" y="14153"/>
                  </a:cubicBezTo>
                  <a:lnTo>
                    <a:pt x="19255" y="10400"/>
                  </a:lnTo>
                  <a:lnTo>
                    <a:pt x="10676" y="18845"/>
                  </a:lnTo>
                  <a:lnTo>
                    <a:pt x="14489" y="29870"/>
                  </a:lnTo>
                  <a:cubicBezTo>
                    <a:pt x="12821" y="32685"/>
                    <a:pt x="11629" y="35734"/>
                    <a:pt x="10676" y="39018"/>
                  </a:cubicBezTo>
                  <a:lnTo>
                    <a:pt x="191" y="44178"/>
                  </a:lnTo>
                  <a:lnTo>
                    <a:pt x="191" y="55907"/>
                  </a:lnTo>
                  <a:lnTo>
                    <a:pt x="10676" y="61068"/>
                  </a:lnTo>
                  <a:cubicBezTo>
                    <a:pt x="11629" y="64352"/>
                    <a:pt x="12821" y="67401"/>
                    <a:pt x="14489" y="70216"/>
                  </a:cubicBezTo>
                  <a:lnTo>
                    <a:pt x="10676" y="81241"/>
                  </a:lnTo>
                  <a:lnTo>
                    <a:pt x="19017" y="89451"/>
                  </a:lnTo>
                  <a:lnTo>
                    <a:pt x="30217" y="85698"/>
                  </a:lnTo>
                  <a:cubicBezTo>
                    <a:pt x="33076" y="87340"/>
                    <a:pt x="36174" y="88513"/>
                    <a:pt x="39510" y="89451"/>
                  </a:cubicBezTo>
                  <a:lnTo>
                    <a:pt x="44753" y="99773"/>
                  </a:lnTo>
                  <a:lnTo>
                    <a:pt x="56668" y="99773"/>
                  </a:lnTo>
                  <a:lnTo>
                    <a:pt x="61910" y="89451"/>
                  </a:lnTo>
                  <a:cubicBezTo>
                    <a:pt x="65246" y="88513"/>
                    <a:pt x="68344" y="87340"/>
                    <a:pt x="71204" y="85698"/>
                  </a:cubicBezTo>
                  <a:lnTo>
                    <a:pt x="82403" y="89451"/>
                  </a:lnTo>
                  <a:lnTo>
                    <a:pt x="90983" y="81241"/>
                  </a:lnTo>
                  <a:lnTo>
                    <a:pt x="87169" y="70216"/>
                  </a:lnTo>
                  <a:cubicBezTo>
                    <a:pt x="88837" y="67401"/>
                    <a:pt x="90267" y="64117"/>
                    <a:pt x="91220" y="61068"/>
                  </a:cubicBezTo>
                  <a:lnTo>
                    <a:pt x="101705" y="55907"/>
                  </a:lnTo>
                  <a:lnTo>
                    <a:pt x="101705" y="44178"/>
                  </a:lnTo>
                  <a:close/>
                </a:path>
              </a:pathLst>
            </a:custGeom>
            <a:solidFill>
              <a:srgbClr val="A5A5A5"/>
            </a:solidFill>
            <a:ln w="7869" cap="flat">
              <a:noFill/>
              <a:prstDash val="solid"/>
              <a:miter/>
            </a:ln>
          </p:spPr>
          <p:txBody>
            <a:bodyPr rtlCol="0" anchor="ctr"/>
            <a:lstStyle/>
            <a:p>
              <a:endParaRPr lang="en-GB" sz="1100"/>
            </a:p>
          </p:txBody>
        </p:sp>
        <p:sp>
          <p:nvSpPr>
            <p:cNvPr id="417" name="Freeform: Shape 416">
              <a:extLst>
                <a:ext uri="{FF2B5EF4-FFF2-40B4-BE49-F238E27FC236}">
                  <a16:creationId xmlns:a16="http://schemas.microsoft.com/office/drawing/2014/main" id="{86971DE5-9A4C-5F61-CFAD-E4DA036FAC90}"/>
                </a:ext>
              </a:extLst>
            </p:cNvPr>
            <p:cNvSpPr/>
            <p:nvPr/>
          </p:nvSpPr>
          <p:spPr>
            <a:xfrm rot="9670429" flipV="1">
              <a:off x="6806161" y="9856556"/>
              <a:ext cx="101514" cy="99693"/>
            </a:xfrm>
            <a:custGeom>
              <a:avLst/>
              <a:gdLst>
                <a:gd name="connsiteX0" fmla="*/ 50951 w 101514"/>
                <a:gd name="connsiteY0" fmla="*/ 67638 h 99693"/>
                <a:gd name="connsiteX1" fmla="*/ 33079 w 101514"/>
                <a:gd name="connsiteY1" fmla="*/ 50045 h 99693"/>
                <a:gd name="connsiteX2" fmla="*/ 50951 w 101514"/>
                <a:gd name="connsiteY2" fmla="*/ 32452 h 99693"/>
                <a:gd name="connsiteX3" fmla="*/ 68824 w 101514"/>
                <a:gd name="connsiteY3" fmla="*/ 50045 h 99693"/>
                <a:gd name="connsiteX4" fmla="*/ 50951 w 101514"/>
                <a:gd name="connsiteY4" fmla="*/ 67638 h 99693"/>
                <a:gd name="connsiteX5" fmla="*/ 87411 w 101514"/>
                <a:gd name="connsiteY5" fmla="*/ 29871 h 99693"/>
                <a:gd name="connsiteX6" fmla="*/ 91223 w 101514"/>
                <a:gd name="connsiteY6" fmla="*/ 18847 h 99693"/>
                <a:gd name="connsiteX7" fmla="*/ 82645 w 101514"/>
                <a:gd name="connsiteY7" fmla="*/ 10402 h 99693"/>
                <a:gd name="connsiteX8" fmla="*/ 71445 w 101514"/>
                <a:gd name="connsiteY8" fmla="*/ 14155 h 99693"/>
                <a:gd name="connsiteX9" fmla="*/ 62151 w 101514"/>
                <a:gd name="connsiteY9" fmla="*/ 10402 h 99693"/>
                <a:gd name="connsiteX10" fmla="*/ 56909 w 101514"/>
                <a:gd name="connsiteY10" fmla="*/ 81 h 99693"/>
                <a:gd name="connsiteX11" fmla="*/ 44994 w 101514"/>
                <a:gd name="connsiteY11" fmla="*/ 81 h 99693"/>
                <a:gd name="connsiteX12" fmla="*/ 39751 w 101514"/>
                <a:gd name="connsiteY12" fmla="*/ 10402 h 99693"/>
                <a:gd name="connsiteX13" fmla="*/ 30458 w 101514"/>
                <a:gd name="connsiteY13" fmla="*/ 14155 h 99693"/>
                <a:gd name="connsiteX14" fmla="*/ 19258 w 101514"/>
                <a:gd name="connsiteY14" fmla="*/ 10402 h 99693"/>
                <a:gd name="connsiteX15" fmla="*/ 10917 w 101514"/>
                <a:gd name="connsiteY15" fmla="*/ 18612 h 99693"/>
                <a:gd name="connsiteX16" fmla="*/ 14492 w 101514"/>
                <a:gd name="connsiteY16" fmla="*/ 29637 h 99693"/>
                <a:gd name="connsiteX17" fmla="*/ 10679 w 101514"/>
                <a:gd name="connsiteY17" fmla="*/ 38785 h 99693"/>
                <a:gd name="connsiteX18" fmla="*/ 194 w 101514"/>
                <a:gd name="connsiteY18" fmla="*/ 43946 h 99693"/>
                <a:gd name="connsiteX19" fmla="*/ 194 w 101514"/>
                <a:gd name="connsiteY19" fmla="*/ 55674 h 99693"/>
                <a:gd name="connsiteX20" fmla="*/ 10679 w 101514"/>
                <a:gd name="connsiteY20" fmla="*/ 60835 h 99693"/>
                <a:gd name="connsiteX21" fmla="*/ 14492 w 101514"/>
                <a:gd name="connsiteY21" fmla="*/ 69984 h 99693"/>
                <a:gd name="connsiteX22" fmla="*/ 10917 w 101514"/>
                <a:gd name="connsiteY22" fmla="*/ 81009 h 99693"/>
                <a:gd name="connsiteX23" fmla="*/ 19258 w 101514"/>
                <a:gd name="connsiteY23" fmla="*/ 89219 h 99693"/>
                <a:gd name="connsiteX24" fmla="*/ 30458 w 101514"/>
                <a:gd name="connsiteY24" fmla="*/ 85700 h 99693"/>
                <a:gd name="connsiteX25" fmla="*/ 39751 w 101514"/>
                <a:gd name="connsiteY25" fmla="*/ 89453 h 99693"/>
                <a:gd name="connsiteX26" fmla="*/ 44994 w 101514"/>
                <a:gd name="connsiteY26" fmla="*/ 99775 h 99693"/>
                <a:gd name="connsiteX27" fmla="*/ 56909 w 101514"/>
                <a:gd name="connsiteY27" fmla="*/ 99775 h 99693"/>
                <a:gd name="connsiteX28" fmla="*/ 62151 w 101514"/>
                <a:gd name="connsiteY28" fmla="*/ 89453 h 99693"/>
                <a:gd name="connsiteX29" fmla="*/ 71445 w 101514"/>
                <a:gd name="connsiteY29" fmla="*/ 85700 h 99693"/>
                <a:gd name="connsiteX30" fmla="*/ 82645 w 101514"/>
                <a:gd name="connsiteY30" fmla="*/ 89453 h 99693"/>
                <a:gd name="connsiteX31" fmla="*/ 90985 w 101514"/>
                <a:gd name="connsiteY31" fmla="*/ 81009 h 99693"/>
                <a:gd name="connsiteX32" fmla="*/ 87411 w 101514"/>
                <a:gd name="connsiteY32" fmla="*/ 70218 h 99693"/>
                <a:gd name="connsiteX33" fmla="*/ 91223 w 101514"/>
                <a:gd name="connsiteY33" fmla="*/ 61070 h 99693"/>
                <a:gd name="connsiteX34" fmla="*/ 101709 w 101514"/>
                <a:gd name="connsiteY34" fmla="*/ 55909 h 99693"/>
                <a:gd name="connsiteX35" fmla="*/ 101709 w 101514"/>
                <a:gd name="connsiteY35" fmla="*/ 44181 h 99693"/>
                <a:gd name="connsiteX36" fmla="*/ 91223 w 101514"/>
                <a:gd name="connsiteY36" fmla="*/ 39020 h 99693"/>
                <a:gd name="connsiteX37" fmla="*/ 87411 w 101514"/>
                <a:gd name="connsiteY37" fmla="*/ 29871 h 99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1514" h="99693">
                  <a:moveTo>
                    <a:pt x="50951" y="67638"/>
                  </a:moveTo>
                  <a:cubicBezTo>
                    <a:pt x="40943" y="67638"/>
                    <a:pt x="33079" y="59662"/>
                    <a:pt x="33079" y="50045"/>
                  </a:cubicBezTo>
                  <a:cubicBezTo>
                    <a:pt x="33079" y="40193"/>
                    <a:pt x="41181" y="32452"/>
                    <a:pt x="50951" y="32452"/>
                  </a:cubicBezTo>
                  <a:cubicBezTo>
                    <a:pt x="60960" y="32452"/>
                    <a:pt x="68824" y="40427"/>
                    <a:pt x="68824" y="50045"/>
                  </a:cubicBezTo>
                  <a:cubicBezTo>
                    <a:pt x="68824" y="59662"/>
                    <a:pt x="60960" y="67638"/>
                    <a:pt x="50951" y="67638"/>
                  </a:cubicBezTo>
                  <a:close/>
                  <a:moveTo>
                    <a:pt x="87411" y="29871"/>
                  </a:moveTo>
                  <a:lnTo>
                    <a:pt x="91223" y="18847"/>
                  </a:lnTo>
                  <a:lnTo>
                    <a:pt x="82645" y="10402"/>
                  </a:lnTo>
                  <a:lnTo>
                    <a:pt x="71445" y="14155"/>
                  </a:lnTo>
                  <a:cubicBezTo>
                    <a:pt x="68585" y="12513"/>
                    <a:pt x="65249" y="11340"/>
                    <a:pt x="62151" y="10402"/>
                  </a:cubicBezTo>
                  <a:lnTo>
                    <a:pt x="56909" y="81"/>
                  </a:lnTo>
                  <a:lnTo>
                    <a:pt x="44994" y="81"/>
                  </a:lnTo>
                  <a:lnTo>
                    <a:pt x="39751" y="10402"/>
                  </a:lnTo>
                  <a:cubicBezTo>
                    <a:pt x="36415" y="11340"/>
                    <a:pt x="33317" y="12513"/>
                    <a:pt x="30458" y="14155"/>
                  </a:cubicBezTo>
                  <a:lnTo>
                    <a:pt x="19258" y="10402"/>
                  </a:lnTo>
                  <a:lnTo>
                    <a:pt x="10917" y="18612"/>
                  </a:lnTo>
                  <a:lnTo>
                    <a:pt x="14492" y="29637"/>
                  </a:lnTo>
                  <a:cubicBezTo>
                    <a:pt x="12824" y="32452"/>
                    <a:pt x="11632" y="35736"/>
                    <a:pt x="10679" y="38785"/>
                  </a:cubicBezTo>
                  <a:lnTo>
                    <a:pt x="194" y="43946"/>
                  </a:lnTo>
                  <a:lnTo>
                    <a:pt x="194" y="55674"/>
                  </a:lnTo>
                  <a:lnTo>
                    <a:pt x="10679" y="60835"/>
                  </a:lnTo>
                  <a:cubicBezTo>
                    <a:pt x="11632" y="64119"/>
                    <a:pt x="12824" y="67169"/>
                    <a:pt x="14492" y="69984"/>
                  </a:cubicBezTo>
                  <a:lnTo>
                    <a:pt x="10917" y="81009"/>
                  </a:lnTo>
                  <a:lnTo>
                    <a:pt x="19258" y="89219"/>
                  </a:lnTo>
                  <a:lnTo>
                    <a:pt x="30458" y="85700"/>
                  </a:lnTo>
                  <a:cubicBezTo>
                    <a:pt x="33317" y="87342"/>
                    <a:pt x="36415" y="88515"/>
                    <a:pt x="39751" y="89453"/>
                  </a:cubicBezTo>
                  <a:lnTo>
                    <a:pt x="44994" y="99775"/>
                  </a:lnTo>
                  <a:lnTo>
                    <a:pt x="56909" y="99775"/>
                  </a:lnTo>
                  <a:lnTo>
                    <a:pt x="62151" y="89453"/>
                  </a:lnTo>
                  <a:cubicBezTo>
                    <a:pt x="65487" y="88515"/>
                    <a:pt x="68585" y="87342"/>
                    <a:pt x="71445" y="85700"/>
                  </a:cubicBezTo>
                  <a:lnTo>
                    <a:pt x="82645" y="89453"/>
                  </a:lnTo>
                  <a:lnTo>
                    <a:pt x="90985" y="81009"/>
                  </a:lnTo>
                  <a:lnTo>
                    <a:pt x="87411" y="70218"/>
                  </a:lnTo>
                  <a:cubicBezTo>
                    <a:pt x="89079" y="67403"/>
                    <a:pt x="90270" y="64354"/>
                    <a:pt x="91223" y="61070"/>
                  </a:cubicBezTo>
                  <a:lnTo>
                    <a:pt x="101709" y="55909"/>
                  </a:lnTo>
                  <a:lnTo>
                    <a:pt x="101709" y="44181"/>
                  </a:lnTo>
                  <a:lnTo>
                    <a:pt x="91223" y="39020"/>
                  </a:lnTo>
                  <a:cubicBezTo>
                    <a:pt x="90270" y="35736"/>
                    <a:pt x="89079" y="32686"/>
                    <a:pt x="87411" y="29871"/>
                  </a:cubicBezTo>
                  <a:close/>
                </a:path>
              </a:pathLst>
            </a:custGeom>
            <a:solidFill>
              <a:srgbClr val="A5A5A5"/>
            </a:solidFill>
            <a:ln w="7869" cap="flat">
              <a:noFill/>
              <a:prstDash val="solid"/>
              <a:miter/>
            </a:ln>
          </p:spPr>
          <p:txBody>
            <a:bodyPr rtlCol="0" anchor="ctr"/>
            <a:lstStyle/>
            <a:p>
              <a:endParaRPr lang="en-GB" sz="1100"/>
            </a:p>
          </p:txBody>
        </p:sp>
        <p:sp>
          <p:nvSpPr>
            <p:cNvPr id="418" name="Freeform: Shape 417">
              <a:extLst>
                <a:ext uri="{FF2B5EF4-FFF2-40B4-BE49-F238E27FC236}">
                  <a16:creationId xmlns:a16="http://schemas.microsoft.com/office/drawing/2014/main" id="{0DD46B1F-368C-3B66-C7F8-F1F28C3779D8}"/>
                </a:ext>
              </a:extLst>
            </p:cNvPr>
            <p:cNvSpPr/>
            <p:nvPr/>
          </p:nvSpPr>
          <p:spPr>
            <a:xfrm>
              <a:off x="7422506" y="9780142"/>
              <a:ext cx="331403" cy="209285"/>
            </a:xfrm>
            <a:custGeom>
              <a:avLst/>
              <a:gdLst>
                <a:gd name="connsiteX0" fmla="*/ 313691 w 331403"/>
                <a:gd name="connsiteY0" fmla="*/ 209349 h 209285"/>
                <a:gd name="connsiteX1" fmla="*/ 18115 w 331403"/>
                <a:gd name="connsiteY1" fmla="*/ 209349 h 209285"/>
                <a:gd name="connsiteX2" fmla="*/ 201 w 331403"/>
                <a:gd name="connsiteY2" fmla="*/ 194400 h 209285"/>
                <a:gd name="connsiteX3" fmla="*/ 201 w 331403"/>
                <a:gd name="connsiteY3" fmla="*/ 15012 h 209285"/>
                <a:gd name="connsiteX4" fmla="*/ 18115 w 331403"/>
                <a:gd name="connsiteY4" fmla="*/ 63 h 209285"/>
                <a:gd name="connsiteX5" fmla="*/ 102309 w 331403"/>
                <a:gd name="connsiteY5" fmla="*/ 63 h 209285"/>
                <a:gd name="connsiteX6" fmla="*/ 112162 w 331403"/>
                <a:gd name="connsiteY6" fmla="*/ 2679 h 209285"/>
                <a:gd name="connsiteX7" fmla="*/ 161424 w 331403"/>
                <a:gd name="connsiteY7" fmla="*/ 29962 h 209285"/>
                <a:gd name="connsiteX8" fmla="*/ 313691 w 331403"/>
                <a:gd name="connsiteY8" fmla="*/ 29962 h 209285"/>
                <a:gd name="connsiteX9" fmla="*/ 331604 w 331403"/>
                <a:gd name="connsiteY9" fmla="*/ 44910 h 209285"/>
                <a:gd name="connsiteX10" fmla="*/ 331604 w 331403"/>
                <a:gd name="connsiteY10" fmla="*/ 194400 h 209285"/>
                <a:gd name="connsiteX11" fmla="*/ 313691 w 331403"/>
                <a:gd name="connsiteY11" fmla="*/ 20934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1" y="209349"/>
                  </a:moveTo>
                  <a:lnTo>
                    <a:pt x="18115" y="209349"/>
                  </a:lnTo>
                  <a:cubicBezTo>
                    <a:pt x="8262" y="209349"/>
                    <a:pt x="201" y="202622"/>
                    <a:pt x="201" y="194400"/>
                  </a:cubicBezTo>
                  <a:lnTo>
                    <a:pt x="201" y="15012"/>
                  </a:lnTo>
                  <a:cubicBezTo>
                    <a:pt x="201" y="6790"/>
                    <a:pt x="8262" y="63"/>
                    <a:pt x="18115" y="63"/>
                  </a:cubicBezTo>
                  <a:lnTo>
                    <a:pt x="102309" y="63"/>
                  </a:lnTo>
                  <a:cubicBezTo>
                    <a:pt x="105892" y="63"/>
                    <a:pt x="109475" y="811"/>
                    <a:pt x="112162" y="2679"/>
                  </a:cubicBezTo>
                  <a:lnTo>
                    <a:pt x="161424" y="29962"/>
                  </a:lnTo>
                  <a:lnTo>
                    <a:pt x="313691" y="29962"/>
                  </a:lnTo>
                  <a:cubicBezTo>
                    <a:pt x="323543" y="29962"/>
                    <a:pt x="331604" y="36689"/>
                    <a:pt x="331604" y="44910"/>
                  </a:cubicBezTo>
                  <a:lnTo>
                    <a:pt x="331604" y="194400"/>
                  </a:lnTo>
                  <a:cubicBezTo>
                    <a:pt x="331604" y="202622"/>
                    <a:pt x="323543" y="209349"/>
                    <a:pt x="313691" y="209349"/>
                  </a:cubicBezTo>
                  <a:close/>
                </a:path>
              </a:pathLst>
            </a:custGeom>
            <a:noFill/>
            <a:ln w="8204" cap="flat">
              <a:solidFill>
                <a:srgbClr val="3A3838"/>
              </a:solidFill>
              <a:prstDash val="solid"/>
              <a:miter/>
            </a:ln>
          </p:spPr>
          <p:txBody>
            <a:bodyPr rtlCol="0" anchor="ctr"/>
            <a:lstStyle/>
            <a:p>
              <a:endParaRPr lang="en-GB" sz="1100"/>
            </a:p>
          </p:txBody>
        </p:sp>
        <p:sp>
          <p:nvSpPr>
            <p:cNvPr id="419" name="Freeform: Shape 418">
              <a:extLst>
                <a:ext uri="{FF2B5EF4-FFF2-40B4-BE49-F238E27FC236}">
                  <a16:creationId xmlns:a16="http://schemas.microsoft.com/office/drawing/2014/main" id="{C80BEC31-695D-D108-0962-89B1E73D7756}"/>
                </a:ext>
              </a:extLst>
            </p:cNvPr>
            <p:cNvSpPr/>
            <p:nvPr/>
          </p:nvSpPr>
          <p:spPr>
            <a:xfrm>
              <a:off x="7094586" y="9892585"/>
              <a:ext cx="80524" cy="30832"/>
            </a:xfrm>
            <a:custGeom>
              <a:avLst/>
              <a:gdLst>
                <a:gd name="connsiteX0" fmla="*/ -670 w 80524"/>
                <a:gd name="connsiteY0" fmla="*/ -392 h 30832"/>
                <a:gd name="connsiteX1" fmla="*/ 79855 w 80524"/>
                <a:gd name="connsiteY1" fmla="*/ -392 h 30832"/>
              </a:gdLst>
              <a:ahLst/>
              <a:cxnLst>
                <a:cxn ang="0">
                  <a:pos x="connsiteX0" y="connsiteY0"/>
                </a:cxn>
                <a:cxn ang="0">
                  <a:pos x="connsiteX1" y="connsiteY1"/>
                </a:cxn>
              </a:cxnLst>
              <a:rect l="l" t="t" r="r" b="b"/>
              <a:pathLst>
                <a:path w="80524" h="30832">
                  <a:moveTo>
                    <a:pt x="-670" y="-392"/>
                  </a:moveTo>
                  <a:lnTo>
                    <a:pt x="79855" y="-392"/>
                  </a:lnTo>
                </a:path>
              </a:pathLst>
            </a:custGeom>
            <a:noFill/>
            <a:ln w="31478" cap="rnd">
              <a:solidFill>
                <a:srgbClr val="5B9BD5"/>
              </a:solidFill>
              <a:prstDash val="solid"/>
              <a:round/>
            </a:ln>
          </p:spPr>
          <p:txBody>
            <a:bodyPr rtlCol="0" anchor="ctr"/>
            <a:lstStyle/>
            <a:p>
              <a:endParaRPr lang="en-GB" sz="1100"/>
            </a:p>
          </p:txBody>
        </p:sp>
        <p:sp>
          <p:nvSpPr>
            <p:cNvPr id="420" name="Freeform: Shape 419">
              <a:extLst>
                <a:ext uri="{FF2B5EF4-FFF2-40B4-BE49-F238E27FC236}">
                  <a16:creationId xmlns:a16="http://schemas.microsoft.com/office/drawing/2014/main" id="{8D42AF78-0F39-AB5E-93D2-C539C39CD5B6}"/>
                </a:ext>
              </a:extLst>
            </p:cNvPr>
            <p:cNvSpPr/>
            <p:nvPr/>
          </p:nvSpPr>
          <p:spPr>
            <a:xfrm>
              <a:off x="7182164" y="9970579"/>
              <a:ext cx="30779" cy="233125"/>
            </a:xfrm>
            <a:custGeom>
              <a:avLst/>
              <a:gdLst>
                <a:gd name="connsiteX0" fmla="*/ -674 w 30779"/>
                <a:gd name="connsiteY0" fmla="*/ 232715 h 233125"/>
                <a:gd name="connsiteX1" fmla="*/ -674 w 30779"/>
                <a:gd name="connsiteY1" fmla="*/ -411 h 233125"/>
              </a:gdLst>
              <a:ahLst/>
              <a:cxnLst>
                <a:cxn ang="0">
                  <a:pos x="connsiteX0" y="connsiteY0"/>
                </a:cxn>
                <a:cxn ang="0">
                  <a:pos x="connsiteX1" y="connsiteY1"/>
                </a:cxn>
              </a:cxnLst>
              <a:rect l="l" t="t" r="r" b="b"/>
              <a:pathLst>
                <a:path w="30779" h="233125">
                  <a:moveTo>
                    <a:pt x="-674" y="232715"/>
                  </a:moveTo>
                  <a:lnTo>
                    <a:pt x="-674" y="-411"/>
                  </a:lnTo>
                </a:path>
              </a:pathLst>
            </a:custGeom>
            <a:noFill/>
            <a:ln w="31478" cap="rnd">
              <a:solidFill>
                <a:srgbClr val="5B9BD5"/>
              </a:solidFill>
              <a:prstDash val="solid"/>
              <a:round/>
            </a:ln>
          </p:spPr>
          <p:txBody>
            <a:bodyPr rtlCol="0" anchor="ctr"/>
            <a:lstStyle/>
            <a:p>
              <a:endParaRPr lang="en-GB" sz="1100"/>
            </a:p>
          </p:txBody>
        </p:sp>
        <p:sp>
          <p:nvSpPr>
            <p:cNvPr id="421" name="Freeform: Shape 420">
              <a:extLst>
                <a:ext uri="{FF2B5EF4-FFF2-40B4-BE49-F238E27FC236}">
                  <a16:creationId xmlns:a16="http://schemas.microsoft.com/office/drawing/2014/main" id="{D010C642-0D35-CB1F-5E1F-2C755D101432}"/>
                </a:ext>
              </a:extLst>
            </p:cNvPr>
            <p:cNvSpPr/>
            <p:nvPr/>
          </p:nvSpPr>
          <p:spPr>
            <a:xfrm>
              <a:off x="7182164" y="10266958"/>
              <a:ext cx="142306" cy="30832"/>
            </a:xfrm>
            <a:custGeom>
              <a:avLst/>
              <a:gdLst>
                <a:gd name="connsiteX0" fmla="*/ -681 w 142306"/>
                <a:gd name="connsiteY0" fmla="*/ -428 h 30832"/>
                <a:gd name="connsiteX1" fmla="*/ 141626 w 142306"/>
                <a:gd name="connsiteY1" fmla="*/ -428 h 30832"/>
              </a:gdLst>
              <a:ahLst/>
              <a:cxnLst>
                <a:cxn ang="0">
                  <a:pos x="connsiteX0" y="connsiteY0"/>
                </a:cxn>
                <a:cxn ang="0">
                  <a:pos x="connsiteX1" y="connsiteY1"/>
                </a:cxn>
              </a:cxnLst>
              <a:rect l="l" t="t" r="r" b="b"/>
              <a:pathLst>
                <a:path w="142306" h="30832">
                  <a:moveTo>
                    <a:pt x="-681" y="-428"/>
                  </a:moveTo>
                  <a:lnTo>
                    <a:pt x="141626" y="-428"/>
                  </a:lnTo>
                </a:path>
              </a:pathLst>
            </a:custGeom>
            <a:noFill/>
            <a:ln w="31478" cap="rnd">
              <a:solidFill>
                <a:srgbClr val="5B9BD5"/>
              </a:solidFill>
              <a:prstDash val="solid"/>
              <a:round/>
            </a:ln>
          </p:spPr>
          <p:txBody>
            <a:bodyPr rtlCol="0" anchor="ctr"/>
            <a:lstStyle/>
            <a:p>
              <a:endParaRPr lang="en-GB" sz="1100"/>
            </a:p>
          </p:txBody>
        </p:sp>
        <p:sp>
          <p:nvSpPr>
            <p:cNvPr id="422" name="Freeform: Shape 421">
              <a:extLst>
                <a:ext uri="{FF2B5EF4-FFF2-40B4-BE49-F238E27FC236}">
                  <a16:creationId xmlns:a16="http://schemas.microsoft.com/office/drawing/2014/main" id="{97B91BDE-8BCE-754F-C599-6D860D519333}"/>
                </a:ext>
              </a:extLst>
            </p:cNvPr>
            <p:cNvSpPr/>
            <p:nvPr/>
          </p:nvSpPr>
          <p:spPr>
            <a:xfrm>
              <a:off x="7174202" y="9892585"/>
              <a:ext cx="142306" cy="30832"/>
            </a:xfrm>
            <a:custGeom>
              <a:avLst/>
              <a:gdLst>
                <a:gd name="connsiteX0" fmla="*/ -680 w 142306"/>
                <a:gd name="connsiteY0" fmla="*/ -392 h 30832"/>
                <a:gd name="connsiteX1" fmla="*/ 141627 w 142306"/>
                <a:gd name="connsiteY1" fmla="*/ -392 h 30832"/>
              </a:gdLst>
              <a:ahLst/>
              <a:cxnLst>
                <a:cxn ang="0">
                  <a:pos x="connsiteX0" y="connsiteY0"/>
                </a:cxn>
                <a:cxn ang="0">
                  <a:pos x="connsiteX1" y="connsiteY1"/>
                </a:cxn>
              </a:cxnLst>
              <a:rect l="l" t="t" r="r" b="b"/>
              <a:pathLst>
                <a:path w="142306" h="30832">
                  <a:moveTo>
                    <a:pt x="-680" y="-392"/>
                  </a:moveTo>
                  <a:lnTo>
                    <a:pt x="141627" y="-392"/>
                  </a:lnTo>
                </a:path>
              </a:pathLst>
            </a:custGeom>
            <a:noFill/>
            <a:ln w="31478" cap="rnd">
              <a:solidFill>
                <a:srgbClr val="5B9BD5"/>
              </a:solidFill>
              <a:prstDash val="solid"/>
              <a:round/>
            </a:ln>
          </p:spPr>
          <p:txBody>
            <a:bodyPr rtlCol="0" anchor="ctr"/>
            <a:lstStyle/>
            <a:p>
              <a:endParaRPr lang="en-GB" sz="1100"/>
            </a:p>
          </p:txBody>
        </p:sp>
        <p:sp>
          <p:nvSpPr>
            <p:cNvPr id="423" name="TextBox 422">
              <a:extLst>
                <a:ext uri="{FF2B5EF4-FFF2-40B4-BE49-F238E27FC236}">
                  <a16:creationId xmlns:a16="http://schemas.microsoft.com/office/drawing/2014/main" id="{DE4002D2-7204-D0EE-E9C4-D2455A246D1D}"/>
                </a:ext>
              </a:extLst>
            </p:cNvPr>
            <p:cNvSpPr txBox="1"/>
            <p:nvPr/>
          </p:nvSpPr>
          <p:spPr>
            <a:xfrm>
              <a:off x="7335465" y="10002854"/>
              <a:ext cx="55335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&lt;run1&gt;</a:t>
              </a:r>
            </a:p>
          </p:txBody>
        </p:sp>
        <p:sp>
          <p:nvSpPr>
            <p:cNvPr id="424" name="TextBox 423">
              <a:extLst>
                <a:ext uri="{FF2B5EF4-FFF2-40B4-BE49-F238E27FC236}">
                  <a16:creationId xmlns:a16="http://schemas.microsoft.com/office/drawing/2014/main" id="{3988115F-9FD1-07D0-D4A3-327BE56A755C}"/>
                </a:ext>
              </a:extLst>
            </p:cNvPr>
            <p:cNvSpPr txBox="1"/>
            <p:nvPr/>
          </p:nvSpPr>
          <p:spPr>
            <a:xfrm>
              <a:off x="7457545" y="10151043"/>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25" name="Freeform: Shape 424">
              <a:extLst>
                <a:ext uri="{FF2B5EF4-FFF2-40B4-BE49-F238E27FC236}">
                  <a16:creationId xmlns:a16="http://schemas.microsoft.com/office/drawing/2014/main" id="{708E3733-F1D0-FBE3-D88D-9F36D2EAADD1}"/>
                </a:ext>
              </a:extLst>
            </p:cNvPr>
            <p:cNvSpPr/>
            <p:nvPr/>
          </p:nvSpPr>
          <p:spPr>
            <a:xfrm>
              <a:off x="8448068" y="9822390"/>
              <a:ext cx="55731" cy="54596"/>
            </a:xfrm>
            <a:custGeom>
              <a:avLst/>
              <a:gdLst>
                <a:gd name="connsiteX0" fmla="*/ 47135 w 55731"/>
                <a:gd name="connsiteY0" fmla="*/ 15897 h 54596"/>
                <a:gd name="connsiteX1" fmla="*/ 49205 w 55731"/>
                <a:gd name="connsiteY1" fmla="*/ 9852 h 54596"/>
                <a:gd name="connsiteX2" fmla="*/ 44507 w 55731"/>
                <a:gd name="connsiteY2" fmla="*/ 5251 h 54596"/>
                <a:gd name="connsiteX3" fmla="*/ 38377 w 55731"/>
                <a:gd name="connsiteY3" fmla="*/ 7286 h 54596"/>
                <a:gd name="connsiteX4" fmla="*/ 33361 w 55731"/>
                <a:gd name="connsiteY4" fmla="*/ 5251 h 54596"/>
                <a:gd name="connsiteX5" fmla="*/ 30415 w 55731"/>
                <a:gd name="connsiteY5" fmla="*/ -388 h 54596"/>
                <a:gd name="connsiteX6" fmla="*/ 23966 w 55731"/>
                <a:gd name="connsiteY6" fmla="*/ -388 h 54596"/>
                <a:gd name="connsiteX7" fmla="*/ 21020 w 55731"/>
                <a:gd name="connsiteY7" fmla="*/ 5274 h 54596"/>
                <a:gd name="connsiteX8" fmla="*/ 15925 w 55731"/>
                <a:gd name="connsiteY8" fmla="*/ 7310 h 54596"/>
                <a:gd name="connsiteX9" fmla="*/ 9794 w 55731"/>
                <a:gd name="connsiteY9" fmla="*/ 5274 h 54596"/>
                <a:gd name="connsiteX10" fmla="*/ 5177 w 55731"/>
                <a:gd name="connsiteY10" fmla="*/ 9876 h 54596"/>
                <a:gd name="connsiteX11" fmla="*/ 7087 w 55731"/>
                <a:gd name="connsiteY11" fmla="*/ 15920 h 54596"/>
                <a:gd name="connsiteX12" fmla="*/ 4937 w 55731"/>
                <a:gd name="connsiteY12" fmla="*/ 20912 h 54596"/>
                <a:gd name="connsiteX13" fmla="*/ -795 w 55731"/>
                <a:gd name="connsiteY13" fmla="*/ 23743 h 54596"/>
                <a:gd name="connsiteX14" fmla="*/ -795 w 55731"/>
                <a:gd name="connsiteY14" fmla="*/ 30076 h 54596"/>
                <a:gd name="connsiteX15" fmla="*/ 4937 w 55731"/>
                <a:gd name="connsiteY15" fmla="*/ 32931 h 54596"/>
                <a:gd name="connsiteX16" fmla="*/ 7008 w 55731"/>
                <a:gd name="connsiteY16" fmla="*/ 37923 h 54596"/>
                <a:gd name="connsiteX17" fmla="*/ 4937 w 55731"/>
                <a:gd name="connsiteY17" fmla="*/ 43967 h 54596"/>
                <a:gd name="connsiteX18" fmla="*/ 9794 w 55731"/>
                <a:gd name="connsiteY18" fmla="*/ 48569 h 54596"/>
                <a:gd name="connsiteX19" fmla="*/ 15925 w 55731"/>
                <a:gd name="connsiteY19" fmla="*/ 46510 h 54596"/>
                <a:gd name="connsiteX20" fmla="*/ 21020 w 55731"/>
                <a:gd name="connsiteY20" fmla="*/ 48569 h 54596"/>
                <a:gd name="connsiteX21" fmla="*/ 23886 w 55731"/>
                <a:gd name="connsiteY21" fmla="*/ 54208 h 54596"/>
                <a:gd name="connsiteX22" fmla="*/ 30415 w 55731"/>
                <a:gd name="connsiteY22" fmla="*/ 54208 h 54596"/>
                <a:gd name="connsiteX23" fmla="*/ 33281 w 55731"/>
                <a:gd name="connsiteY23" fmla="*/ 48670 h 54596"/>
                <a:gd name="connsiteX24" fmla="*/ 38297 w 55731"/>
                <a:gd name="connsiteY24" fmla="*/ 46674 h 54596"/>
                <a:gd name="connsiteX25" fmla="*/ 44428 w 55731"/>
                <a:gd name="connsiteY25" fmla="*/ 48741 h 54596"/>
                <a:gd name="connsiteX26" fmla="*/ 49045 w 55731"/>
                <a:gd name="connsiteY26" fmla="*/ 44107 h 54596"/>
                <a:gd name="connsiteX27" fmla="*/ 46975 w 55731"/>
                <a:gd name="connsiteY27" fmla="*/ 38087 h 54596"/>
                <a:gd name="connsiteX28" fmla="*/ 49205 w 55731"/>
                <a:gd name="connsiteY28" fmla="*/ 33071 h 54596"/>
                <a:gd name="connsiteX29" fmla="*/ 54937 w 55731"/>
                <a:gd name="connsiteY29" fmla="*/ 30248 h 54596"/>
                <a:gd name="connsiteX30" fmla="*/ 54937 w 55731"/>
                <a:gd name="connsiteY30" fmla="*/ 23743 h 54596"/>
                <a:gd name="connsiteX31" fmla="*/ 49205 w 55731"/>
                <a:gd name="connsiteY31" fmla="*/ 20889 h 54596"/>
                <a:gd name="connsiteX32" fmla="*/ 47135 w 55731"/>
                <a:gd name="connsiteY32" fmla="*/ 15897 h 54596"/>
                <a:gd name="connsiteX33" fmla="*/ 27151 w 55731"/>
                <a:gd name="connsiteY33" fmla="*/ 36605 h 54596"/>
                <a:gd name="connsiteX34" fmla="*/ 17438 w 55731"/>
                <a:gd name="connsiteY34" fmla="*/ 27003 h 54596"/>
                <a:gd name="connsiteX35" fmla="*/ 27151 w 55731"/>
                <a:gd name="connsiteY35" fmla="*/ 17410 h 54596"/>
                <a:gd name="connsiteX36" fmla="*/ 36864 w 55731"/>
                <a:gd name="connsiteY36" fmla="*/ 27003 h 54596"/>
                <a:gd name="connsiteX37" fmla="*/ 27151 w 55731"/>
                <a:gd name="connsiteY37" fmla="*/ 36605 h 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731" h="54596">
                  <a:moveTo>
                    <a:pt x="47135" y="15897"/>
                  </a:moveTo>
                  <a:lnTo>
                    <a:pt x="49205" y="9852"/>
                  </a:lnTo>
                  <a:lnTo>
                    <a:pt x="44507" y="5251"/>
                  </a:lnTo>
                  <a:lnTo>
                    <a:pt x="38377" y="7286"/>
                  </a:lnTo>
                  <a:cubicBezTo>
                    <a:pt x="36784" y="6405"/>
                    <a:pt x="35112" y="5719"/>
                    <a:pt x="33361" y="5251"/>
                  </a:cubicBezTo>
                  <a:lnTo>
                    <a:pt x="30415" y="-388"/>
                  </a:lnTo>
                  <a:lnTo>
                    <a:pt x="23966" y="-388"/>
                  </a:lnTo>
                  <a:lnTo>
                    <a:pt x="21020" y="5274"/>
                  </a:lnTo>
                  <a:cubicBezTo>
                    <a:pt x="19269" y="5742"/>
                    <a:pt x="17518" y="6428"/>
                    <a:pt x="15925" y="7310"/>
                  </a:cubicBezTo>
                  <a:lnTo>
                    <a:pt x="9794" y="5274"/>
                  </a:lnTo>
                  <a:lnTo>
                    <a:pt x="5177" y="9876"/>
                  </a:lnTo>
                  <a:lnTo>
                    <a:pt x="7087" y="15920"/>
                  </a:lnTo>
                  <a:cubicBezTo>
                    <a:pt x="6132" y="17488"/>
                    <a:pt x="5416" y="19165"/>
                    <a:pt x="4937" y="20912"/>
                  </a:cubicBezTo>
                  <a:lnTo>
                    <a:pt x="-795" y="23743"/>
                  </a:lnTo>
                  <a:lnTo>
                    <a:pt x="-795" y="30076"/>
                  </a:lnTo>
                  <a:lnTo>
                    <a:pt x="4937" y="32931"/>
                  </a:lnTo>
                  <a:cubicBezTo>
                    <a:pt x="5416" y="34670"/>
                    <a:pt x="6132" y="36347"/>
                    <a:pt x="7008" y="37923"/>
                  </a:cubicBezTo>
                  <a:lnTo>
                    <a:pt x="4937" y="43967"/>
                  </a:lnTo>
                  <a:lnTo>
                    <a:pt x="9794" y="48569"/>
                  </a:lnTo>
                  <a:lnTo>
                    <a:pt x="15925" y="46510"/>
                  </a:lnTo>
                  <a:cubicBezTo>
                    <a:pt x="17518" y="47399"/>
                    <a:pt x="19269" y="48093"/>
                    <a:pt x="21020" y="48569"/>
                  </a:cubicBezTo>
                  <a:lnTo>
                    <a:pt x="23886" y="54208"/>
                  </a:lnTo>
                  <a:lnTo>
                    <a:pt x="30415" y="54208"/>
                  </a:lnTo>
                  <a:lnTo>
                    <a:pt x="33281" y="48670"/>
                  </a:lnTo>
                  <a:cubicBezTo>
                    <a:pt x="35033" y="48202"/>
                    <a:pt x="36704" y="47532"/>
                    <a:pt x="38297" y="46674"/>
                  </a:cubicBezTo>
                  <a:lnTo>
                    <a:pt x="44428" y="48741"/>
                  </a:lnTo>
                  <a:lnTo>
                    <a:pt x="49045" y="44107"/>
                  </a:lnTo>
                  <a:lnTo>
                    <a:pt x="46975" y="38087"/>
                  </a:lnTo>
                  <a:cubicBezTo>
                    <a:pt x="47931" y="36503"/>
                    <a:pt x="48647" y="34826"/>
                    <a:pt x="49205" y="33071"/>
                  </a:cubicBezTo>
                  <a:lnTo>
                    <a:pt x="54937" y="30248"/>
                  </a:lnTo>
                  <a:lnTo>
                    <a:pt x="54937" y="23743"/>
                  </a:lnTo>
                  <a:lnTo>
                    <a:pt x="49205" y="20889"/>
                  </a:lnTo>
                  <a:cubicBezTo>
                    <a:pt x="48727" y="19142"/>
                    <a:pt x="48010" y="17465"/>
                    <a:pt x="47135" y="15897"/>
                  </a:cubicBezTo>
                  <a:close/>
                  <a:moveTo>
                    <a:pt x="27151" y="36605"/>
                  </a:moveTo>
                  <a:cubicBezTo>
                    <a:pt x="21816" y="36605"/>
                    <a:pt x="17438" y="32307"/>
                    <a:pt x="17438" y="27003"/>
                  </a:cubicBezTo>
                  <a:cubicBezTo>
                    <a:pt x="17438" y="21708"/>
                    <a:pt x="21816" y="17410"/>
                    <a:pt x="27151" y="17410"/>
                  </a:cubicBezTo>
                  <a:cubicBezTo>
                    <a:pt x="32485" y="17488"/>
                    <a:pt x="36864" y="21739"/>
                    <a:pt x="36864" y="27003"/>
                  </a:cubicBezTo>
                  <a:cubicBezTo>
                    <a:pt x="36864" y="32307"/>
                    <a:pt x="32564" y="36605"/>
                    <a:pt x="27151" y="36605"/>
                  </a:cubicBezTo>
                  <a:close/>
                </a:path>
              </a:pathLst>
            </a:custGeom>
            <a:solidFill>
              <a:srgbClr val="A5A5A5"/>
            </a:solidFill>
            <a:ln w="7869" cap="flat">
              <a:noFill/>
              <a:prstDash val="solid"/>
              <a:miter/>
            </a:ln>
          </p:spPr>
          <p:txBody>
            <a:bodyPr rtlCol="0" anchor="ctr"/>
            <a:lstStyle/>
            <a:p>
              <a:endParaRPr lang="en-GB" sz="1100"/>
            </a:p>
          </p:txBody>
        </p:sp>
        <p:sp>
          <p:nvSpPr>
            <p:cNvPr id="426" name="Freeform: Shape 425">
              <a:extLst>
                <a:ext uri="{FF2B5EF4-FFF2-40B4-BE49-F238E27FC236}">
                  <a16:creationId xmlns:a16="http://schemas.microsoft.com/office/drawing/2014/main" id="{27E95638-874A-EA85-97D7-682A22D3E837}"/>
                </a:ext>
              </a:extLst>
            </p:cNvPr>
            <p:cNvSpPr/>
            <p:nvPr/>
          </p:nvSpPr>
          <p:spPr>
            <a:xfrm>
              <a:off x="8448054" y="9915983"/>
              <a:ext cx="55758" cy="15598"/>
            </a:xfrm>
            <a:custGeom>
              <a:avLst/>
              <a:gdLst>
                <a:gd name="connsiteX0" fmla="*/ 48263 w 55758"/>
                <a:gd name="connsiteY0" fmla="*/ -395 h 15598"/>
                <a:gd name="connsiteX1" fmla="*/ 5906 w 55758"/>
                <a:gd name="connsiteY1" fmla="*/ -395 h 15598"/>
                <a:gd name="connsiteX2" fmla="*/ -781 w 55758"/>
                <a:gd name="connsiteY2" fmla="*/ 7864 h 15598"/>
                <a:gd name="connsiteX3" fmla="*/ 5906 w 55758"/>
                <a:gd name="connsiteY3" fmla="*/ 15204 h 15598"/>
                <a:gd name="connsiteX4" fmla="*/ 48263 w 55758"/>
                <a:gd name="connsiteY4" fmla="*/ 15204 h 15598"/>
                <a:gd name="connsiteX5" fmla="*/ 54950 w 55758"/>
                <a:gd name="connsiteY5" fmla="*/ 6944 h 15598"/>
                <a:gd name="connsiteX6" fmla="*/ 48263 w 55758"/>
                <a:gd name="connsiteY6" fmla="*/ -395 h 1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58" h="15598">
                  <a:moveTo>
                    <a:pt x="48263" y="-395"/>
                  </a:moveTo>
                  <a:lnTo>
                    <a:pt x="5906" y="-395"/>
                  </a:lnTo>
                  <a:cubicBezTo>
                    <a:pt x="2005" y="-138"/>
                    <a:pt x="-1020" y="3559"/>
                    <a:pt x="-781" y="7864"/>
                  </a:cubicBezTo>
                  <a:cubicBezTo>
                    <a:pt x="-542" y="11819"/>
                    <a:pt x="2324" y="14970"/>
                    <a:pt x="5906" y="15204"/>
                  </a:cubicBezTo>
                  <a:lnTo>
                    <a:pt x="48263" y="15204"/>
                  </a:lnTo>
                  <a:cubicBezTo>
                    <a:pt x="52164" y="14946"/>
                    <a:pt x="55189" y="11249"/>
                    <a:pt x="54950" y="6944"/>
                  </a:cubicBezTo>
                  <a:cubicBezTo>
                    <a:pt x="54711" y="2990"/>
                    <a:pt x="51845" y="-161"/>
                    <a:pt x="48263" y="-395"/>
                  </a:cubicBezTo>
                  <a:close/>
                </a:path>
              </a:pathLst>
            </a:custGeom>
            <a:solidFill>
              <a:srgbClr val="A5A5A5"/>
            </a:solidFill>
            <a:ln w="7869" cap="flat">
              <a:noFill/>
              <a:prstDash val="solid"/>
              <a:miter/>
            </a:ln>
          </p:spPr>
          <p:txBody>
            <a:bodyPr rtlCol="0" anchor="ctr"/>
            <a:lstStyle/>
            <a:p>
              <a:endParaRPr lang="en-GB" sz="1100"/>
            </a:p>
          </p:txBody>
        </p:sp>
        <p:sp>
          <p:nvSpPr>
            <p:cNvPr id="427" name="Freeform: Shape 426">
              <a:extLst>
                <a:ext uri="{FF2B5EF4-FFF2-40B4-BE49-F238E27FC236}">
                  <a16:creationId xmlns:a16="http://schemas.microsoft.com/office/drawing/2014/main" id="{F4D13158-DA9A-64E4-A870-B3CCA3FCEDD2}"/>
                </a:ext>
              </a:extLst>
            </p:cNvPr>
            <p:cNvSpPr/>
            <p:nvPr/>
          </p:nvSpPr>
          <p:spPr>
            <a:xfrm>
              <a:off x="8463991" y="9939381"/>
              <a:ext cx="23884" cy="15598"/>
            </a:xfrm>
            <a:custGeom>
              <a:avLst/>
              <a:gdLst>
                <a:gd name="connsiteX0" fmla="*/ 11148 w 23884"/>
                <a:gd name="connsiteY0" fmla="*/ 15201 h 15598"/>
                <a:gd name="connsiteX1" fmla="*/ 23090 w 23884"/>
                <a:gd name="connsiteY1" fmla="*/ -398 h 15598"/>
                <a:gd name="connsiteX2" fmla="*/ -795 w 23884"/>
                <a:gd name="connsiteY2" fmla="*/ -398 h 15598"/>
                <a:gd name="connsiteX3" fmla="*/ 11148 w 23884"/>
                <a:gd name="connsiteY3" fmla="*/ 15201 h 15598"/>
              </a:gdLst>
              <a:ahLst/>
              <a:cxnLst>
                <a:cxn ang="0">
                  <a:pos x="connsiteX0" y="connsiteY0"/>
                </a:cxn>
                <a:cxn ang="0">
                  <a:pos x="connsiteX1" y="connsiteY1"/>
                </a:cxn>
                <a:cxn ang="0">
                  <a:pos x="connsiteX2" y="connsiteY2"/>
                </a:cxn>
                <a:cxn ang="0">
                  <a:pos x="connsiteX3" y="connsiteY3"/>
                </a:cxn>
              </a:cxnLst>
              <a:rect l="l" t="t" r="r" b="b"/>
              <a:pathLst>
                <a:path w="23884" h="15598">
                  <a:moveTo>
                    <a:pt x="11148" y="15201"/>
                  </a:moveTo>
                  <a:cubicBezTo>
                    <a:pt x="17438" y="15186"/>
                    <a:pt x="22612" y="8400"/>
                    <a:pt x="23090" y="-398"/>
                  </a:cubicBezTo>
                  <a:lnTo>
                    <a:pt x="-795" y="-398"/>
                  </a:lnTo>
                  <a:cubicBezTo>
                    <a:pt x="-316" y="8408"/>
                    <a:pt x="4937" y="15186"/>
                    <a:pt x="11148" y="15201"/>
                  </a:cubicBezTo>
                  <a:close/>
                </a:path>
              </a:pathLst>
            </a:custGeom>
            <a:solidFill>
              <a:srgbClr val="A5A5A5"/>
            </a:solidFill>
            <a:ln w="7869" cap="flat">
              <a:noFill/>
              <a:prstDash val="solid"/>
              <a:miter/>
            </a:ln>
          </p:spPr>
          <p:txBody>
            <a:bodyPr rtlCol="0" anchor="ctr"/>
            <a:lstStyle/>
            <a:p>
              <a:endParaRPr lang="en-GB" sz="1100"/>
            </a:p>
          </p:txBody>
        </p:sp>
        <p:sp>
          <p:nvSpPr>
            <p:cNvPr id="428" name="Freeform: Shape 427">
              <a:extLst>
                <a:ext uri="{FF2B5EF4-FFF2-40B4-BE49-F238E27FC236}">
                  <a16:creationId xmlns:a16="http://schemas.microsoft.com/office/drawing/2014/main" id="{2DFE9608-6B36-CABC-1C7C-F5963DD9F36B}"/>
                </a:ext>
              </a:extLst>
            </p:cNvPr>
            <p:cNvSpPr/>
            <p:nvPr/>
          </p:nvSpPr>
          <p:spPr>
            <a:xfrm>
              <a:off x="8416221" y="9791192"/>
              <a:ext cx="111463" cy="116991"/>
            </a:xfrm>
            <a:custGeom>
              <a:avLst/>
              <a:gdLst>
                <a:gd name="connsiteX0" fmla="*/ 110669 w 111463"/>
                <a:gd name="connsiteY0" fmla="*/ 57242 h 116991"/>
                <a:gd name="connsiteX1" fmla="*/ 110669 w 111463"/>
                <a:gd name="connsiteY1" fmla="*/ 55300 h 116991"/>
                <a:gd name="connsiteX2" fmla="*/ 54937 w 111463"/>
                <a:gd name="connsiteY2" fmla="*/ -388 h 116991"/>
                <a:gd name="connsiteX3" fmla="*/ 54937 w 111463"/>
                <a:gd name="connsiteY3" fmla="*/ -388 h 116991"/>
                <a:gd name="connsiteX4" fmla="*/ -794 w 111463"/>
                <a:gd name="connsiteY4" fmla="*/ 55300 h 116991"/>
                <a:gd name="connsiteX5" fmla="*/ -794 w 111463"/>
                <a:gd name="connsiteY5" fmla="*/ 57242 h 116991"/>
                <a:gd name="connsiteX6" fmla="*/ 3107 w 111463"/>
                <a:gd name="connsiteY6" fmla="*/ 76748 h 116991"/>
                <a:gd name="connsiteX7" fmla="*/ 12740 w 111463"/>
                <a:gd name="connsiteY7" fmla="*/ 92784 h 116991"/>
                <a:gd name="connsiteX8" fmla="*/ 25797 w 111463"/>
                <a:gd name="connsiteY8" fmla="*/ 114209 h 116991"/>
                <a:gd name="connsiteX9" fmla="*/ 29619 w 111463"/>
                <a:gd name="connsiteY9" fmla="*/ 116604 h 116991"/>
                <a:gd name="connsiteX10" fmla="*/ 80256 w 111463"/>
                <a:gd name="connsiteY10" fmla="*/ 116604 h 116991"/>
                <a:gd name="connsiteX11" fmla="*/ 84077 w 111463"/>
                <a:gd name="connsiteY11" fmla="*/ 114209 h 116991"/>
                <a:gd name="connsiteX12" fmla="*/ 97134 w 111463"/>
                <a:gd name="connsiteY12" fmla="*/ 92784 h 116991"/>
                <a:gd name="connsiteX13" fmla="*/ 106768 w 111463"/>
                <a:gd name="connsiteY13" fmla="*/ 76748 h 116991"/>
                <a:gd name="connsiteX14" fmla="*/ 110669 w 111463"/>
                <a:gd name="connsiteY14" fmla="*/ 57242 h 116991"/>
                <a:gd name="connsiteX15" fmla="*/ 97851 w 111463"/>
                <a:gd name="connsiteY15" fmla="*/ 57039 h 116991"/>
                <a:gd name="connsiteX16" fmla="*/ 94825 w 111463"/>
                <a:gd name="connsiteY16" fmla="*/ 72193 h 116991"/>
                <a:gd name="connsiteX17" fmla="*/ 87660 w 111463"/>
                <a:gd name="connsiteY17" fmla="*/ 84103 h 116991"/>
                <a:gd name="connsiteX18" fmla="*/ 75001 w 111463"/>
                <a:gd name="connsiteY18" fmla="*/ 103547 h 116991"/>
                <a:gd name="connsiteX19" fmla="*/ 34874 w 111463"/>
                <a:gd name="connsiteY19" fmla="*/ 103547 h 116991"/>
                <a:gd name="connsiteX20" fmla="*/ 22374 w 111463"/>
                <a:gd name="connsiteY20" fmla="*/ 84033 h 116991"/>
                <a:gd name="connsiteX21" fmla="*/ 15129 w 111463"/>
                <a:gd name="connsiteY21" fmla="*/ 72123 h 116991"/>
                <a:gd name="connsiteX22" fmla="*/ 12024 w 111463"/>
                <a:gd name="connsiteY22" fmla="*/ 56969 h 116991"/>
                <a:gd name="connsiteX23" fmla="*/ 12024 w 111463"/>
                <a:gd name="connsiteY23" fmla="*/ 55347 h 116991"/>
                <a:gd name="connsiteX24" fmla="*/ 54858 w 111463"/>
                <a:gd name="connsiteY24" fmla="*/ 12489 h 116991"/>
                <a:gd name="connsiteX25" fmla="*/ 54858 w 111463"/>
                <a:gd name="connsiteY25" fmla="*/ 12489 h 116991"/>
                <a:gd name="connsiteX26" fmla="*/ 97691 w 111463"/>
                <a:gd name="connsiteY26" fmla="*/ 55347 h 11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1463" h="116991">
                  <a:moveTo>
                    <a:pt x="110669" y="57242"/>
                  </a:moveTo>
                  <a:lnTo>
                    <a:pt x="110669" y="55300"/>
                  </a:lnTo>
                  <a:cubicBezTo>
                    <a:pt x="110112" y="24515"/>
                    <a:pt x="85350" y="-201"/>
                    <a:pt x="54937" y="-388"/>
                  </a:cubicBezTo>
                  <a:lnTo>
                    <a:pt x="54937" y="-388"/>
                  </a:lnTo>
                  <a:cubicBezTo>
                    <a:pt x="24524" y="-201"/>
                    <a:pt x="-237" y="24515"/>
                    <a:pt x="-794" y="55300"/>
                  </a:cubicBezTo>
                  <a:lnTo>
                    <a:pt x="-794" y="57242"/>
                  </a:lnTo>
                  <a:cubicBezTo>
                    <a:pt x="-555" y="63918"/>
                    <a:pt x="718" y="70509"/>
                    <a:pt x="3107" y="76748"/>
                  </a:cubicBezTo>
                  <a:cubicBezTo>
                    <a:pt x="5336" y="82637"/>
                    <a:pt x="8601" y="88065"/>
                    <a:pt x="12740" y="92784"/>
                  </a:cubicBezTo>
                  <a:cubicBezTo>
                    <a:pt x="17836" y="98399"/>
                    <a:pt x="23409" y="109342"/>
                    <a:pt x="25797" y="114209"/>
                  </a:cubicBezTo>
                  <a:cubicBezTo>
                    <a:pt x="26515" y="115683"/>
                    <a:pt x="28027" y="116611"/>
                    <a:pt x="29619" y="116604"/>
                  </a:cubicBezTo>
                  <a:lnTo>
                    <a:pt x="80256" y="116604"/>
                  </a:lnTo>
                  <a:cubicBezTo>
                    <a:pt x="81848" y="116611"/>
                    <a:pt x="83360" y="115683"/>
                    <a:pt x="84077" y="114209"/>
                  </a:cubicBezTo>
                  <a:cubicBezTo>
                    <a:pt x="86465" y="109342"/>
                    <a:pt x="92039" y="98423"/>
                    <a:pt x="97134" y="92784"/>
                  </a:cubicBezTo>
                  <a:cubicBezTo>
                    <a:pt x="101274" y="88065"/>
                    <a:pt x="104538" y="82637"/>
                    <a:pt x="106768" y="76748"/>
                  </a:cubicBezTo>
                  <a:cubicBezTo>
                    <a:pt x="109157" y="70509"/>
                    <a:pt x="110430" y="63918"/>
                    <a:pt x="110669" y="57242"/>
                  </a:cubicBezTo>
                  <a:close/>
                  <a:moveTo>
                    <a:pt x="97851" y="57039"/>
                  </a:moveTo>
                  <a:cubicBezTo>
                    <a:pt x="97691" y="62218"/>
                    <a:pt x="96656" y="67342"/>
                    <a:pt x="94825" y="72193"/>
                  </a:cubicBezTo>
                  <a:cubicBezTo>
                    <a:pt x="93154" y="76561"/>
                    <a:pt x="90765" y="80593"/>
                    <a:pt x="87660" y="84103"/>
                  </a:cubicBezTo>
                  <a:cubicBezTo>
                    <a:pt x="82723" y="90062"/>
                    <a:pt x="78424" y="96590"/>
                    <a:pt x="75001" y="103547"/>
                  </a:cubicBezTo>
                  <a:lnTo>
                    <a:pt x="34874" y="103547"/>
                  </a:lnTo>
                  <a:cubicBezTo>
                    <a:pt x="31451" y="96567"/>
                    <a:pt x="27231" y="90023"/>
                    <a:pt x="22374" y="84033"/>
                  </a:cubicBezTo>
                  <a:cubicBezTo>
                    <a:pt x="19269" y="80531"/>
                    <a:pt x="16801" y="76499"/>
                    <a:pt x="15129" y="72123"/>
                  </a:cubicBezTo>
                  <a:cubicBezTo>
                    <a:pt x="13298" y="67280"/>
                    <a:pt x="12263" y="62156"/>
                    <a:pt x="12024" y="56969"/>
                  </a:cubicBezTo>
                  <a:lnTo>
                    <a:pt x="12024" y="55347"/>
                  </a:lnTo>
                  <a:cubicBezTo>
                    <a:pt x="12422" y="31660"/>
                    <a:pt x="31451" y="12637"/>
                    <a:pt x="54858" y="12489"/>
                  </a:cubicBezTo>
                  <a:lnTo>
                    <a:pt x="54858" y="12489"/>
                  </a:lnTo>
                  <a:cubicBezTo>
                    <a:pt x="78265" y="12637"/>
                    <a:pt x="97293" y="31660"/>
                    <a:pt x="97691" y="55347"/>
                  </a:cubicBezTo>
                  <a:close/>
                </a:path>
              </a:pathLst>
            </a:custGeom>
            <a:solidFill>
              <a:srgbClr val="A5A5A5"/>
            </a:solidFill>
            <a:ln w="7869" cap="flat">
              <a:noFill/>
              <a:prstDash val="solid"/>
              <a:miter/>
            </a:ln>
          </p:spPr>
          <p:txBody>
            <a:bodyPr rtlCol="0" anchor="ctr"/>
            <a:lstStyle/>
            <a:p>
              <a:endParaRPr lang="en-GB" sz="1100"/>
            </a:p>
          </p:txBody>
        </p:sp>
        <p:sp>
          <p:nvSpPr>
            <p:cNvPr id="429" name="Freeform: Shape 428">
              <a:extLst>
                <a:ext uri="{FF2B5EF4-FFF2-40B4-BE49-F238E27FC236}">
                  <a16:creationId xmlns:a16="http://schemas.microsoft.com/office/drawing/2014/main" id="{82EB6015-9D64-E719-CEDF-08BF5FEBEB3F}"/>
                </a:ext>
              </a:extLst>
            </p:cNvPr>
            <p:cNvSpPr/>
            <p:nvPr/>
          </p:nvSpPr>
          <p:spPr>
            <a:xfrm>
              <a:off x="8471953" y="9759994"/>
              <a:ext cx="7961" cy="23398"/>
            </a:xfrm>
            <a:custGeom>
              <a:avLst/>
              <a:gdLst>
                <a:gd name="connsiteX0" fmla="*/ 3186 w 7961"/>
                <a:gd name="connsiteY0" fmla="*/ 23018 h 23398"/>
                <a:gd name="connsiteX1" fmla="*/ 7167 w 7961"/>
                <a:gd name="connsiteY1" fmla="*/ 18767 h 23398"/>
                <a:gd name="connsiteX2" fmla="*/ 7167 w 7961"/>
                <a:gd name="connsiteY2" fmla="*/ 3870 h 23398"/>
                <a:gd name="connsiteX3" fmla="*/ 3186 w 7961"/>
                <a:gd name="connsiteY3" fmla="*/ -381 h 23398"/>
                <a:gd name="connsiteX4" fmla="*/ -795 w 7961"/>
                <a:gd name="connsiteY4" fmla="*/ 3870 h 23398"/>
                <a:gd name="connsiteX5" fmla="*/ -795 w 7961"/>
                <a:gd name="connsiteY5" fmla="*/ 18767 h 23398"/>
                <a:gd name="connsiteX6" fmla="*/ 3186 w 7961"/>
                <a:gd name="connsiteY6" fmla="*/ 23018 h 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61" h="23398">
                  <a:moveTo>
                    <a:pt x="3186" y="23018"/>
                  </a:moveTo>
                  <a:cubicBezTo>
                    <a:pt x="5416" y="23018"/>
                    <a:pt x="7167" y="21115"/>
                    <a:pt x="7167" y="18767"/>
                  </a:cubicBezTo>
                  <a:lnTo>
                    <a:pt x="7167" y="3870"/>
                  </a:lnTo>
                  <a:cubicBezTo>
                    <a:pt x="7167" y="1522"/>
                    <a:pt x="5416" y="-381"/>
                    <a:pt x="3186" y="-381"/>
                  </a:cubicBezTo>
                  <a:cubicBezTo>
                    <a:pt x="957" y="-381"/>
                    <a:pt x="-795" y="1522"/>
                    <a:pt x="-795" y="3870"/>
                  </a:cubicBezTo>
                  <a:lnTo>
                    <a:pt x="-795" y="18767"/>
                  </a:lnTo>
                  <a:cubicBezTo>
                    <a:pt x="-795" y="21115"/>
                    <a:pt x="957" y="23018"/>
                    <a:pt x="3186" y="23018"/>
                  </a:cubicBezTo>
                  <a:close/>
                </a:path>
              </a:pathLst>
            </a:custGeom>
            <a:solidFill>
              <a:srgbClr val="A5A5A5"/>
            </a:solidFill>
            <a:ln w="7869" cap="flat">
              <a:noFill/>
              <a:prstDash val="solid"/>
              <a:miter/>
            </a:ln>
          </p:spPr>
          <p:txBody>
            <a:bodyPr rtlCol="0" anchor="ctr"/>
            <a:lstStyle/>
            <a:p>
              <a:endParaRPr lang="en-GB" sz="1100"/>
            </a:p>
          </p:txBody>
        </p:sp>
        <p:sp>
          <p:nvSpPr>
            <p:cNvPr id="430" name="Freeform: Shape 429">
              <a:extLst>
                <a:ext uri="{FF2B5EF4-FFF2-40B4-BE49-F238E27FC236}">
                  <a16:creationId xmlns:a16="http://schemas.microsoft.com/office/drawing/2014/main" id="{9FC16F8F-62EB-C8C8-3D88-AFFEAEF62751}"/>
                </a:ext>
              </a:extLst>
            </p:cNvPr>
            <p:cNvSpPr/>
            <p:nvPr/>
          </p:nvSpPr>
          <p:spPr>
            <a:xfrm>
              <a:off x="8408249" y="9783392"/>
              <a:ext cx="23915" cy="23396"/>
            </a:xfrm>
            <a:custGeom>
              <a:avLst/>
              <a:gdLst>
                <a:gd name="connsiteX0" fmla="*/ 13950 w 23915"/>
                <a:gd name="connsiteY0" fmla="*/ 21487 h 23396"/>
                <a:gd name="connsiteX1" fmla="*/ 21514 w 23915"/>
                <a:gd name="connsiteY1" fmla="*/ 21487 h 23396"/>
                <a:gd name="connsiteX2" fmla="*/ 21514 w 23915"/>
                <a:gd name="connsiteY2" fmla="*/ 14062 h 23396"/>
                <a:gd name="connsiteX3" fmla="*/ 8218 w 23915"/>
                <a:gd name="connsiteY3" fmla="*/ 974 h 23396"/>
                <a:gd name="connsiteX4" fmla="*/ 575 w 23915"/>
                <a:gd name="connsiteY4" fmla="*/ 1356 h 23396"/>
                <a:gd name="connsiteX5" fmla="*/ 654 w 23915"/>
                <a:gd name="connsiteY5" fmla="*/ 8423 h 23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15" h="23396">
                  <a:moveTo>
                    <a:pt x="13950" y="21487"/>
                  </a:moveTo>
                  <a:cubicBezTo>
                    <a:pt x="16020" y="23522"/>
                    <a:pt x="19444" y="23522"/>
                    <a:pt x="21514" y="21487"/>
                  </a:cubicBezTo>
                  <a:cubicBezTo>
                    <a:pt x="23663" y="19428"/>
                    <a:pt x="23663" y="16113"/>
                    <a:pt x="21514" y="14062"/>
                  </a:cubicBezTo>
                  <a:lnTo>
                    <a:pt x="8218" y="974"/>
                  </a:lnTo>
                  <a:cubicBezTo>
                    <a:pt x="5988" y="-976"/>
                    <a:pt x="2565" y="-804"/>
                    <a:pt x="575" y="1356"/>
                  </a:cubicBezTo>
                  <a:cubicBezTo>
                    <a:pt x="-1257" y="3361"/>
                    <a:pt x="-1257" y="6418"/>
                    <a:pt x="654" y="8423"/>
                  </a:cubicBezTo>
                  <a:close/>
                </a:path>
              </a:pathLst>
            </a:custGeom>
            <a:solidFill>
              <a:srgbClr val="A5A5A5"/>
            </a:solidFill>
            <a:ln w="7869" cap="flat">
              <a:noFill/>
              <a:prstDash val="solid"/>
              <a:miter/>
            </a:ln>
          </p:spPr>
          <p:txBody>
            <a:bodyPr rtlCol="0" anchor="ctr"/>
            <a:lstStyle/>
            <a:p>
              <a:endParaRPr lang="en-GB" sz="1100"/>
            </a:p>
          </p:txBody>
        </p:sp>
        <p:sp>
          <p:nvSpPr>
            <p:cNvPr id="431" name="Freeform: Shape 430">
              <a:extLst>
                <a:ext uri="{FF2B5EF4-FFF2-40B4-BE49-F238E27FC236}">
                  <a16:creationId xmlns:a16="http://schemas.microsoft.com/office/drawing/2014/main" id="{CEF0D287-D92B-DBB0-CDA3-D132162B6BCF}"/>
                </a:ext>
              </a:extLst>
            </p:cNvPr>
            <p:cNvSpPr/>
            <p:nvPr/>
          </p:nvSpPr>
          <p:spPr>
            <a:xfrm>
              <a:off x="8519703" y="9791194"/>
              <a:ext cx="23893" cy="15599"/>
            </a:xfrm>
            <a:custGeom>
              <a:avLst/>
              <a:gdLst>
                <a:gd name="connsiteX0" fmla="*/ 4793 w 23893"/>
                <a:gd name="connsiteY0" fmla="*/ 15213 h 15599"/>
                <a:gd name="connsiteX1" fmla="*/ 8615 w 23893"/>
                <a:gd name="connsiteY1" fmla="*/ 14160 h 15599"/>
                <a:gd name="connsiteX2" fmla="*/ 22070 w 23893"/>
                <a:gd name="connsiteY2" fmla="*/ 5253 h 15599"/>
                <a:gd name="connsiteX3" fmla="*/ 20875 w 23893"/>
                <a:gd name="connsiteY3" fmla="*/ 285 h 15599"/>
                <a:gd name="connsiteX4" fmla="*/ 14427 w 23893"/>
                <a:gd name="connsiteY4" fmla="*/ 324 h 15599"/>
                <a:gd name="connsiteX5" fmla="*/ 812 w 23893"/>
                <a:gd name="connsiteY5" fmla="*/ 9223 h 15599"/>
                <a:gd name="connsiteX6" fmla="*/ 812 w 23893"/>
                <a:gd name="connsiteY6" fmla="*/ 14246 h 15599"/>
                <a:gd name="connsiteX7" fmla="*/ 4793 w 23893"/>
                <a:gd name="connsiteY7" fmla="*/ 15213 h 1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93" h="15599">
                  <a:moveTo>
                    <a:pt x="4793" y="15213"/>
                  </a:moveTo>
                  <a:cubicBezTo>
                    <a:pt x="6226" y="15213"/>
                    <a:pt x="7580" y="14830"/>
                    <a:pt x="8615" y="14160"/>
                  </a:cubicBezTo>
                  <a:lnTo>
                    <a:pt x="22070" y="5253"/>
                  </a:lnTo>
                  <a:cubicBezTo>
                    <a:pt x="23821" y="3654"/>
                    <a:pt x="23264" y="1431"/>
                    <a:pt x="20875" y="285"/>
                  </a:cubicBezTo>
                  <a:cubicBezTo>
                    <a:pt x="18885" y="-620"/>
                    <a:pt x="16338" y="-605"/>
                    <a:pt x="14427" y="324"/>
                  </a:cubicBezTo>
                  <a:lnTo>
                    <a:pt x="812" y="9223"/>
                  </a:lnTo>
                  <a:cubicBezTo>
                    <a:pt x="-1337" y="10611"/>
                    <a:pt x="-1337" y="12857"/>
                    <a:pt x="812" y="14246"/>
                  </a:cubicBezTo>
                  <a:cubicBezTo>
                    <a:pt x="1847" y="14909"/>
                    <a:pt x="3280" y="15252"/>
                    <a:pt x="4793" y="15213"/>
                  </a:cubicBezTo>
                  <a:close/>
                </a:path>
              </a:pathLst>
            </a:custGeom>
            <a:solidFill>
              <a:srgbClr val="A5A5A5"/>
            </a:solidFill>
            <a:ln w="7869" cap="flat">
              <a:noFill/>
              <a:prstDash val="solid"/>
              <a:miter/>
            </a:ln>
          </p:spPr>
          <p:txBody>
            <a:bodyPr rtlCol="0" anchor="ctr"/>
            <a:lstStyle/>
            <a:p>
              <a:endParaRPr lang="en-GB" sz="1100"/>
            </a:p>
          </p:txBody>
        </p:sp>
        <p:sp>
          <p:nvSpPr>
            <p:cNvPr id="432" name="Freeform: Shape 431">
              <a:extLst>
                <a:ext uri="{FF2B5EF4-FFF2-40B4-BE49-F238E27FC236}">
                  <a16:creationId xmlns:a16="http://schemas.microsoft.com/office/drawing/2014/main" id="{472DF2F8-A370-212A-0003-567FBF3C468E}"/>
                </a:ext>
              </a:extLst>
            </p:cNvPr>
            <p:cNvSpPr/>
            <p:nvPr/>
          </p:nvSpPr>
          <p:spPr>
            <a:xfrm>
              <a:off x="8384374" y="9845788"/>
              <a:ext cx="23884" cy="7799"/>
            </a:xfrm>
            <a:custGeom>
              <a:avLst/>
              <a:gdLst>
                <a:gd name="connsiteX0" fmla="*/ 18718 w 23884"/>
                <a:gd name="connsiteY0" fmla="*/ -388 h 7799"/>
                <a:gd name="connsiteX1" fmla="*/ 3592 w 23884"/>
                <a:gd name="connsiteY1" fmla="*/ -388 h 7799"/>
                <a:gd name="connsiteX2" fmla="*/ -787 w 23884"/>
                <a:gd name="connsiteY2" fmla="*/ 3511 h 7799"/>
                <a:gd name="connsiteX3" fmla="*/ 3592 w 23884"/>
                <a:gd name="connsiteY3" fmla="*/ 7411 h 7799"/>
                <a:gd name="connsiteX4" fmla="*/ 18718 w 23884"/>
                <a:gd name="connsiteY4" fmla="*/ 7411 h 7799"/>
                <a:gd name="connsiteX5" fmla="*/ 23098 w 23884"/>
                <a:gd name="connsiteY5" fmla="*/ 3511 h 7799"/>
                <a:gd name="connsiteX6" fmla="*/ 18718 w 23884"/>
                <a:gd name="connsiteY6" fmla="*/ -388 h 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4" h="7799">
                  <a:moveTo>
                    <a:pt x="18718" y="-388"/>
                  </a:moveTo>
                  <a:lnTo>
                    <a:pt x="3592" y="-388"/>
                  </a:lnTo>
                  <a:cubicBezTo>
                    <a:pt x="1123" y="-388"/>
                    <a:pt x="-787" y="1359"/>
                    <a:pt x="-787" y="3511"/>
                  </a:cubicBezTo>
                  <a:cubicBezTo>
                    <a:pt x="-787" y="5664"/>
                    <a:pt x="1123" y="7411"/>
                    <a:pt x="3592" y="7411"/>
                  </a:cubicBezTo>
                  <a:lnTo>
                    <a:pt x="18718" y="7411"/>
                  </a:lnTo>
                  <a:cubicBezTo>
                    <a:pt x="21187" y="7411"/>
                    <a:pt x="23098" y="5664"/>
                    <a:pt x="23098" y="3511"/>
                  </a:cubicBezTo>
                  <a:cubicBezTo>
                    <a:pt x="23098" y="1359"/>
                    <a:pt x="21187" y="-388"/>
                    <a:pt x="18718" y="-388"/>
                  </a:cubicBezTo>
                  <a:close/>
                </a:path>
              </a:pathLst>
            </a:custGeom>
            <a:solidFill>
              <a:srgbClr val="A5A5A5"/>
            </a:solidFill>
            <a:ln w="7869" cap="flat">
              <a:noFill/>
              <a:prstDash val="solid"/>
              <a:miter/>
            </a:ln>
          </p:spPr>
          <p:txBody>
            <a:bodyPr rtlCol="0" anchor="ctr"/>
            <a:lstStyle/>
            <a:p>
              <a:endParaRPr lang="en-GB" sz="1100"/>
            </a:p>
          </p:txBody>
        </p:sp>
        <p:sp>
          <p:nvSpPr>
            <p:cNvPr id="433" name="Freeform: Shape 432">
              <a:extLst>
                <a:ext uri="{FF2B5EF4-FFF2-40B4-BE49-F238E27FC236}">
                  <a16:creationId xmlns:a16="http://schemas.microsoft.com/office/drawing/2014/main" id="{944068B0-C55F-B3E0-B35C-7145DDCDFB5E}"/>
                </a:ext>
              </a:extLst>
            </p:cNvPr>
            <p:cNvSpPr/>
            <p:nvPr/>
          </p:nvSpPr>
          <p:spPr>
            <a:xfrm>
              <a:off x="8408245" y="9892583"/>
              <a:ext cx="23913" cy="15601"/>
            </a:xfrm>
            <a:custGeom>
              <a:avLst/>
              <a:gdLst>
                <a:gd name="connsiteX0" fmla="*/ 14272 w 23913"/>
                <a:gd name="connsiteY0" fmla="*/ 443 h 15601"/>
                <a:gd name="connsiteX1" fmla="*/ 1056 w 23913"/>
                <a:gd name="connsiteY1" fmla="*/ 9109 h 15601"/>
                <a:gd name="connsiteX2" fmla="*/ 499 w 23913"/>
                <a:gd name="connsiteY2" fmla="*/ 13999 h 15601"/>
                <a:gd name="connsiteX3" fmla="*/ 8062 w 23913"/>
                <a:gd name="connsiteY3" fmla="*/ 14373 h 15601"/>
                <a:gd name="connsiteX4" fmla="*/ 8620 w 23913"/>
                <a:gd name="connsiteY4" fmla="*/ 13999 h 15601"/>
                <a:gd name="connsiteX5" fmla="*/ 21836 w 23913"/>
                <a:gd name="connsiteY5" fmla="*/ 5334 h 15601"/>
                <a:gd name="connsiteX6" fmla="*/ 21279 w 23913"/>
                <a:gd name="connsiteY6" fmla="*/ 443 h 15601"/>
                <a:gd name="connsiteX7" fmla="*/ 14272 w 23913"/>
                <a:gd name="connsiteY7" fmla="*/ 443 h 1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913" h="15601">
                  <a:moveTo>
                    <a:pt x="14272" y="443"/>
                  </a:moveTo>
                  <a:lnTo>
                    <a:pt x="1056" y="9109"/>
                  </a:lnTo>
                  <a:cubicBezTo>
                    <a:pt x="-1174" y="10356"/>
                    <a:pt x="-1412" y="12540"/>
                    <a:pt x="499" y="13999"/>
                  </a:cubicBezTo>
                  <a:cubicBezTo>
                    <a:pt x="2410" y="15450"/>
                    <a:pt x="5833" y="15621"/>
                    <a:pt x="8062" y="14373"/>
                  </a:cubicBezTo>
                  <a:cubicBezTo>
                    <a:pt x="8222" y="14256"/>
                    <a:pt x="8461" y="14131"/>
                    <a:pt x="8620" y="13999"/>
                  </a:cubicBezTo>
                  <a:lnTo>
                    <a:pt x="21836" y="5334"/>
                  </a:lnTo>
                  <a:cubicBezTo>
                    <a:pt x="23746" y="3875"/>
                    <a:pt x="23508" y="1691"/>
                    <a:pt x="21279" y="443"/>
                  </a:cubicBezTo>
                  <a:cubicBezTo>
                    <a:pt x="19209" y="-672"/>
                    <a:pt x="16263" y="-672"/>
                    <a:pt x="14272" y="443"/>
                  </a:cubicBezTo>
                  <a:close/>
                </a:path>
              </a:pathLst>
            </a:custGeom>
            <a:solidFill>
              <a:srgbClr val="A5A5A5"/>
            </a:solidFill>
            <a:ln w="7869" cap="flat">
              <a:noFill/>
              <a:prstDash val="solid"/>
              <a:miter/>
            </a:ln>
          </p:spPr>
          <p:txBody>
            <a:bodyPr rtlCol="0" anchor="ctr"/>
            <a:lstStyle/>
            <a:p>
              <a:endParaRPr lang="en-GB" sz="1100"/>
            </a:p>
          </p:txBody>
        </p:sp>
        <p:sp>
          <p:nvSpPr>
            <p:cNvPr id="434" name="Freeform: Shape 433">
              <a:extLst>
                <a:ext uri="{FF2B5EF4-FFF2-40B4-BE49-F238E27FC236}">
                  <a16:creationId xmlns:a16="http://schemas.microsoft.com/office/drawing/2014/main" id="{3F8C04BE-7B58-F2CB-EDD0-DF710B1DD06D}"/>
                </a:ext>
              </a:extLst>
            </p:cNvPr>
            <p:cNvSpPr/>
            <p:nvPr/>
          </p:nvSpPr>
          <p:spPr>
            <a:xfrm>
              <a:off x="8519745" y="9892583"/>
              <a:ext cx="23863" cy="15600"/>
            </a:xfrm>
            <a:custGeom>
              <a:avLst/>
              <a:gdLst>
                <a:gd name="connsiteX0" fmla="*/ 8254 w 23863"/>
                <a:gd name="connsiteY0" fmla="*/ 724 h 15600"/>
                <a:gd name="connsiteX1" fmla="*/ 929 w 23863"/>
                <a:gd name="connsiteY1" fmla="*/ 482 h 15600"/>
                <a:gd name="connsiteX2" fmla="*/ 531 w 23863"/>
                <a:gd name="connsiteY2" fmla="*/ 5271 h 15600"/>
                <a:gd name="connsiteX3" fmla="*/ 849 w 23863"/>
                <a:gd name="connsiteY3" fmla="*/ 5512 h 15600"/>
                <a:gd name="connsiteX4" fmla="*/ 13906 w 23863"/>
                <a:gd name="connsiteY4" fmla="*/ 13990 h 15600"/>
                <a:gd name="connsiteX5" fmla="*/ 21231 w 23863"/>
                <a:gd name="connsiteY5" fmla="*/ 14419 h 15600"/>
                <a:gd name="connsiteX6" fmla="*/ 21868 w 23863"/>
                <a:gd name="connsiteY6" fmla="*/ 9646 h 15600"/>
                <a:gd name="connsiteX7" fmla="*/ 20992 w 23863"/>
                <a:gd name="connsiteY7" fmla="*/ 9124 h 1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63" h="15600">
                  <a:moveTo>
                    <a:pt x="8254" y="724"/>
                  </a:moveTo>
                  <a:cubicBezTo>
                    <a:pt x="6343" y="-665"/>
                    <a:pt x="2999" y="-774"/>
                    <a:pt x="929" y="482"/>
                  </a:cubicBezTo>
                  <a:cubicBezTo>
                    <a:pt x="-1221" y="1738"/>
                    <a:pt x="-1379" y="3882"/>
                    <a:pt x="531" y="5271"/>
                  </a:cubicBezTo>
                  <a:cubicBezTo>
                    <a:pt x="611" y="5357"/>
                    <a:pt x="769" y="5435"/>
                    <a:pt x="849" y="5512"/>
                  </a:cubicBezTo>
                  <a:lnTo>
                    <a:pt x="13906" y="13990"/>
                  </a:lnTo>
                  <a:cubicBezTo>
                    <a:pt x="15737" y="15426"/>
                    <a:pt x="19002" y="15621"/>
                    <a:pt x="21231" y="14419"/>
                  </a:cubicBezTo>
                  <a:cubicBezTo>
                    <a:pt x="23381" y="13226"/>
                    <a:pt x="23699" y="11081"/>
                    <a:pt x="21868" y="9646"/>
                  </a:cubicBezTo>
                  <a:cubicBezTo>
                    <a:pt x="21629" y="9451"/>
                    <a:pt x="21311" y="9272"/>
                    <a:pt x="20992" y="9124"/>
                  </a:cubicBezTo>
                  <a:close/>
                </a:path>
              </a:pathLst>
            </a:custGeom>
            <a:solidFill>
              <a:srgbClr val="A5A5A5"/>
            </a:solidFill>
            <a:ln w="7869" cap="flat">
              <a:noFill/>
              <a:prstDash val="solid"/>
              <a:miter/>
            </a:ln>
          </p:spPr>
          <p:txBody>
            <a:bodyPr rtlCol="0" anchor="ctr"/>
            <a:lstStyle/>
            <a:p>
              <a:endParaRPr lang="en-GB" sz="1100"/>
            </a:p>
          </p:txBody>
        </p:sp>
        <p:sp>
          <p:nvSpPr>
            <p:cNvPr id="435" name="Freeform: Shape 434">
              <a:extLst>
                <a:ext uri="{FF2B5EF4-FFF2-40B4-BE49-F238E27FC236}">
                  <a16:creationId xmlns:a16="http://schemas.microsoft.com/office/drawing/2014/main" id="{7566FB34-B741-B27D-C571-CE83469107CB}"/>
                </a:ext>
              </a:extLst>
            </p:cNvPr>
            <p:cNvSpPr/>
            <p:nvPr/>
          </p:nvSpPr>
          <p:spPr>
            <a:xfrm>
              <a:off x="8543608" y="9845788"/>
              <a:ext cx="23884" cy="7799"/>
            </a:xfrm>
            <a:custGeom>
              <a:avLst/>
              <a:gdLst>
                <a:gd name="connsiteX0" fmla="*/ 18704 w 23884"/>
                <a:gd name="connsiteY0" fmla="*/ -388 h 7799"/>
                <a:gd name="connsiteX1" fmla="*/ 3577 w 23884"/>
                <a:gd name="connsiteY1" fmla="*/ -388 h 7799"/>
                <a:gd name="connsiteX2" fmla="*/ -802 w 23884"/>
                <a:gd name="connsiteY2" fmla="*/ 3511 h 7799"/>
                <a:gd name="connsiteX3" fmla="*/ 3577 w 23884"/>
                <a:gd name="connsiteY3" fmla="*/ 7411 h 7799"/>
                <a:gd name="connsiteX4" fmla="*/ 18704 w 23884"/>
                <a:gd name="connsiteY4" fmla="*/ 7411 h 7799"/>
                <a:gd name="connsiteX5" fmla="*/ 23083 w 23884"/>
                <a:gd name="connsiteY5" fmla="*/ 3511 h 7799"/>
                <a:gd name="connsiteX6" fmla="*/ 18704 w 23884"/>
                <a:gd name="connsiteY6" fmla="*/ -388 h 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84" h="7799">
                  <a:moveTo>
                    <a:pt x="18704" y="-388"/>
                  </a:moveTo>
                  <a:lnTo>
                    <a:pt x="3577" y="-388"/>
                  </a:lnTo>
                  <a:cubicBezTo>
                    <a:pt x="1109" y="-388"/>
                    <a:pt x="-802" y="1359"/>
                    <a:pt x="-802" y="3511"/>
                  </a:cubicBezTo>
                  <a:cubicBezTo>
                    <a:pt x="-802" y="5664"/>
                    <a:pt x="1109" y="7411"/>
                    <a:pt x="3577" y="7411"/>
                  </a:cubicBezTo>
                  <a:lnTo>
                    <a:pt x="18704" y="7411"/>
                  </a:lnTo>
                  <a:cubicBezTo>
                    <a:pt x="21172" y="7411"/>
                    <a:pt x="23083" y="5664"/>
                    <a:pt x="23083" y="3511"/>
                  </a:cubicBezTo>
                  <a:cubicBezTo>
                    <a:pt x="23083" y="1359"/>
                    <a:pt x="21172" y="-388"/>
                    <a:pt x="18704" y="-388"/>
                  </a:cubicBezTo>
                  <a:close/>
                </a:path>
              </a:pathLst>
            </a:custGeom>
            <a:solidFill>
              <a:srgbClr val="A5A5A5"/>
            </a:solidFill>
            <a:ln w="7869" cap="flat">
              <a:noFill/>
              <a:prstDash val="solid"/>
              <a:miter/>
            </a:ln>
          </p:spPr>
          <p:txBody>
            <a:bodyPr rtlCol="0" anchor="ctr"/>
            <a:lstStyle/>
            <a:p>
              <a:endParaRPr lang="en-GB" sz="1100"/>
            </a:p>
          </p:txBody>
        </p:sp>
        <p:sp>
          <p:nvSpPr>
            <p:cNvPr id="436" name="Freeform: Shape 435">
              <a:extLst>
                <a:ext uri="{FF2B5EF4-FFF2-40B4-BE49-F238E27FC236}">
                  <a16:creationId xmlns:a16="http://schemas.microsoft.com/office/drawing/2014/main" id="{D8BE77F5-3E4C-19CA-8EDC-162F22475F19}"/>
                </a:ext>
              </a:extLst>
            </p:cNvPr>
            <p:cNvSpPr/>
            <p:nvPr/>
          </p:nvSpPr>
          <p:spPr>
            <a:xfrm rot="9670429" flipV="1">
              <a:off x="7504391" y="9821436"/>
              <a:ext cx="94613" cy="92916"/>
            </a:xfrm>
            <a:custGeom>
              <a:avLst/>
              <a:gdLst>
                <a:gd name="connsiteX0" fmla="*/ 47524 w 94613"/>
                <a:gd name="connsiteY0" fmla="*/ 63045 h 92916"/>
                <a:gd name="connsiteX1" fmla="*/ 30866 w 94613"/>
                <a:gd name="connsiteY1" fmla="*/ 46648 h 92916"/>
                <a:gd name="connsiteX2" fmla="*/ 47524 w 94613"/>
                <a:gd name="connsiteY2" fmla="*/ 30250 h 92916"/>
                <a:gd name="connsiteX3" fmla="*/ 64181 w 94613"/>
                <a:gd name="connsiteY3" fmla="*/ 46648 h 92916"/>
                <a:gd name="connsiteX4" fmla="*/ 47524 w 94613"/>
                <a:gd name="connsiteY4" fmla="*/ 63045 h 92916"/>
                <a:gd name="connsiteX5" fmla="*/ 85058 w 94613"/>
                <a:gd name="connsiteY5" fmla="*/ 36372 h 92916"/>
                <a:gd name="connsiteX6" fmla="*/ 81505 w 94613"/>
                <a:gd name="connsiteY6" fmla="*/ 27846 h 92916"/>
                <a:gd name="connsiteX7" fmla="*/ 85058 w 94613"/>
                <a:gd name="connsiteY7" fmla="*/ 17570 h 92916"/>
                <a:gd name="connsiteX8" fmla="*/ 77063 w 94613"/>
                <a:gd name="connsiteY8" fmla="*/ 9699 h 92916"/>
                <a:gd name="connsiteX9" fmla="*/ 66624 w 94613"/>
                <a:gd name="connsiteY9" fmla="*/ 13198 h 92916"/>
                <a:gd name="connsiteX10" fmla="*/ 57962 w 94613"/>
                <a:gd name="connsiteY10" fmla="*/ 9699 h 92916"/>
                <a:gd name="connsiteX11" fmla="*/ 53076 w 94613"/>
                <a:gd name="connsiteY11" fmla="*/ 80 h 92916"/>
                <a:gd name="connsiteX12" fmla="*/ 41971 w 94613"/>
                <a:gd name="connsiteY12" fmla="*/ 80 h 92916"/>
                <a:gd name="connsiteX13" fmla="*/ 37085 w 94613"/>
                <a:gd name="connsiteY13" fmla="*/ 9699 h 92916"/>
                <a:gd name="connsiteX14" fmla="*/ 28423 w 94613"/>
                <a:gd name="connsiteY14" fmla="*/ 13198 h 92916"/>
                <a:gd name="connsiteX15" fmla="*/ 17985 w 94613"/>
                <a:gd name="connsiteY15" fmla="*/ 9699 h 92916"/>
                <a:gd name="connsiteX16" fmla="*/ 9989 w 94613"/>
                <a:gd name="connsiteY16" fmla="*/ 17570 h 92916"/>
                <a:gd name="connsiteX17" fmla="*/ 13543 w 94613"/>
                <a:gd name="connsiteY17" fmla="*/ 27846 h 92916"/>
                <a:gd name="connsiteX18" fmla="*/ 9989 w 94613"/>
                <a:gd name="connsiteY18" fmla="*/ 36372 h 92916"/>
                <a:gd name="connsiteX19" fmla="*/ 217 w 94613"/>
                <a:gd name="connsiteY19" fmla="*/ 41182 h 92916"/>
                <a:gd name="connsiteX20" fmla="*/ 217 w 94613"/>
                <a:gd name="connsiteY20" fmla="*/ 52113 h 92916"/>
                <a:gd name="connsiteX21" fmla="*/ 9989 w 94613"/>
                <a:gd name="connsiteY21" fmla="*/ 56923 h 92916"/>
                <a:gd name="connsiteX22" fmla="*/ 13543 w 94613"/>
                <a:gd name="connsiteY22" fmla="*/ 65450 h 92916"/>
                <a:gd name="connsiteX23" fmla="*/ 9989 w 94613"/>
                <a:gd name="connsiteY23" fmla="*/ 75725 h 92916"/>
                <a:gd name="connsiteX24" fmla="*/ 17763 w 94613"/>
                <a:gd name="connsiteY24" fmla="*/ 83377 h 92916"/>
                <a:gd name="connsiteX25" fmla="*/ 28201 w 94613"/>
                <a:gd name="connsiteY25" fmla="*/ 79879 h 92916"/>
                <a:gd name="connsiteX26" fmla="*/ 36863 w 94613"/>
                <a:gd name="connsiteY26" fmla="*/ 83377 h 92916"/>
                <a:gd name="connsiteX27" fmla="*/ 41749 w 94613"/>
                <a:gd name="connsiteY27" fmla="*/ 92997 h 92916"/>
                <a:gd name="connsiteX28" fmla="*/ 52854 w 94613"/>
                <a:gd name="connsiteY28" fmla="*/ 92997 h 92916"/>
                <a:gd name="connsiteX29" fmla="*/ 57740 w 94613"/>
                <a:gd name="connsiteY29" fmla="*/ 83377 h 92916"/>
                <a:gd name="connsiteX30" fmla="*/ 66402 w 94613"/>
                <a:gd name="connsiteY30" fmla="*/ 79879 h 92916"/>
                <a:gd name="connsiteX31" fmla="*/ 76841 w 94613"/>
                <a:gd name="connsiteY31" fmla="*/ 83377 h 92916"/>
                <a:gd name="connsiteX32" fmla="*/ 84837 w 94613"/>
                <a:gd name="connsiteY32" fmla="*/ 75725 h 92916"/>
                <a:gd name="connsiteX33" fmla="*/ 81283 w 94613"/>
                <a:gd name="connsiteY33" fmla="*/ 65450 h 92916"/>
                <a:gd name="connsiteX34" fmla="*/ 85058 w 94613"/>
                <a:gd name="connsiteY34" fmla="*/ 56923 h 92916"/>
                <a:gd name="connsiteX35" fmla="*/ 94830 w 94613"/>
                <a:gd name="connsiteY35" fmla="*/ 52113 h 92916"/>
                <a:gd name="connsiteX36" fmla="*/ 94830 w 94613"/>
                <a:gd name="connsiteY36" fmla="*/ 41182 h 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4613" h="92916">
                  <a:moveTo>
                    <a:pt x="47524" y="63045"/>
                  </a:moveTo>
                  <a:cubicBezTo>
                    <a:pt x="38195" y="63045"/>
                    <a:pt x="30866" y="55611"/>
                    <a:pt x="30866" y="46648"/>
                  </a:cubicBezTo>
                  <a:cubicBezTo>
                    <a:pt x="30866" y="37684"/>
                    <a:pt x="38418" y="30250"/>
                    <a:pt x="47524" y="30250"/>
                  </a:cubicBezTo>
                  <a:cubicBezTo>
                    <a:pt x="56852" y="30250"/>
                    <a:pt x="64181" y="37684"/>
                    <a:pt x="64181" y="46648"/>
                  </a:cubicBezTo>
                  <a:cubicBezTo>
                    <a:pt x="64181" y="55611"/>
                    <a:pt x="56630" y="63045"/>
                    <a:pt x="47524" y="63045"/>
                  </a:cubicBezTo>
                  <a:close/>
                  <a:moveTo>
                    <a:pt x="85058" y="36372"/>
                  </a:moveTo>
                  <a:cubicBezTo>
                    <a:pt x="84170" y="33311"/>
                    <a:pt x="83060" y="30469"/>
                    <a:pt x="81505" y="27846"/>
                  </a:cubicBezTo>
                  <a:lnTo>
                    <a:pt x="85058" y="17570"/>
                  </a:lnTo>
                  <a:lnTo>
                    <a:pt x="77063" y="9699"/>
                  </a:lnTo>
                  <a:lnTo>
                    <a:pt x="66624" y="13198"/>
                  </a:lnTo>
                  <a:cubicBezTo>
                    <a:pt x="63959" y="11667"/>
                    <a:pt x="61072" y="10574"/>
                    <a:pt x="57962" y="9699"/>
                  </a:cubicBezTo>
                  <a:lnTo>
                    <a:pt x="53076" y="80"/>
                  </a:lnTo>
                  <a:lnTo>
                    <a:pt x="41971" y="80"/>
                  </a:lnTo>
                  <a:lnTo>
                    <a:pt x="37085" y="9699"/>
                  </a:lnTo>
                  <a:cubicBezTo>
                    <a:pt x="33976" y="10574"/>
                    <a:pt x="31089" y="11667"/>
                    <a:pt x="28423" y="13198"/>
                  </a:cubicBezTo>
                  <a:lnTo>
                    <a:pt x="17985" y="9699"/>
                  </a:lnTo>
                  <a:lnTo>
                    <a:pt x="9989" y="17570"/>
                  </a:lnTo>
                  <a:lnTo>
                    <a:pt x="13543" y="27846"/>
                  </a:lnTo>
                  <a:cubicBezTo>
                    <a:pt x="11988" y="30469"/>
                    <a:pt x="10878" y="33311"/>
                    <a:pt x="9989" y="36372"/>
                  </a:cubicBezTo>
                  <a:lnTo>
                    <a:pt x="217" y="41182"/>
                  </a:lnTo>
                  <a:lnTo>
                    <a:pt x="217" y="52113"/>
                  </a:lnTo>
                  <a:lnTo>
                    <a:pt x="9989" y="56923"/>
                  </a:lnTo>
                  <a:cubicBezTo>
                    <a:pt x="10878" y="59984"/>
                    <a:pt x="11988" y="62826"/>
                    <a:pt x="13543" y="65450"/>
                  </a:cubicBezTo>
                  <a:lnTo>
                    <a:pt x="9989" y="75725"/>
                  </a:lnTo>
                  <a:lnTo>
                    <a:pt x="17763" y="83377"/>
                  </a:lnTo>
                  <a:lnTo>
                    <a:pt x="28201" y="79879"/>
                  </a:lnTo>
                  <a:cubicBezTo>
                    <a:pt x="30866" y="81409"/>
                    <a:pt x="33754" y="82502"/>
                    <a:pt x="36863" y="83377"/>
                  </a:cubicBezTo>
                  <a:lnTo>
                    <a:pt x="41749" y="92997"/>
                  </a:lnTo>
                  <a:lnTo>
                    <a:pt x="52854" y="92997"/>
                  </a:lnTo>
                  <a:lnTo>
                    <a:pt x="57740" y="83377"/>
                  </a:lnTo>
                  <a:cubicBezTo>
                    <a:pt x="60850" y="82502"/>
                    <a:pt x="63737" y="81409"/>
                    <a:pt x="66402" y="79879"/>
                  </a:cubicBezTo>
                  <a:lnTo>
                    <a:pt x="76841" y="83377"/>
                  </a:lnTo>
                  <a:lnTo>
                    <a:pt x="84837" y="75725"/>
                  </a:lnTo>
                  <a:lnTo>
                    <a:pt x="81283" y="65450"/>
                  </a:lnTo>
                  <a:cubicBezTo>
                    <a:pt x="82837" y="62826"/>
                    <a:pt x="84170" y="59765"/>
                    <a:pt x="85058" y="56923"/>
                  </a:cubicBezTo>
                  <a:lnTo>
                    <a:pt x="94830" y="52113"/>
                  </a:lnTo>
                  <a:lnTo>
                    <a:pt x="94830" y="41182"/>
                  </a:lnTo>
                  <a:close/>
                </a:path>
              </a:pathLst>
            </a:custGeom>
            <a:solidFill>
              <a:srgbClr val="A5A5A5"/>
            </a:solidFill>
            <a:ln w="7869" cap="flat">
              <a:noFill/>
              <a:prstDash val="solid"/>
              <a:miter/>
            </a:ln>
          </p:spPr>
          <p:txBody>
            <a:bodyPr rtlCol="0" anchor="ctr"/>
            <a:lstStyle/>
            <a:p>
              <a:endParaRPr lang="en-GB" sz="1100"/>
            </a:p>
          </p:txBody>
        </p:sp>
        <p:sp>
          <p:nvSpPr>
            <p:cNvPr id="437" name="Freeform: Shape 436">
              <a:extLst>
                <a:ext uri="{FF2B5EF4-FFF2-40B4-BE49-F238E27FC236}">
                  <a16:creationId xmlns:a16="http://schemas.microsoft.com/office/drawing/2014/main" id="{58CDB4FF-C780-B7CF-8C5B-7E87010E1BBB}"/>
                </a:ext>
              </a:extLst>
            </p:cNvPr>
            <p:cNvSpPr/>
            <p:nvPr/>
          </p:nvSpPr>
          <p:spPr>
            <a:xfrm rot="9670429" flipV="1">
              <a:off x="7578577" y="9880174"/>
              <a:ext cx="94614" cy="92916"/>
            </a:xfrm>
            <a:custGeom>
              <a:avLst/>
              <a:gdLst>
                <a:gd name="connsiteX0" fmla="*/ 47526 w 94614"/>
                <a:gd name="connsiteY0" fmla="*/ 63046 h 92916"/>
                <a:gd name="connsiteX1" fmla="*/ 30869 w 94614"/>
                <a:gd name="connsiteY1" fmla="*/ 46649 h 92916"/>
                <a:gd name="connsiteX2" fmla="*/ 47526 w 94614"/>
                <a:gd name="connsiteY2" fmla="*/ 30252 h 92916"/>
                <a:gd name="connsiteX3" fmla="*/ 64184 w 94614"/>
                <a:gd name="connsiteY3" fmla="*/ 46649 h 92916"/>
                <a:gd name="connsiteX4" fmla="*/ 47526 w 94614"/>
                <a:gd name="connsiteY4" fmla="*/ 63046 h 92916"/>
                <a:gd name="connsiteX5" fmla="*/ 81508 w 94614"/>
                <a:gd name="connsiteY5" fmla="*/ 27847 h 92916"/>
                <a:gd name="connsiteX6" fmla="*/ 85061 w 94614"/>
                <a:gd name="connsiteY6" fmla="*/ 17572 h 92916"/>
                <a:gd name="connsiteX7" fmla="*/ 77066 w 94614"/>
                <a:gd name="connsiteY7" fmla="*/ 9701 h 92916"/>
                <a:gd name="connsiteX8" fmla="*/ 66627 w 94614"/>
                <a:gd name="connsiteY8" fmla="*/ 13199 h 92916"/>
                <a:gd name="connsiteX9" fmla="*/ 57965 w 94614"/>
                <a:gd name="connsiteY9" fmla="*/ 9701 h 92916"/>
                <a:gd name="connsiteX10" fmla="*/ 53079 w 94614"/>
                <a:gd name="connsiteY10" fmla="*/ 82 h 92916"/>
                <a:gd name="connsiteX11" fmla="*/ 41974 w 94614"/>
                <a:gd name="connsiteY11" fmla="*/ 82 h 92916"/>
                <a:gd name="connsiteX12" fmla="*/ 37088 w 94614"/>
                <a:gd name="connsiteY12" fmla="*/ 9701 h 92916"/>
                <a:gd name="connsiteX13" fmla="*/ 28426 w 94614"/>
                <a:gd name="connsiteY13" fmla="*/ 13199 h 92916"/>
                <a:gd name="connsiteX14" fmla="*/ 17987 w 94614"/>
                <a:gd name="connsiteY14" fmla="*/ 9701 h 92916"/>
                <a:gd name="connsiteX15" fmla="*/ 10214 w 94614"/>
                <a:gd name="connsiteY15" fmla="*/ 17353 h 92916"/>
                <a:gd name="connsiteX16" fmla="*/ 13545 w 94614"/>
                <a:gd name="connsiteY16" fmla="*/ 27629 h 92916"/>
                <a:gd name="connsiteX17" fmla="*/ 9992 w 94614"/>
                <a:gd name="connsiteY17" fmla="*/ 36155 h 92916"/>
                <a:gd name="connsiteX18" fmla="*/ 219 w 94614"/>
                <a:gd name="connsiteY18" fmla="*/ 40965 h 92916"/>
                <a:gd name="connsiteX19" fmla="*/ 219 w 94614"/>
                <a:gd name="connsiteY19" fmla="*/ 51896 h 92916"/>
                <a:gd name="connsiteX20" fmla="*/ 9992 w 94614"/>
                <a:gd name="connsiteY20" fmla="*/ 56706 h 92916"/>
                <a:gd name="connsiteX21" fmla="*/ 13545 w 94614"/>
                <a:gd name="connsiteY21" fmla="*/ 65233 h 92916"/>
                <a:gd name="connsiteX22" fmla="*/ 10214 w 94614"/>
                <a:gd name="connsiteY22" fmla="*/ 75508 h 92916"/>
                <a:gd name="connsiteX23" fmla="*/ 17987 w 94614"/>
                <a:gd name="connsiteY23" fmla="*/ 83160 h 92916"/>
                <a:gd name="connsiteX24" fmla="*/ 28426 w 94614"/>
                <a:gd name="connsiteY24" fmla="*/ 79881 h 92916"/>
                <a:gd name="connsiteX25" fmla="*/ 37088 w 94614"/>
                <a:gd name="connsiteY25" fmla="*/ 83379 h 92916"/>
                <a:gd name="connsiteX26" fmla="*/ 41974 w 94614"/>
                <a:gd name="connsiteY26" fmla="*/ 92998 h 92916"/>
                <a:gd name="connsiteX27" fmla="*/ 53079 w 94614"/>
                <a:gd name="connsiteY27" fmla="*/ 92998 h 92916"/>
                <a:gd name="connsiteX28" fmla="*/ 57965 w 94614"/>
                <a:gd name="connsiteY28" fmla="*/ 83379 h 92916"/>
                <a:gd name="connsiteX29" fmla="*/ 66627 w 94614"/>
                <a:gd name="connsiteY29" fmla="*/ 79881 h 92916"/>
                <a:gd name="connsiteX30" fmla="*/ 77066 w 94614"/>
                <a:gd name="connsiteY30" fmla="*/ 83379 h 92916"/>
                <a:gd name="connsiteX31" fmla="*/ 84839 w 94614"/>
                <a:gd name="connsiteY31" fmla="*/ 75508 h 92916"/>
                <a:gd name="connsiteX32" fmla="*/ 81508 w 94614"/>
                <a:gd name="connsiteY32" fmla="*/ 65452 h 92916"/>
                <a:gd name="connsiteX33" fmla="*/ 85061 w 94614"/>
                <a:gd name="connsiteY33" fmla="*/ 56925 h 92916"/>
                <a:gd name="connsiteX34" fmla="*/ 94833 w 94614"/>
                <a:gd name="connsiteY34" fmla="*/ 52115 h 92916"/>
                <a:gd name="connsiteX35" fmla="*/ 94833 w 94614"/>
                <a:gd name="connsiteY35" fmla="*/ 41184 h 92916"/>
                <a:gd name="connsiteX36" fmla="*/ 85061 w 94614"/>
                <a:gd name="connsiteY36" fmla="*/ 36374 h 92916"/>
                <a:gd name="connsiteX37" fmla="*/ 81508 w 94614"/>
                <a:gd name="connsiteY37" fmla="*/ 27847 h 92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4614" h="92916">
                  <a:moveTo>
                    <a:pt x="47526" y="63046"/>
                  </a:moveTo>
                  <a:cubicBezTo>
                    <a:pt x="38198" y="63046"/>
                    <a:pt x="30869" y="55613"/>
                    <a:pt x="30869" y="46649"/>
                  </a:cubicBezTo>
                  <a:cubicBezTo>
                    <a:pt x="30869" y="37467"/>
                    <a:pt x="38420" y="30252"/>
                    <a:pt x="47526" y="30252"/>
                  </a:cubicBezTo>
                  <a:cubicBezTo>
                    <a:pt x="56855" y="30252"/>
                    <a:pt x="64184" y="37686"/>
                    <a:pt x="64184" y="46649"/>
                  </a:cubicBezTo>
                  <a:cubicBezTo>
                    <a:pt x="64184" y="55613"/>
                    <a:pt x="56855" y="63046"/>
                    <a:pt x="47526" y="63046"/>
                  </a:cubicBezTo>
                  <a:close/>
                  <a:moveTo>
                    <a:pt x="81508" y="27847"/>
                  </a:moveTo>
                  <a:lnTo>
                    <a:pt x="85061" y="17572"/>
                  </a:lnTo>
                  <a:lnTo>
                    <a:pt x="77066" y="9701"/>
                  </a:lnTo>
                  <a:lnTo>
                    <a:pt x="66627" y="13199"/>
                  </a:lnTo>
                  <a:cubicBezTo>
                    <a:pt x="63962" y="11669"/>
                    <a:pt x="60852" y="10576"/>
                    <a:pt x="57965" y="9701"/>
                  </a:cubicBezTo>
                  <a:lnTo>
                    <a:pt x="53079" y="82"/>
                  </a:lnTo>
                  <a:lnTo>
                    <a:pt x="41974" y="82"/>
                  </a:lnTo>
                  <a:lnTo>
                    <a:pt x="37088" y="9701"/>
                  </a:lnTo>
                  <a:cubicBezTo>
                    <a:pt x="33978" y="10576"/>
                    <a:pt x="31091" y="11669"/>
                    <a:pt x="28426" y="13199"/>
                  </a:cubicBezTo>
                  <a:lnTo>
                    <a:pt x="17987" y="9701"/>
                  </a:lnTo>
                  <a:lnTo>
                    <a:pt x="10214" y="17353"/>
                  </a:lnTo>
                  <a:lnTo>
                    <a:pt x="13545" y="27629"/>
                  </a:lnTo>
                  <a:cubicBezTo>
                    <a:pt x="11991" y="30252"/>
                    <a:pt x="10880" y="33313"/>
                    <a:pt x="9992" y="36155"/>
                  </a:cubicBezTo>
                  <a:lnTo>
                    <a:pt x="219" y="40965"/>
                  </a:lnTo>
                  <a:lnTo>
                    <a:pt x="219" y="51896"/>
                  </a:lnTo>
                  <a:lnTo>
                    <a:pt x="9992" y="56706"/>
                  </a:lnTo>
                  <a:cubicBezTo>
                    <a:pt x="10880" y="59767"/>
                    <a:pt x="11991" y="62609"/>
                    <a:pt x="13545" y="65233"/>
                  </a:cubicBezTo>
                  <a:lnTo>
                    <a:pt x="10214" y="75508"/>
                  </a:lnTo>
                  <a:lnTo>
                    <a:pt x="17987" y="83160"/>
                  </a:lnTo>
                  <a:lnTo>
                    <a:pt x="28426" y="79881"/>
                  </a:lnTo>
                  <a:cubicBezTo>
                    <a:pt x="31091" y="81411"/>
                    <a:pt x="33978" y="82504"/>
                    <a:pt x="37088" y="83379"/>
                  </a:cubicBezTo>
                  <a:lnTo>
                    <a:pt x="41974" y="92998"/>
                  </a:lnTo>
                  <a:lnTo>
                    <a:pt x="53079" y="92998"/>
                  </a:lnTo>
                  <a:lnTo>
                    <a:pt x="57965" y="83379"/>
                  </a:lnTo>
                  <a:cubicBezTo>
                    <a:pt x="61074" y="82504"/>
                    <a:pt x="63962" y="81411"/>
                    <a:pt x="66627" y="79881"/>
                  </a:cubicBezTo>
                  <a:lnTo>
                    <a:pt x="77066" y="83379"/>
                  </a:lnTo>
                  <a:lnTo>
                    <a:pt x="84839" y="75508"/>
                  </a:lnTo>
                  <a:lnTo>
                    <a:pt x="81508" y="65452"/>
                  </a:lnTo>
                  <a:cubicBezTo>
                    <a:pt x="83062" y="62828"/>
                    <a:pt x="84173" y="59986"/>
                    <a:pt x="85061" y="56925"/>
                  </a:cubicBezTo>
                  <a:lnTo>
                    <a:pt x="94833" y="52115"/>
                  </a:lnTo>
                  <a:lnTo>
                    <a:pt x="94833" y="41184"/>
                  </a:lnTo>
                  <a:lnTo>
                    <a:pt x="85061" y="36374"/>
                  </a:lnTo>
                  <a:cubicBezTo>
                    <a:pt x="84173" y="33313"/>
                    <a:pt x="83062" y="30471"/>
                    <a:pt x="81508" y="27847"/>
                  </a:cubicBezTo>
                  <a:close/>
                </a:path>
              </a:pathLst>
            </a:custGeom>
            <a:solidFill>
              <a:srgbClr val="A5A5A5"/>
            </a:solidFill>
            <a:ln w="7869" cap="flat">
              <a:noFill/>
              <a:prstDash val="solid"/>
              <a:miter/>
            </a:ln>
          </p:spPr>
          <p:txBody>
            <a:bodyPr rtlCol="0" anchor="ctr"/>
            <a:lstStyle/>
            <a:p>
              <a:endParaRPr lang="en-GB" sz="1100"/>
            </a:p>
          </p:txBody>
        </p:sp>
        <p:sp>
          <p:nvSpPr>
            <p:cNvPr id="438" name="TextBox 437">
              <a:extLst>
                <a:ext uri="{FF2B5EF4-FFF2-40B4-BE49-F238E27FC236}">
                  <a16:creationId xmlns:a16="http://schemas.microsoft.com/office/drawing/2014/main" id="{A34CC111-51D8-4392-4D81-C201177C7BFD}"/>
                </a:ext>
              </a:extLst>
            </p:cNvPr>
            <p:cNvSpPr txBox="1"/>
            <p:nvPr/>
          </p:nvSpPr>
          <p:spPr>
            <a:xfrm>
              <a:off x="8179799" y="9917060"/>
              <a:ext cx="611065"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data files</a:t>
              </a:r>
            </a:p>
          </p:txBody>
        </p:sp>
        <p:sp>
          <p:nvSpPr>
            <p:cNvPr id="439" name="Freeform: Shape 438">
              <a:extLst>
                <a:ext uri="{FF2B5EF4-FFF2-40B4-BE49-F238E27FC236}">
                  <a16:creationId xmlns:a16="http://schemas.microsoft.com/office/drawing/2014/main" id="{2DC13BE8-3F00-CA47-8C45-DCCE063747A5}"/>
                </a:ext>
              </a:extLst>
            </p:cNvPr>
            <p:cNvSpPr/>
            <p:nvPr/>
          </p:nvSpPr>
          <p:spPr>
            <a:xfrm>
              <a:off x="6768158" y="8574477"/>
              <a:ext cx="102920" cy="30832"/>
            </a:xfrm>
            <a:custGeom>
              <a:avLst/>
              <a:gdLst>
                <a:gd name="connsiteX0" fmla="*/ -640 w 102920"/>
                <a:gd name="connsiteY0" fmla="*/ -266 h 30832"/>
                <a:gd name="connsiteX1" fmla="*/ 102280 w 102920"/>
                <a:gd name="connsiteY1" fmla="*/ -266 h 30832"/>
              </a:gdLst>
              <a:ahLst/>
              <a:cxnLst>
                <a:cxn ang="0">
                  <a:pos x="connsiteX0" y="connsiteY0"/>
                </a:cxn>
                <a:cxn ang="0">
                  <a:pos x="connsiteX1" y="connsiteY1"/>
                </a:cxn>
              </a:cxnLst>
              <a:rect l="l" t="t" r="r" b="b"/>
              <a:pathLst>
                <a:path w="102920" h="30832">
                  <a:moveTo>
                    <a:pt x="-640" y="-266"/>
                  </a:moveTo>
                  <a:lnTo>
                    <a:pt x="102280" y="-266"/>
                  </a:lnTo>
                </a:path>
              </a:pathLst>
            </a:custGeom>
            <a:noFill/>
            <a:ln w="31478" cap="rnd">
              <a:solidFill>
                <a:srgbClr val="5B9BD5"/>
              </a:solidFill>
              <a:prstDash val="solid"/>
              <a:round/>
            </a:ln>
          </p:spPr>
          <p:txBody>
            <a:bodyPr rtlCol="0" anchor="ctr"/>
            <a:lstStyle/>
            <a:p>
              <a:endParaRPr lang="en-GB" sz="1100"/>
            </a:p>
          </p:txBody>
        </p:sp>
        <p:sp>
          <p:nvSpPr>
            <p:cNvPr id="440" name="TextBox 439">
              <a:extLst>
                <a:ext uri="{FF2B5EF4-FFF2-40B4-BE49-F238E27FC236}">
                  <a16:creationId xmlns:a16="http://schemas.microsoft.com/office/drawing/2014/main" id="{D7ED9A1E-F874-FDD7-6049-D49431830602}"/>
                </a:ext>
              </a:extLst>
            </p:cNvPr>
            <p:cNvSpPr txBox="1"/>
            <p:nvPr/>
          </p:nvSpPr>
          <p:spPr>
            <a:xfrm>
              <a:off x="7392527" y="7507028"/>
              <a:ext cx="66877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&lt;study1&gt;</a:t>
              </a:r>
            </a:p>
          </p:txBody>
        </p:sp>
        <p:sp>
          <p:nvSpPr>
            <p:cNvPr id="441" name="Freeform: Shape 440">
              <a:extLst>
                <a:ext uri="{FF2B5EF4-FFF2-40B4-BE49-F238E27FC236}">
                  <a16:creationId xmlns:a16="http://schemas.microsoft.com/office/drawing/2014/main" id="{16A5E887-E814-EE53-A53C-6E486FC0A676}"/>
                </a:ext>
              </a:extLst>
            </p:cNvPr>
            <p:cNvSpPr/>
            <p:nvPr/>
          </p:nvSpPr>
          <p:spPr>
            <a:xfrm>
              <a:off x="7526008" y="7307715"/>
              <a:ext cx="331403" cy="209285"/>
            </a:xfrm>
            <a:custGeom>
              <a:avLst/>
              <a:gdLst>
                <a:gd name="connsiteX0" fmla="*/ 313694 w 331403"/>
                <a:gd name="connsiteY0" fmla="*/ 209269 h 209285"/>
                <a:gd name="connsiteX1" fmla="*/ 18118 w 331403"/>
                <a:gd name="connsiteY1" fmla="*/ 209269 h 209285"/>
                <a:gd name="connsiteX2" fmla="*/ 204 w 331403"/>
                <a:gd name="connsiteY2" fmla="*/ 194320 h 209285"/>
                <a:gd name="connsiteX3" fmla="*/ 204 w 331403"/>
                <a:gd name="connsiteY3" fmla="*/ 14932 h 209285"/>
                <a:gd name="connsiteX4" fmla="*/ 18118 w 331403"/>
                <a:gd name="connsiteY4" fmla="*/ -17 h 209285"/>
                <a:gd name="connsiteX5" fmla="*/ 102312 w 331403"/>
                <a:gd name="connsiteY5" fmla="*/ -17 h 209285"/>
                <a:gd name="connsiteX6" fmla="*/ 112165 w 331403"/>
                <a:gd name="connsiteY6" fmla="*/ 2599 h 209285"/>
                <a:gd name="connsiteX7" fmla="*/ 161427 w 331403"/>
                <a:gd name="connsiteY7" fmla="*/ 29881 h 209285"/>
                <a:gd name="connsiteX8" fmla="*/ 313694 w 331403"/>
                <a:gd name="connsiteY8" fmla="*/ 29881 h 209285"/>
                <a:gd name="connsiteX9" fmla="*/ 331608 w 331403"/>
                <a:gd name="connsiteY9" fmla="*/ 44830 h 209285"/>
                <a:gd name="connsiteX10" fmla="*/ 331608 w 331403"/>
                <a:gd name="connsiteY10" fmla="*/ 194320 h 209285"/>
                <a:gd name="connsiteX11" fmla="*/ 313694 w 331403"/>
                <a:gd name="connsiteY11" fmla="*/ 209269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4" y="209269"/>
                  </a:moveTo>
                  <a:lnTo>
                    <a:pt x="18118" y="209269"/>
                  </a:lnTo>
                  <a:cubicBezTo>
                    <a:pt x="8266" y="209269"/>
                    <a:pt x="204" y="202542"/>
                    <a:pt x="204" y="194320"/>
                  </a:cubicBezTo>
                  <a:lnTo>
                    <a:pt x="204" y="14932"/>
                  </a:lnTo>
                  <a:cubicBezTo>
                    <a:pt x="204" y="6710"/>
                    <a:pt x="8266" y="-17"/>
                    <a:pt x="18118" y="-17"/>
                  </a:cubicBezTo>
                  <a:lnTo>
                    <a:pt x="102312" y="-17"/>
                  </a:lnTo>
                  <a:cubicBezTo>
                    <a:pt x="105895" y="-17"/>
                    <a:pt x="109478" y="731"/>
                    <a:pt x="112165" y="2599"/>
                  </a:cubicBezTo>
                  <a:lnTo>
                    <a:pt x="161427" y="29881"/>
                  </a:lnTo>
                  <a:lnTo>
                    <a:pt x="313694" y="29881"/>
                  </a:lnTo>
                  <a:cubicBezTo>
                    <a:pt x="323547" y="29881"/>
                    <a:pt x="331608" y="36608"/>
                    <a:pt x="331608" y="44830"/>
                  </a:cubicBezTo>
                  <a:lnTo>
                    <a:pt x="331608" y="194320"/>
                  </a:lnTo>
                  <a:cubicBezTo>
                    <a:pt x="331608" y="202542"/>
                    <a:pt x="323547" y="209269"/>
                    <a:pt x="313694" y="209269"/>
                  </a:cubicBezTo>
                  <a:close/>
                </a:path>
              </a:pathLst>
            </a:custGeom>
            <a:noFill/>
            <a:ln w="8204" cap="flat">
              <a:solidFill>
                <a:srgbClr val="3A3838"/>
              </a:solidFill>
              <a:prstDash val="solid"/>
              <a:miter/>
            </a:ln>
          </p:spPr>
          <p:txBody>
            <a:bodyPr rtlCol="0" anchor="ctr"/>
            <a:lstStyle/>
            <a:p>
              <a:endParaRPr lang="en-GB" sz="1100"/>
            </a:p>
          </p:txBody>
        </p:sp>
        <p:sp>
          <p:nvSpPr>
            <p:cNvPr id="442" name="Freeform: Shape 441">
              <a:extLst>
                <a:ext uri="{FF2B5EF4-FFF2-40B4-BE49-F238E27FC236}">
                  <a16:creationId xmlns:a16="http://schemas.microsoft.com/office/drawing/2014/main" id="{B41A65F1-EC36-613E-9E09-2085E31ECC72}"/>
                </a:ext>
              </a:extLst>
            </p:cNvPr>
            <p:cNvSpPr/>
            <p:nvPr/>
          </p:nvSpPr>
          <p:spPr>
            <a:xfrm>
              <a:off x="7631999" y="7377258"/>
              <a:ext cx="135348" cy="101396"/>
            </a:xfrm>
            <a:custGeom>
              <a:avLst/>
              <a:gdLst>
                <a:gd name="connsiteX0" fmla="*/ 4109 w 135348"/>
                <a:gd name="connsiteY0" fmla="*/ 87130 h 101396"/>
                <a:gd name="connsiteX1" fmla="*/ 4515 w 135348"/>
                <a:gd name="connsiteY1" fmla="*/ 44397 h 101396"/>
                <a:gd name="connsiteX2" fmla="*/ 60255 w 135348"/>
                <a:gd name="connsiteY2" fmla="*/ 13940 h 101396"/>
                <a:gd name="connsiteX3" fmla="*/ 102738 w 135348"/>
                <a:gd name="connsiteY3" fmla="*/ 9034 h 101396"/>
                <a:gd name="connsiteX4" fmla="*/ 130660 w 135348"/>
                <a:gd name="connsiteY4" fmla="*/ -154 h 101396"/>
                <a:gd name="connsiteX5" fmla="*/ 133908 w 135348"/>
                <a:gd name="connsiteY5" fmla="*/ 9931 h 101396"/>
                <a:gd name="connsiteX6" fmla="*/ 125628 w 135348"/>
                <a:gd name="connsiteY6" fmla="*/ 35396 h 101396"/>
                <a:gd name="connsiteX7" fmla="*/ 104442 w 135348"/>
                <a:gd name="connsiteY7" fmla="*/ 75087 h 101396"/>
                <a:gd name="connsiteX8" fmla="*/ 80302 w 135348"/>
                <a:gd name="connsiteY8" fmla="*/ 95787 h 101396"/>
                <a:gd name="connsiteX9" fmla="*/ 43432 w 135348"/>
                <a:gd name="connsiteY9" fmla="*/ 100794 h 101396"/>
                <a:gd name="connsiteX10" fmla="*/ 4109 w 135348"/>
                <a:gd name="connsiteY10" fmla="*/ 87130 h 10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348" h="101396">
                  <a:moveTo>
                    <a:pt x="4109" y="87130"/>
                  </a:moveTo>
                  <a:cubicBezTo>
                    <a:pt x="-2371" y="77731"/>
                    <a:pt x="-2427" y="56868"/>
                    <a:pt x="4515" y="44397"/>
                  </a:cubicBezTo>
                  <a:cubicBezTo>
                    <a:pt x="11458" y="31917"/>
                    <a:pt x="24364" y="14369"/>
                    <a:pt x="60255" y="13940"/>
                  </a:cubicBezTo>
                  <a:cubicBezTo>
                    <a:pt x="72722" y="13784"/>
                    <a:pt x="91003" y="11381"/>
                    <a:pt x="102738" y="9034"/>
                  </a:cubicBezTo>
                  <a:cubicBezTo>
                    <a:pt x="114474" y="6686"/>
                    <a:pt x="125468" y="-302"/>
                    <a:pt x="130660" y="-154"/>
                  </a:cubicBezTo>
                  <a:cubicBezTo>
                    <a:pt x="135859" y="2"/>
                    <a:pt x="134752" y="4011"/>
                    <a:pt x="133908" y="9931"/>
                  </a:cubicBezTo>
                  <a:cubicBezTo>
                    <a:pt x="133072" y="15858"/>
                    <a:pt x="129267" y="27823"/>
                    <a:pt x="125628" y="35396"/>
                  </a:cubicBezTo>
                  <a:cubicBezTo>
                    <a:pt x="121990" y="42977"/>
                    <a:pt x="111989" y="65018"/>
                    <a:pt x="104442" y="75087"/>
                  </a:cubicBezTo>
                  <a:cubicBezTo>
                    <a:pt x="96886" y="85149"/>
                    <a:pt x="90469" y="91505"/>
                    <a:pt x="80302" y="95787"/>
                  </a:cubicBezTo>
                  <a:cubicBezTo>
                    <a:pt x="70135" y="100077"/>
                    <a:pt x="56130" y="102237"/>
                    <a:pt x="43432" y="100794"/>
                  </a:cubicBezTo>
                  <a:cubicBezTo>
                    <a:pt x="30733" y="99351"/>
                    <a:pt x="10598" y="96528"/>
                    <a:pt x="4109" y="87130"/>
                  </a:cubicBezTo>
                  <a:close/>
                </a:path>
              </a:pathLst>
            </a:custGeom>
            <a:noFill/>
            <a:ln w="23608" cap="rnd">
              <a:solidFill>
                <a:srgbClr val="B4CE82"/>
              </a:solidFill>
              <a:prstDash val="solid"/>
              <a:round/>
            </a:ln>
          </p:spPr>
          <p:txBody>
            <a:bodyPr rtlCol="0" anchor="ctr"/>
            <a:lstStyle/>
            <a:p>
              <a:endParaRPr lang="en-GB" sz="1100"/>
            </a:p>
          </p:txBody>
        </p:sp>
        <p:sp>
          <p:nvSpPr>
            <p:cNvPr id="443" name="Freeform: Shape 442">
              <a:extLst>
                <a:ext uri="{FF2B5EF4-FFF2-40B4-BE49-F238E27FC236}">
                  <a16:creationId xmlns:a16="http://schemas.microsoft.com/office/drawing/2014/main" id="{8F36754D-E4FF-9750-DBC7-E6242B89E72B}"/>
                </a:ext>
              </a:extLst>
            </p:cNvPr>
            <p:cNvSpPr/>
            <p:nvPr/>
          </p:nvSpPr>
          <p:spPr>
            <a:xfrm>
              <a:off x="7624036" y="7439656"/>
              <a:ext cx="63693" cy="54596"/>
            </a:xfrm>
            <a:custGeom>
              <a:avLst/>
              <a:gdLst>
                <a:gd name="connsiteX0" fmla="*/ -718 w 63693"/>
                <a:gd name="connsiteY0" fmla="*/ 54436 h 54596"/>
                <a:gd name="connsiteX1" fmla="*/ 62975 w 63693"/>
                <a:gd name="connsiteY1" fmla="*/ -160 h 54596"/>
              </a:gdLst>
              <a:ahLst/>
              <a:cxnLst>
                <a:cxn ang="0">
                  <a:pos x="connsiteX0" y="connsiteY0"/>
                </a:cxn>
                <a:cxn ang="0">
                  <a:pos x="connsiteX1" y="connsiteY1"/>
                </a:cxn>
              </a:cxnLst>
              <a:rect l="l" t="t" r="r" b="b"/>
              <a:pathLst>
                <a:path w="63693" h="54596">
                  <a:moveTo>
                    <a:pt x="-718" y="54436"/>
                  </a:moveTo>
                  <a:cubicBezTo>
                    <a:pt x="5182" y="33900"/>
                    <a:pt x="11081" y="13356"/>
                    <a:pt x="62975" y="-160"/>
                  </a:cubicBezTo>
                </a:path>
              </a:pathLst>
            </a:custGeom>
            <a:noFill/>
            <a:ln w="23608" cap="rnd">
              <a:solidFill>
                <a:srgbClr val="B4CE82"/>
              </a:solidFill>
              <a:prstDash val="solid"/>
              <a:round/>
            </a:ln>
          </p:spPr>
          <p:txBody>
            <a:bodyPr rtlCol="0" anchor="ctr"/>
            <a:lstStyle/>
            <a:p>
              <a:endParaRPr lang="en-GB" sz="1100"/>
            </a:p>
          </p:txBody>
        </p:sp>
        <p:sp>
          <p:nvSpPr>
            <p:cNvPr id="444" name="TextBox 443">
              <a:extLst>
                <a:ext uri="{FF2B5EF4-FFF2-40B4-BE49-F238E27FC236}">
                  <a16:creationId xmlns:a16="http://schemas.microsoft.com/office/drawing/2014/main" id="{A136E5CD-F0F4-AD91-B5E2-ADF27A361D83}"/>
                </a:ext>
              </a:extLst>
            </p:cNvPr>
            <p:cNvSpPr txBox="1"/>
            <p:nvPr/>
          </p:nvSpPr>
          <p:spPr>
            <a:xfrm>
              <a:off x="7562373" y="7655218"/>
              <a:ext cx="304892"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a:t>
              </a:r>
            </a:p>
          </p:txBody>
        </p:sp>
        <p:sp>
          <p:nvSpPr>
            <p:cNvPr id="445" name="TextBox 444">
              <a:extLst>
                <a:ext uri="{FF2B5EF4-FFF2-40B4-BE49-F238E27FC236}">
                  <a16:creationId xmlns:a16="http://schemas.microsoft.com/office/drawing/2014/main" id="{424E4020-7043-F00C-AFE0-32CBB9335915}"/>
                </a:ext>
              </a:extLst>
            </p:cNvPr>
            <p:cNvSpPr txBox="1"/>
            <p:nvPr/>
          </p:nvSpPr>
          <p:spPr>
            <a:xfrm>
              <a:off x="6435082" y="10689206"/>
              <a:ext cx="816249"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investigation</a:t>
              </a:r>
            </a:p>
          </p:txBody>
        </p:sp>
        <p:sp>
          <p:nvSpPr>
            <p:cNvPr id="446" name="Freeform: Shape 445">
              <a:extLst>
                <a:ext uri="{FF2B5EF4-FFF2-40B4-BE49-F238E27FC236}">
                  <a16:creationId xmlns:a16="http://schemas.microsoft.com/office/drawing/2014/main" id="{B8517264-2F6A-9C9A-EA9A-9B5769942133}"/>
                </a:ext>
              </a:extLst>
            </p:cNvPr>
            <p:cNvSpPr/>
            <p:nvPr/>
          </p:nvSpPr>
          <p:spPr>
            <a:xfrm>
              <a:off x="6613403" y="8425312"/>
              <a:ext cx="405048" cy="259331"/>
            </a:xfrm>
            <a:custGeom>
              <a:avLst/>
              <a:gdLst>
                <a:gd name="connsiteX0" fmla="*/ 383324 w 405048"/>
                <a:gd name="connsiteY0" fmla="*/ 259347 h 259331"/>
                <a:gd name="connsiteX1" fmla="*/ 22065 w 405048"/>
                <a:gd name="connsiteY1" fmla="*/ 259347 h 259331"/>
                <a:gd name="connsiteX2" fmla="*/ 170 w 405048"/>
                <a:gd name="connsiteY2" fmla="*/ 240823 h 259331"/>
                <a:gd name="connsiteX3" fmla="*/ 170 w 405048"/>
                <a:gd name="connsiteY3" fmla="*/ 18538 h 259331"/>
                <a:gd name="connsiteX4" fmla="*/ 22065 w 405048"/>
                <a:gd name="connsiteY4" fmla="*/ 15 h 259331"/>
                <a:gd name="connsiteX5" fmla="*/ 124969 w 405048"/>
                <a:gd name="connsiteY5" fmla="*/ 15 h 259331"/>
                <a:gd name="connsiteX6" fmla="*/ 137011 w 405048"/>
                <a:gd name="connsiteY6" fmla="*/ 3256 h 259331"/>
                <a:gd name="connsiteX7" fmla="*/ 197220 w 405048"/>
                <a:gd name="connsiteY7" fmla="*/ 37062 h 259331"/>
                <a:gd name="connsiteX8" fmla="*/ 383324 w 405048"/>
                <a:gd name="connsiteY8" fmla="*/ 37062 h 259331"/>
                <a:gd name="connsiteX9" fmla="*/ 405219 w 405048"/>
                <a:gd name="connsiteY9" fmla="*/ 55586 h 259331"/>
                <a:gd name="connsiteX10" fmla="*/ 405219 w 405048"/>
                <a:gd name="connsiteY10" fmla="*/ 240823 h 259331"/>
                <a:gd name="connsiteX11" fmla="*/ 383324 w 405048"/>
                <a:gd name="connsiteY11" fmla="*/ 259347 h 259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5048" h="259331">
                  <a:moveTo>
                    <a:pt x="383324" y="259347"/>
                  </a:moveTo>
                  <a:lnTo>
                    <a:pt x="22065" y="259347"/>
                  </a:lnTo>
                  <a:cubicBezTo>
                    <a:pt x="10023" y="259347"/>
                    <a:pt x="170" y="251011"/>
                    <a:pt x="170" y="240823"/>
                  </a:cubicBezTo>
                  <a:lnTo>
                    <a:pt x="170" y="18538"/>
                  </a:lnTo>
                  <a:cubicBezTo>
                    <a:pt x="170" y="8350"/>
                    <a:pt x="10023" y="15"/>
                    <a:pt x="22065" y="15"/>
                  </a:cubicBezTo>
                  <a:lnTo>
                    <a:pt x="124969" y="15"/>
                  </a:lnTo>
                  <a:cubicBezTo>
                    <a:pt x="129347" y="15"/>
                    <a:pt x="133727" y="941"/>
                    <a:pt x="137011" y="3256"/>
                  </a:cubicBezTo>
                  <a:lnTo>
                    <a:pt x="197220" y="37062"/>
                  </a:lnTo>
                  <a:lnTo>
                    <a:pt x="383324" y="37062"/>
                  </a:lnTo>
                  <a:cubicBezTo>
                    <a:pt x="395366" y="37062"/>
                    <a:pt x="405219" y="45398"/>
                    <a:pt x="405219" y="55586"/>
                  </a:cubicBezTo>
                  <a:lnTo>
                    <a:pt x="405219" y="240823"/>
                  </a:lnTo>
                  <a:cubicBezTo>
                    <a:pt x="405219" y="251011"/>
                    <a:pt x="395366" y="259347"/>
                    <a:pt x="383324" y="259347"/>
                  </a:cubicBezTo>
                  <a:close/>
                </a:path>
              </a:pathLst>
            </a:custGeom>
            <a:noFill/>
            <a:ln w="10091" cap="flat">
              <a:solidFill>
                <a:srgbClr val="3A3838"/>
              </a:solidFill>
              <a:prstDash val="solid"/>
              <a:miter/>
            </a:ln>
          </p:spPr>
          <p:txBody>
            <a:bodyPr rtlCol="0" anchor="ctr"/>
            <a:lstStyle/>
            <a:p>
              <a:endParaRPr lang="en-GB" sz="1100"/>
            </a:p>
          </p:txBody>
        </p:sp>
        <p:sp>
          <p:nvSpPr>
            <p:cNvPr id="447" name="TextBox 446">
              <a:extLst>
                <a:ext uri="{FF2B5EF4-FFF2-40B4-BE49-F238E27FC236}">
                  <a16:creationId xmlns:a16="http://schemas.microsoft.com/office/drawing/2014/main" id="{6E150195-D769-92BD-89E6-A2E70DC92608}"/>
                </a:ext>
              </a:extLst>
            </p:cNvPr>
            <p:cNvSpPr txBox="1"/>
            <p:nvPr/>
          </p:nvSpPr>
          <p:spPr>
            <a:xfrm>
              <a:off x="7267377" y="8310372"/>
              <a:ext cx="654346"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&lt;assay1&gt;</a:t>
              </a:r>
            </a:p>
          </p:txBody>
        </p:sp>
        <p:sp>
          <p:nvSpPr>
            <p:cNvPr id="448" name="TextBox 447">
              <a:extLst>
                <a:ext uri="{FF2B5EF4-FFF2-40B4-BE49-F238E27FC236}">
                  <a16:creationId xmlns:a16="http://schemas.microsoft.com/office/drawing/2014/main" id="{D14718AF-7804-B326-7C24-162460490CED}"/>
                </a:ext>
              </a:extLst>
            </p:cNvPr>
            <p:cNvSpPr txBox="1"/>
            <p:nvPr/>
          </p:nvSpPr>
          <p:spPr>
            <a:xfrm>
              <a:off x="7433909" y="8466361"/>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49" name="Freeform: Shape 448">
              <a:extLst>
                <a:ext uri="{FF2B5EF4-FFF2-40B4-BE49-F238E27FC236}">
                  <a16:creationId xmlns:a16="http://schemas.microsoft.com/office/drawing/2014/main" id="{40336D75-E3B9-955F-4B3C-53EBD9B2319C}"/>
                </a:ext>
              </a:extLst>
            </p:cNvPr>
            <p:cNvSpPr/>
            <p:nvPr/>
          </p:nvSpPr>
          <p:spPr>
            <a:xfrm>
              <a:off x="6716407" y="8508182"/>
              <a:ext cx="95539" cy="54596"/>
            </a:xfrm>
            <a:custGeom>
              <a:avLst/>
              <a:gdLst>
                <a:gd name="connsiteX0" fmla="*/ 47135 w 95539"/>
                <a:gd name="connsiteY0" fmla="*/ 54334 h 54596"/>
                <a:gd name="connsiteX1" fmla="*/ 94905 w 95539"/>
                <a:gd name="connsiteY1" fmla="*/ 27036 h 54596"/>
                <a:gd name="connsiteX2" fmla="*/ 47135 w 95539"/>
                <a:gd name="connsiteY2" fmla="*/ -262 h 54596"/>
                <a:gd name="connsiteX3" fmla="*/ -635 w 95539"/>
                <a:gd name="connsiteY3" fmla="*/ 27036 h 54596"/>
                <a:gd name="connsiteX4" fmla="*/ 47135 w 95539"/>
                <a:gd name="connsiteY4" fmla="*/ 54334 h 54596"/>
                <a:gd name="connsiteX5" fmla="*/ 47135 w 95539"/>
                <a:gd name="connsiteY5" fmla="*/ 10657 h 54596"/>
                <a:gd name="connsiteX6" fmla="*/ 83663 w 95539"/>
                <a:gd name="connsiteY6" fmla="*/ 27036 h 54596"/>
                <a:gd name="connsiteX7" fmla="*/ 47135 w 95539"/>
                <a:gd name="connsiteY7" fmla="*/ 43415 h 54596"/>
                <a:gd name="connsiteX8" fmla="*/ 10606 w 95539"/>
                <a:gd name="connsiteY8" fmla="*/ 27036 h 54596"/>
                <a:gd name="connsiteX9" fmla="*/ 47135 w 95539"/>
                <a:gd name="connsiteY9" fmla="*/ 10657 h 54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539" h="54596">
                  <a:moveTo>
                    <a:pt x="47135" y="54334"/>
                  </a:moveTo>
                  <a:cubicBezTo>
                    <a:pt x="73918" y="54334"/>
                    <a:pt x="94905" y="42346"/>
                    <a:pt x="94905" y="27036"/>
                  </a:cubicBezTo>
                  <a:cubicBezTo>
                    <a:pt x="94905" y="11733"/>
                    <a:pt x="73918" y="-262"/>
                    <a:pt x="47135" y="-262"/>
                  </a:cubicBezTo>
                  <a:cubicBezTo>
                    <a:pt x="20352" y="-262"/>
                    <a:pt x="-635" y="11733"/>
                    <a:pt x="-635" y="27036"/>
                  </a:cubicBezTo>
                  <a:cubicBezTo>
                    <a:pt x="-635" y="42346"/>
                    <a:pt x="20352" y="54334"/>
                    <a:pt x="47135" y="54334"/>
                  </a:cubicBezTo>
                  <a:close/>
                  <a:moveTo>
                    <a:pt x="47135" y="10657"/>
                  </a:moveTo>
                  <a:cubicBezTo>
                    <a:pt x="68663" y="10657"/>
                    <a:pt x="83663" y="19291"/>
                    <a:pt x="83663" y="27036"/>
                  </a:cubicBezTo>
                  <a:cubicBezTo>
                    <a:pt x="83663" y="34781"/>
                    <a:pt x="68663" y="43415"/>
                    <a:pt x="47135" y="43415"/>
                  </a:cubicBezTo>
                  <a:cubicBezTo>
                    <a:pt x="25607" y="43415"/>
                    <a:pt x="10606" y="34781"/>
                    <a:pt x="10606" y="27036"/>
                  </a:cubicBezTo>
                  <a:cubicBezTo>
                    <a:pt x="10606" y="19291"/>
                    <a:pt x="25607" y="10657"/>
                    <a:pt x="47135" y="10657"/>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0" name="Freeform: Shape 449">
              <a:extLst>
                <a:ext uri="{FF2B5EF4-FFF2-40B4-BE49-F238E27FC236}">
                  <a16:creationId xmlns:a16="http://schemas.microsoft.com/office/drawing/2014/main" id="{721A74F6-CF78-76CC-1A3C-1702A834BEA9}"/>
                </a:ext>
              </a:extLst>
            </p:cNvPr>
            <p:cNvSpPr/>
            <p:nvPr/>
          </p:nvSpPr>
          <p:spPr>
            <a:xfrm>
              <a:off x="6740292" y="8523780"/>
              <a:ext cx="55731" cy="23398"/>
            </a:xfrm>
            <a:custGeom>
              <a:avLst/>
              <a:gdLst>
                <a:gd name="connsiteX0" fmla="*/ 55096 w 55731"/>
                <a:gd name="connsiteY0" fmla="*/ 11437 h 23398"/>
                <a:gd name="connsiteX1" fmla="*/ 27230 w 55731"/>
                <a:gd name="connsiteY1" fmla="*/ 23136 h 23398"/>
                <a:gd name="connsiteX2" fmla="*/ -636 w 55731"/>
                <a:gd name="connsiteY2" fmla="*/ 11437 h 23398"/>
                <a:gd name="connsiteX3" fmla="*/ 27230 w 55731"/>
                <a:gd name="connsiteY3" fmla="*/ -262 h 23398"/>
                <a:gd name="connsiteX4" fmla="*/ 55096 w 55731"/>
                <a:gd name="connsiteY4" fmla="*/ 11437 h 23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1" h="23398">
                  <a:moveTo>
                    <a:pt x="55096" y="11437"/>
                  </a:moveTo>
                  <a:cubicBezTo>
                    <a:pt x="55096" y="17903"/>
                    <a:pt x="42620" y="23136"/>
                    <a:pt x="27230" y="23136"/>
                  </a:cubicBezTo>
                  <a:cubicBezTo>
                    <a:pt x="11840" y="23136"/>
                    <a:pt x="-636" y="17903"/>
                    <a:pt x="-636" y="11437"/>
                  </a:cubicBezTo>
                  <a:cubicBezTo>
                    <a:pt x="-636" y="4979"/>
                    <a:pt x="11840" y="-262"/>
                    <a:pt x="27230" y="-262"/>
                  </a:cubicBezTo>
                  <a:cubicBezTo>
                    <a:pt x="42620" y="-262"/>
                    <a:pt x="55096" y="4979"/>
                    <a:pt x="55096" y="11437"/>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1" name="Freeform: Shape 450">
              <a:extLst>
                <a:ext uri="{FF2B5EF4-FFF2-40B4-BE49-F238E27FC236}">
                  <a16:creationId xmlns:a16="http://schemas.microsoft.com/office/drawing/2014/main" id="{61E45E46-876B-2F89-434A-63A22129319F}"/>
                </a:ext>
              </a:extLst>
            </p:cNvPr>
            <p:cNvSpPr/>
            <p:nvPr/>
          </p:nvSpPr>
          <p:spPr>
            <a:xfrm>
              <a:off x="6692522" y="8484783"/>
              <a:ext cx="262734" cy="163788"/>
            </a:xfrm>
            <a:custGeom>
              <a:avLst/>
              <a:gdLst>
                <a:gd name="connsiteX0" fmla="*/ 249705 w 262734"/>
                <a:gd name="connsiteY0" fmla="*/ 58441 h 163788"/>
                <a:gd name="connsiteX1" fmla="*/ 152573 w 262734"/>
                <a:gd name="connsiteY1" fmla="*/ 58878 h 163788"/>
                <a:gd name="connsiteX2" fmla="*/ 153576 w 262734"/>
                <a:gd name="connsiteY2" fmla="*/ 50564 h 163788"/>
                <a:gd name="connsiteX3" fmla="*/ 76468 w 262734"/>
                <a:gd name="connsiteY3" fmla="*/ -265 h 163788"/>
                <a:gd name="connsiteX4" fmla="*/ -641 w 262734"/>
                <a:gd name="connsiteY4" fmla="*/ 50564 h 163788"/>
                <a:gd name="connsiteX5" fmla="*/ -641 w 262734"/>
                <a:gd name="connsiteY5" fmla="*/ 109005 h 163788"/>
                <a:gd name="connsiteX6" fmla="*/ 79780 w 262734"/>
                <a:gd name="connsiteY6" fmla="*/ 163523 h 163788"/>
                <a:gd name="connsiteX7" fmla="*/ 150201 w 262734"/>
                <a:gd name="connsiteY7" fmla="*/ 140905 h 163788"/>
                <a:gd name="connsiteX8" fmla="*/ 242667 w 262734"/>
                <a:gd name="connsiteY8" fmla="*/ 136014 h 163788"/>
                <a:gd name="connsiteX9" fmla="*/ 262094 w 262734"/>
                <a:gd name="connsiteY9" fmla="*/ 144672 h 163788"/>
                <a:gd name="connsiteX10" fmla="*/ 262094 w 262734"/>
                <a:gd name="connsiteY10" fmla="*/ 63955 h 163788"/>
                <a:gd name="connsiteX11" fmla="*/ 167852 w 262734"/>
                <a:gd name="connsiteY11" fmla="*/ 71076 h 163788"/>
                <a:gd name="connsiteX12" fmla="*/ 179277 w 262734"/>
                <a:gd name="connsiteY12" fmla="*/ 67754 h 163788"/>
                <a:gd name="connsiteX13" fmla="*/ 179277 w 262734"/>
                <a:gd name="connsiteY13" fmla="*/ 104224 h 163788"/>
                <a:gd name="connsiteX14" fmla="*/ 167852 w 262734"/>
                <a:gd name="connsiteY14" fmla="*/ 104224 h 163788"/>
                <a:gd name="connsiteX15" fmla="*/ 25060 w 262734"/>
                <a:gd name="connsiteY15" fmla="*/ 90099 h 163788"/>
                <a:gd name="connsiteX16" fmla="*/ 27480 w 262734"/>
                <a:gd name="connsiteY16" fmla="*/ 90099 h 163788"/>
                <a:gd name="connsiteX17" fmla="*/ 36485 w 262734"/>
                <a:gd name="connsiteY17" fmla="*/ 94248 h 163788"/>
                <a:gd name="connsiteX18" fmla="*/ 36485 w 262734"/>
                <a:gd name="connsiteY18" fmla="*/ 109871 h 163788"/>
                <a:gd name="connsiteX19" fmla="*/ 25060 w 262734"/>
                <a:gd name="connsiteY19" fmla="*/ 109871 h 163788"/>
                <a:gd name="connsiteX20" fmla="*/ 82176 w 262734"/>
                <a:gd name="connsiteY20" fmla="*/ 101252 h 163788"/>
                <a:gd name="connsiteX21" fmla="*/ 93601 w 262734"/>
                <a:gd name="connsiteY21" fmla="*/ 100176 h 163788"/>
                <a:gd name="connsiteX22" fmla="*/ 93601 w 262734"/>
                <a:gd name="connsiteY22" fmla="*/ 118341 h 163788"/>
                <a:gd name="connsiteX23" fmla="*/ 82176 w 262734"/>
                <a:gd name="connsiteY23" fmla="*/ 118341 h 163788"/>
                <a:gd name="connsiteX24" fmla="*/ 110735 w 262734"/>
                <a:gd name="connsiteY24" fmla="*/ 96269 h 163788"/>
                <a:gd name="connsiteX25" fmla="*/ 122160 w 262734"/>
                <a:gd name="connsiteY25" fmla="*/ 91753 h 163788"/>
                <a:gd name="connsiteX26" fmla="*/ 122160 w 262734"/>
                <a:gd name="connsiteY26" fmla="*/ 126811 h 163788"/>
                <a:gd name="connsiteX27" fmla="*/ 110735 w 262734"/>
                <a:gd name="connsiteY27" fmla="*/ 126811 h 163788"/>
                <a:gd name="connsiteX28" fmla="*/ 139293 w 262734"/>
                <a:gd name="connsiteY28" fmla="*/ 83969 h 163788"/>
                <a:gd name="connsiteX29" fmla="*/ 150201 w 262734"/>
                <a:gd name="connsiteY29" fmla="*/ 78774 h 163788"/>
                <a:gd name="connsiteX30" fmla="*/ 150718 w 262734"/>
                <a:gd name="connsiteY30" fmla="*/ 78517 h 163788"/>
                <a:gd name="connsiteX31" fmla="*/ 150718 w 262734"/>
                <a:gd name="connsiteY31" fmla="*/ 98569 h 163788"/>
                <a:gd name="connsiteX32" fmla="*/ 139293 w 262734"/>
                <a:gd name="connsiteY32" fmla="*/ 98569 h 163788"/>
                <a:gd name="connsiteX33" fmla="*/ 65043 w 262734"/>
                <a:gd name="connsiteY33" fmla="*/ 132458 h 163788"/>
                <a:gd name="connsiteX34" fmla="*/ 53618 w 262734"/>
                <a:gd name="connsiteY34" fmla="*/ 132458 h 163788"/>
                <a:gd name="connsiteX35" fmla="*/ 53618 w 262734"/>
                <a:gd name="connsiteY35" fmla="*/ 99209 h 163788"/>
                <a:gd name="connsiteX36" fmla="*/ 65043 w 262734"/>
                <a:gd name="connsiteY36" fmla="*/ 100862 h 163788"/>
                <a:gd name="connsiteX37" fmla="*/ 196410 w 262734"/>
                <a:gd name="connsiteY37" fmla="*/ 84452 h 163788"/>
                <a:gd name="connsiteX38" fmla="*/ 196410 w 262734"/>
                <a:gd name="connsiteY38" fmla="*/ 65227 h 163788"/>
                <a:gd name="connsiteX39" fmla="*/ 207835 w 262734"/>
                <a:gd name="connsiteY39" fmla="*/ 65227 h 163788"/>
                <a:gd name="connsiteX40" fmla="*/ 207835 w 262734"/>
                <a:gd name="connsiteY40" fmla="*/ 84452 h 163788"/>
                <a:gd name="connsiteX41" fmla="*/ 76468 w 262734"/>
                <a:gd name="connsiteY41" fmla="*/ 16675 h 163788"/>
                <a:gd name="connsiteX42" fmla="*/ 136435 w 262734"/>
                <a:gd name="connsiteY42" fmla="*/ 50564 h 163788"/>
                <a:gd name="connsiteX43" fmla="*/ 76468 w 262734"/>
                <a:gd name="connsiteY43" fmla="*/ 84452 h 163788"/>
                <a:gd name="connsiteX44" fmla="*/ 16492 w 262734"/>
                <a:gd name="connsiteY44" fmla="*/ 50564 h 163788"/>
                <a:gd name="connsiteX45" fmla="*/ 76468 w 262734"/>
                <a:gd name="connsiteY45" fmla="*/ 16675 h 163788"/>
                <a:gd name="connsiteX46" fmla="*/ 244961 w 262734"/>
                <a:gd name="connsiteY46" fmla="*/ 118559 h 163788"/>
                <a:gd name="connsiteX47" fmla="*/ 227126 w 262734"/>
                <a:gd name="connsiteY47" fmla="*/ 112998 h 163788"/>
                <a:gd name="connsiteX48" fmla="*/ 222111 w 262734"/>
                <a:gd name="connsiteY48" fmla="*/ 91386 h 163788"/>
                <a:gd name="connsiteX49" fmla="*/ 228965 w 262734"/>
                <a:gd name="connsiteY49" fmla="*/ 68908 h 163788"/>
                <a:gd name="connsiteX50" fmla="*/ 242675 w 262734"/>
                <a:gd name="connsiteY50" fmla="*/ 73884 h 163788"/>
                <a:gd name="connsiteX51" fmla="*/ 244961 w 262734"/>
                <a:gd name="connsiteY51" fmla="*/ 74906 h 1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2734" h="163788">
                  <a:moveTo>
                    <a:pt x="249705" y="58441"/>
                  </a:moveTo>
                  <a:cubicBezTo>
                    <a:pt x="218169" y="44394"/>
                    <a:pt x="185543" y="44605"/>
                    <a:pt x="152573" y="58878"/>
                  </a:cubicBezTo>
                  <a:cubicBezTo>
                    <a:pt x="153234" y="56156"/>
                    <a:pt x="153569" y="53364"/>
                    <a:pt x="153576" y="50564"/>
                  </a:cubicBezTo>
                  <a:cubicBezTo>
                    <a:pt x="153576" y="22064"/>
                    <a:pt x="119708" y="-265"/>
                    <a:pt x="76468" y="-265"/>
                  </a:cubicBezTo>
                  <a:cubicBezTo>
                    <a:pt x="33228" y="-265"/>
                    <a:pt x="-641" y="22064"/>
                    <a:pt x="-641" y="50564"/>
                  </a:cubicBezTo>
                  <a:lnTo>
                    <a:pt x="-641" y="109005"/>
                  </a:lnTo>
                  <a:cubicBezTo>
                    <a:pt x="-641" y="139579"/>
                    <a:pt x="34685" y="163523"/>
                    <a:pt x="79780" y="163523"/>
                  </a:cubicBezTo>
                  <a:cubicBezTo>
                    <a:pt x="106905" y="163523"/>
                    <a:pt x="135074" y="148806"/>
                    <a:pt x="150201" y="140905"/>
                  </a:cubicBezTo>
                  <a:cubicBezTo>
                    <a:pt x="181777" y="124401"/>
                    <a:pt x="212891" y="122748"/>
                    <a:pt x="242667" y="136014"/>
                  </a:cubicBezTo>
                  <a:lnTo>
                    <a:pt x="262094" y="144672"/>
                  </a:lnTo>
                  <a:lnTo>
                    <a:pt x="262094" y="63955"/>
                  </a:lnTo>
                  <a:close/>
                  <a:moveTo>
                    <a:pt x="167852" y="71076"/>
                  </a:moveTo>
                  <a:cubicBezTo>
                    <a:pt x="171601" y="69774"/>
                    <a:pt x="175407" y="68658"/>
                    <a:pt x="179277" y="67754"/>
                  </a:cubicBezTo>
                  <a:lnTo>
                    <a:pt x="179277" y="104224"/>
                  </a:lnTo>
                  <a:lnTo>
                    <a:pt x="167852" y="104224"/>
                  </a:lnTo>
                  <a:close/>
                  <a:moveTo>
                    <a:pt x="25060" y="90099"/>
                  </a:moveTo>
                  <a:lnTo>
                    <a:pt x="27480" y="90099"/>
                  </a:lnTo>
                  <a:cubicBezTo>
                    <a:pt x="30402" y="91659"/>
                    <a:pt x="33403" y="93040"/>
                    <a:pt x="36485" y="94248"/>
                  </a:cubicBezTo>
                  <a:lnTo>
                    <a:pt x="36485" y="109871"/>
                  </a:lnTo>
                  <a:lnTo>
                    <a:pt x="25060" y="109871"/>
                  </a:lnTo>
                  <a:close/>
                  <a:moveTo>
                    <a:pt x="82176" y="101252"/>
                  </a:moveTo>
                  <a:cubicBezTo>
                    <a:pt x="86078" y="101065"/>
                    <a:pt x="89891" y="100706"/>
                    <a:pt x="93601" y="100176"/>
                  </a:cubicBezTo>
                  <a:lnTo>
                    <a:pt x="93601" y="118341"/>
                  </a:lnTo>
                  <a:lnTo>
                    <a:pt x="82176" y="118341"/>
                  </a:lnTo>
                  <a:close/>
                  <a:moveTo>
                    <a:pt x="110735" y="96269"/>
                  </a:moveTo>
                  <a:cubicBezTo>
                    <a:pt x="114644" y="95028"/>
                    <a:pt x="118457" y="93515"/>
                    <a:pt x="122160" y="91753"/>
                  </a:cubicBezTo>
                  <a:lnTo>
                    <a:pt x="122160" y="126811"/>
                  </a:lnTo>
                  <a:lnTo>
                    <a:pt x="110735" y="126811"/>
                  </a:lnTo>
                  <a:close/>
                  <a:moveTo>
                    <a:pt x="139293" y="83969"/>
                  </a:moveTo>
                  <a:cubicBezTo>
                    <a:pt x="143394" y="82175"/>
                    <a:pt x="147088" y="80404"/>
                    <a:pt x="150201" y="78774"/>
                  </a:cubicBezTo>
                  <a:cubicBezTo>
                    <a:pt x="150376" y="78681"/>
                    <a:pt x="150543" y="78611"/>
                    <a:pt x="150718" y="78517"/>
                  </a:cubicBezTo>
                  <a:lnTo>
                    <a:pt x="150718" y="98569"/>
                  </a:lnTo>
                  <a:lnTo>
                    <a:pt x="139293" y="98569"/>
                  </a:lnTo>
                  <a:close/>
                  <a:moveTo>
                    <a:pt x="65043" y="132458"/>
                  </a:moveTo>
                  <a:lnTo>
                    <a:pt x="53618" y="132458"/>
                  </a:lnTo>
                  <a:lnTo>
                    <a:pt x="53618" y="99209"/>
                  </a:lnTo>
                  <a:cubicBezTo>
                    <a:pt x="57399" y="99950"/>
                    <a:pt x="61213" y="100504"/>
                    <a:pt x="65043" y="100862"/>
                  </a:cubicBezTo>
                  <a:close/>
                  <a:moveTo>
                    <a:pt x="196410" y="84452"/>
                  </a:moveTo>
                  <a:lnTo>
                    <a:pt x="196410" y="65227"/>
                  </a:lnTo>
                  <a:cubicBezTo>
                    <a:pt x="200216" y="65001"/>
                    <a:pt x="204029" y="65001"/>
                    <a:pt x="207835" y="65227"/>
                  </a:cubicBezTo>
                  <a:lnTo>
                    <a:pt x="207835" y="84452"/>
                  </a:lnTo>
                  <a:close/>
                  <a:moveTo>
                    <a:pt x="76468" y="16675"/>
                  </a:moveTo>
                  <a:cubicBezTo>
                    <a:pt x="108975" y="16675"/>
                    <a:pt x="136435" y="32212"/>
                    <a:pt x="136435" y="50564"/>
                  </a:cubicBezTo>
                  <a:cubicBezTo>
                    <a:pt x="136435" y="68924"/>
                    <a:pt x="108975" y="84452"/>
                    <a:pt x="76468" y="84452"/>
                  </a:cubicBezTo>
                  <a:cubicBezTo>
                    <a:pt x="43960" y="84452"/>
                    <a:pt x="16492" y="68939"/>
                    <a:pt x="16492" y="50564"/>
                  </a:cubicBezTo>
                  <a:cubicBezTo>
                    <a:pt x="16492" y="32196"/>
                    <a:pt x="43960" y="16675"/>
                    <a:pt x="76468" y="16675"/>
                  </a:cubicBezTo>
                  <a:close/>
                  <a:moveTo>
                    <a:pt x="244961" y="118559"/>
                  </a:moveTo>
                  <a:cubicBezTo>
                    <a:pt x="239172" y="116251"/>
                    <a:pt x="233209" y="114394"/>
                    <a:pt x="227126" y="112998"/>
                  </a:cubicBezTo>
                  <a:cubicBezTo>
                    <a:pt x="224005" y="106205"/>
                    <a:pt x="222293" y="98850"/>
                    <a:pt x="222111" y="91386"/>
                  </a:cubicBezTo>
                  <a:cubicBezTo>
                    <a:pt x="222222" y="83407"/>
                    <a:pt x="224603" y="75616"/>
                    <a:pt x="228965" y="68908"/>
                  </a:cubicBezTo>
                  <a:cubicBezTo>
                    <a:pt x="233647" y="70249"/>
                    <a:pt x="238225" y="71911"/>
                    <a:pt x="242675" y="73884"/>
                  </a:cubicBezTo>
                  <a:lnTo>
                    <a:pt x="244961" y="74906"/>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2" name="Freeform: Shape 451">
              <a:extLst>
                <a:ext uri="{FF2B5EF4-FFF2-40B4-BE49-F238E27FC236}">
                  <a16:creationId xmlns:a16="http://schemas.microsoft.com/office/drawing/2014/main" id="{8B77BCFB-1D50-5940-185F-53C115BF4983}"/>
                </a:ext>
              </a:extLst>
            </p:cNvPr>
            <p:cNvSpPr/>
            <p:nvPr/>
          </p:nvSpPr>
          <p:spPr>
            <a:xfrm>
              <a:off x="7488688" y="8196203"/>
              <a:ext cx="79616" cy="38997"/>
            </a:xfrm>
            <a:custGeom>
              <a:avLst/>
              <a:gdLst>
                <a:gd name="connsiteX0" fmla="*/ 39102 w 79616"/>
                <a:gd name="connsiteY0" fmla="*/ 38765 h 38997"/>
                <a:gd name="connsiteX1" fmla="*/ 78910 w 79616"/>
                <a:gd name="connsiteY1" fmla="*/ 19267 h 38997"/>
                <a:gd name="connsiteX2" fmla="*/ 39102 w 79616"/>
                <a:gd name="connsiteY2" fmla="*/ -232 h 38997"/>
                <a:gd name="connsiteX3" fmla="*/ -706 w 79616"/>
                <a:gd name="connsiteY3" fmla="*/ 19267 h 38997"/>
                <a:gd name="connsiteX4" fmla="*/ 39102 w 79616"/>
                <a:gd name="connsiteY4" fmla="*/ 38765 h 38997"/>
                <a:gd name="connsiteX5" fmla="*/ 39102 w 79616"/>
                <a:gd name="connsiteY5" fmla="*/ 7568 h 38997"/>
                <a:gd name="connsiteX6" fmla="*/ 69547 w 79616"/>
                <a:gd name="connsiteY6" fmla="*/ 19267 h 38997"/>
                <a:gd name="connsiteX7" fmla="*/ 39102 w 79616"/>
                <a:gd name="connsiteY7" fmla="*/ 30966 h 38997"/>
                <a:gd name="connsiteX8" fmla="*/ 8664 w 79616"/>
                <a:gd name="connsiteY8" fmla="*/ 19267 h 38997"/>
                <a:gd name="connsiteX9" fmla="*/ 39102 w 79616"/>
                <a:gd name="connsiteY9" fmla="*/ 7568 h 3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616" h="38997">
                  <a:moveTo>
                    <a:pt x="39102" y="38765"/>
                  </a:moveTo>
                  <a:cubicBezTo>
                    <a:pt x="61426" y="38765"/>
                    <a:pt x="78910" y="30202"/>
                    <a:pt x="78910" y="19267"/>
                  </a:cubicBezTo>
                  <a:cubicBezTo>
                    <a:pt x="78910" y="8332"/>
                    <a:pt x="61426" y="-232"/>
                    <a:pt x="39102" y="-232"/>
                  </a:cubicBezTo>
                  <a:cubicBezTo>
                    <a:pt x="16785" y="-232"/>
                    <a:pt x="-706" y="8332"/>
                    <a:pt x="-706" y="19267"/>
                  </a:cubicBezTo>
                  <a:cubicBezTo>
                    <a:pt x="-706" y="30202"/>
                    <a:pt x="16785" y="38765"/>
                    <a:pt x="39102" y="38765"/>
                  </a:cubicBezTo>
                  <a:close/>
                  <a:moveTo>
                    <a:pt x="39102" y="7568"/>
                  </a:moveTo>
                  <a:cubicBezTo>
                    <a:pt x="57039" y="7568"/>
                    <a:pt x="69547" y="13737"/>
                    <a:pt x="69547" y="19267"/>
                  </a:cubicBezTo>
                  <a:cubicBezTo>
                    <a:pt x="69547" y="24804"/>
                    <a:pt x="57039" y="30966"/>
                    <a:pt x="39102" y="30966"/>
                  </a:cubicBezTo>
                  <a:cubicBezTo>
                    <a:pt x="21164" y="30966"/>
                    <a:pt x="8664" y="24804"/>
                    <a:pt x="8664" y="19267"/>
                  </a:cubicBezTo>
                  <a:cubicBezTo>
                    <a:pt x="8664" y="13737"/>
                    <a:pt x="21164" y="7568"/>
                    <a:pt x="39102" y="7568"/>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3" name="Freeform: Shape 452">
              <a:extLst>
                <a:ext uri="{FF2B5EF4-FFF2-40B4-BE49-F238E27FC236}">
                  <a16:creationId xmlns:a16="http://schemas.microsoft.com/office/drawing/2014/main" id="{F1F1B9AA-1AC4-FE23-CF4F-FCACF5E313DD}"/>
                </a:ext>
              </a:extLst>
            </p:cNvPr>
            <p:cNvSpPr/>
            <p:nvPr/>
          </p:nvSpPr>
          <p:spPr>
            <a:xfrm>
              <a:off x="7504611" y="8204003"/>
              <a:ext cx="39808" cy="15598"/>
            </a:xfrm>
            <a:custGeom>
              <a:avLst/>
              <a:gdLst>
                <a:gd name="connsiteX0" fmla="*/ 39102 w 39808"/>
                <a:gd name="connsiteY0" fmla="*/ 7568 h 15598"/>
                <a:gd name="connsiteX1" fmla="*/ 19198 w 39808"/>
                <a:gd name="connsiteY1" fmla="*/ 15367 h 15598"/>
                <a:gd name="connsiteX2" fmla="*/ -706 w 39808"/>
                <a:gd name="connsiteY2" fmla="*/ 7568 h 15598"/>
                <a:gd name="connsiteX3" fmla="*/ 19198 w 39808"/>
                <a:gd name="connsiteY3" fmla="*/ -231 h 15598"/>
                <a:gd name="connsiteX4" fmla="*/ 39102 w 39808"/>
                <a:gd name="connsiteY4" fmla="*/ 7568 h 1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08" h="15598">
                  <a:moveTo>
                    <a:pt x="39102" y="7568"/>
                  </a:moveTo>
                  <a:cubicBezTo>
                    <a:pt x="39102" y="11873"/>
                    <a:pt x="30193" y="15367"/>
                    <a:pt x="19198" y="15367"/>
                  </a:cubicBezTo>
                  <a:cubicBezTo>
                    <a:pt x="8203" y="15367"/>
                    <a:pt x="-706" y="11873"/>
                    <a:pt x="-706" y="7568"/>
                  </a:cubicBezTo>
                  <a:cubicBezTo>
                    <a:pt x="-706" y="3263"/>
                    <a:pt x="8203" y="-231"/>
                    <a:pt x="19198" y="-231"/>
                  </a:cubicBezTo>
                  <a:cubicBezTo>
                    <a:pt x="30193" y="-231"/>
                    <a:pt x="39102" y="3263"/>
                    <a:pt x="39102" y="7568"/>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4" name="Freeform: Shape 453">
              <a:extLst>
                <a:ext uri="{FF2B5EF4-FFF2-40B4-BE49-F238E27FC236}">
                  <a16:creationId xmlns:a16="http://schemas.microsoft.com/office/drawing/2014/main" id="{8D2E52C0-E525-50BE-F3A9-23968D07CE6A}"/>
                </a:ext>
              </a:extLst>
            </p:cNvPr>
            <p:cNvSpPr/>
            <p:nvPr/>
          </p:nvSpPr>
          <p:spPr>
            <a:xfrm>
              <a:off x="7464803" y="8172805"/>
              <a:ext cx="207003" cy="124791"/>
            </a:xfrm>
            <a:custGeom>
              <a:avLst/>
              <a:gdLst>
                <a:gd name="connsiteX0" fmla="*/ 196532 w 207003"/>
                <a:gd name="connsiteY0" fmla="*/ 44496 h 124791"/>
                <a:gd name="connsiteX1" fmla="*/ 120004 w 207003"/>
                <a:gd name="connsiteY1" fmla="*/ 44832 h 124791"/>
                <a:gd name="connsiteX2" fmla="*/ 120793 w 207003"/>
                <a:gd name="connsiteY2" fmla="*/ 38498 h 124791"/>
                <a:gd name="connsiteX3" fmla="*/ 60037 w 207003"/>
                <a:gd name="connsiteY3" fmla="*/ -234 h 124791"/>
                <a:gd name="connsiteX4" fmla="*/ -710 w 207003"/>
                <a:gd name="connsiteY4" fmla="*/ 38498 h 124791"/>
                <a:gd name="connsiteX5" fmla="*/ -710 w 207003"/>
                <a:gd name="connsiteY5" fmla="*/ 83018 h 124791"/>
                <a:gd name="connsiteX6" fmla="*/ 62649 w 207003"/>
                <a:gd name="connsiteY6" fmla="*/ 124558 h 124791"/>
                <a:gd name="connsiteX7" fmla="*/ 118134 w 207003"/>
                <a:gd name="connsiteY7" fmla="*/ 107321 h 124791"/>
                <a:gd name="connsiteX8" fmla="*/ 190991 w 207003"/>
                <a:gd name="connsiteY8" fmla="*/ 103600 h 124791"/>
                <a:gd name="connsiteX9" fmla="*/ 206293 w 207003"/>
                <a:gd name="connsiteY9" fmla="*/ 110191 h 124791"/>
                <a:gd name="connsiteX10" fmla="*/ 206293 w 207003"/>
                <a:gd name="connsiteY10" fmla="*/ 48700 h 124791"/>
                <a:gd name="connsiteX11" fmla="*/ 132043 w 207003"/>
                <a:gd name="connsiteY11" fmla="*/ 54121 h 124791"/>
                <a:gd name="connsiteX12" fmla="*/ 141039 w 207003"/>
                <a:gd name="connsiteY12" fmla="*/ 51586 h 124791"/>
                <a:gd name="connsiteX13" fmla="*/ 141039 w 207003"/>
                <a:gd name="connsiteY13" fmla="*/ 79375 h 124791"/>
                <a:gd name="connsiteX14" fmla="*/ 132043 w 207003"/>
                <a:gd name="connsiteY14" fmla="*/ 79375 h 124791"/>
                <a:gd name="connsiteX15" fmla="*/ 19544 w 207003"/>
                <a:gd name="connsiteY15" fmla="*/ 68620 h 124791"/>
                <a:gd name="connsiteX16" fmla="*/ 21447 w 207003"/>
                <a:gd name="connsiteY16" fmla="*/ 68620 h 124791"/>
                <a:gd name="connsiteX17" fmla="*/ 28541 w 207003"/>
                <a:gd name="connsiteY17" fmla="*/ 71779 h 124791"/>
                <a:gd name="connsiteX18" fmla="*/ 28541 w 207003"/>
                <a:gd name="connsiteY18" fmla="*/ 83681 h 124791"/>
                <a:gd name="connsiteX19" fmla="*/ 19544 w 207003"/>
                <a:gd name="connsiteY19" fmla="*/ 83681 h 124791"/>
                <a:gd name="connsiteX20" fmla="*/ 64543 w 207003"/>
                <a:gd name="connsiteY20" fmla="*/ 77113 h 124791"/>
                <a:gd name="connsiteX21" fmla="*/ 73540 w 207003"/>
                <a:gd name="connsiteY21" fmla="*/ 76295 h 124791"/>
                <a:gd name="connsiteX22" fmla="*/ 73540 w 207003"/>
                <a:gd name="connsiteY22" fmla="*/ 90131 h 124791"/>
                <a:gd name="connsiteX23" fmla="*/ 64543 w 207003"/>
                <a:gd name="connsiteY23" fmla="*/ 90131 h 124791"/>
                <a:gd name="connsiteX24" fmla="*/ 87043 w 207003"/>
                <a:gd name="connsiteY24" fmla="*/ 73315 h 124791"/>
                <a:gd name="connsiteX25" fmla="*/ 96040 w 207003"/>
                <a:gd name="connsiteY25" fmla="*/ 69876 h 124791"/>
                <a:gd name="connsiteX26" fmla="*/ 96040 w 207003"/>
                <a:gd name="connsiteY26" fmla="*/ 96589 h 124791"/>
                <a:gd name="connsiteX27" fmla="*/ 87043 w 207003"/>
                <a:gd name="connsiteY27" fmla="*/ 96589 h 124791"/>
                <a:gd name="connsiteX28" fmla="*/ 109543 w 207003"/>
                <a:gd name="connsiteY28" fmla="*/ 63948 h 124791"/>
                <a:gd name="connsiteX29" fmla="*/ 118134 w 207003"/>
                <a:gd name="connsiteY29" fmla="*/ 59986 h 124791"/>
                <a:gd name="connsiteX30" fmla="*/ 118540 w 207003"/>
                <a:gd name="connsiteY30" fmla="*/ 59791 h 124791"/>
                <a:gd name="connsiteX31" fmla="*/ 118540 w 207003"/>
                <a:gd name="connsiteY31" fmla="*/ 75070 h 124791"/>
                <a:gd name="connsiteX32" fmla="*/ 109543 w 207003"/>
                <a:gd name="connsiteY32" fmla="*/ 75070 h 124791"/>
                <a:gd name="connsiteX33" fmla="*/ 51041 w 207003"/>
                <a:gd name="connsiteY33" fmla="*/ 100894 h 124791"/>
                <a:gd name="connsiteX34" fmla="*/ 42044 w 207003"/>
                <a:gd name="connsiteY34" fmla="*/ 100894 h 124791"/>
                <a:gd name="connsiteX35" fmla="*/ 42044 w 207003"/>
                <a:gd name="connsiteY35" fmla="*/ 75554 h 124791"/>
                <a:gd name="connsiteX36" fmla="*/ 51041 w 207003"/>
                <a:gd name="connsiteY36" fmla="*/ 76817 h 124791"/>
                <a:gd name="connsiteX37" fmla="*/ 154542 w 207003"/>
                <a:gd name="connsiteY37" fmla="*/ 64315 h 124791"/>
                <a:gd name="connsiteX38" fmla="*/ 154542 w 207003"/>
                <a:gd name="connsiteY38" fmla="*/ 49667 h 124791"/>
                <a:gd name="connsiteX39" fmla="*/ 163539 w 207003"/>
                <a:gd name="connsiteY39" fmla="*/ 49667 h 124791"/>
                <a:gd name="connsiteX40" fmla="*/ 163539 w 207003"/>
                <a:gd name="connsiteY40" fmla="*/ 64315 h 124791"/>
                <a:gd name="connsiteX41" fmla="*/ 60037 w 207003"/>
                <a:gd name="connsiteY41" fmla="*/ 12674 h 124791"/>
                <a:gd name="connsiteX42" fmla="*/ 107290 w 207003"/>
                <a:gd name="connsiteY42" fmla="*/ 38498 h 124791"/>
                <a:gd name="connsiteX43" fmla="*/ 60037 w 207003"/>
                <a:gd name="connsiteY43" fmla="*/ 64315 h 124791"/>
                <a:gd name="connsiteX44" fmla="*/ 12793 w 207003"/>
                <a:gd name="connsiteY44" fmla="*/ 38498 h 124791"/>
                <a:gd name="connsiteX45" fmla="*/ 60037 w 207003"/>
                <a:gd name="connsiteY45" fmla="*/ 12674 h 124791"/>
                <a:gd name="connsiteX46" fmla="*/ 192790 w 207003"/>
                <a:gd name="connsiteY46" fmla="*/ 90302 h 124791"/>
                <a:gd name="connsiteX47" fmla="*/ 178745 w 207003"/>
                <a:gd name="connsiteY47" fmla="*/ 86067 h 124791"/>
                <a:gd name="connsiteX48" fmla="*/ 174797 w 207003"/>
                <a:gd name="connsiteY48" fmla="*/ 69595 h 124791"/>
                <a:gd name="connsiteX49" fmla="*/ 180195 w 207003"/>
                <a:gd name="connsiteY49" fmla="*/ 52467 h 124791"/>
                <a:gd name="connsiteX50" fmla="*/ 190991 w 207003"/>
                <a:gd name="connsiteY50" fmla="*/ 56266 h 124791"/>
                <a:gd name="connsiteX51" fmla="*/ 192790 w 207003"/>
                <a:gd name="connsiteY51" fmla="*/ 57038 h 12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07003" h="124791">
                  <a:moveTo>
                    <a:pt x="196532" y="44496"/>
                  </a:moveTo>
                  <a:cubicBezTo>
                    <a:pt x="171684" y="33795"/>
                    <a:pt x="145976" y="33951"/>
                    <a:pt x="120004" y="44832"/>
                  </a:cubicBezTo>
                  <a:cubicBezTo>
                    <a:pt x="120522" y="42757"/>
                    <a:pt x="120785" y="40628"/>
                    <a:pt x="120793" y="38498"/>
                  </a:cubicBezTo>
                  <a:cubicBezTo>
                    <a:pt x="120793" y="16777"/>
                    <a:pt x="94105" y="-234"/>
                    <a:pt x="60037" y="-234"/>
                  </a:cubicBezTo>
                  <a:cubicBezTo>
                    <a:pt x="25977" y="-234"/>
                    <a:pt x="-710" y="16777"/>
                    <a:pt x="-710" y="38498"/>
                  </a:cubicBezTo>
                  <a:lnTo>
                    <a:pt x="-710" y="83018"/>
                  </a:lnTo>
                  <a:cubicBezTo>
                    <a:pt x="-710" y="106315"/>
                    <a:pt x="27124" y="124558"/>
                    <a:pt x="62649" y="124558"/>
                  </a:cubicBezTo>
                  <a:cubicBezTo>
                    <a:pt x="84026" y="124558"/>
                    <a:pt x="106215" y="113350"/>
                    <a:pt x="118134" y="107321"/>
                  </a:cubicBezTo>
                  <a:cubicBezTo>
                    <a:pt x="143014" y="94748"/>
                    <a:pt x="167528" y="93492"/>
                    <a:pt x="190991" y="103600"/>
                  </a:cubicBezTo>
                  <a:lnTo>
                    <a:pt x="206293" y="110191"/>
                  </a:lnTo>
                  <a:lnTo>
                    <a:pt x="206293" y="48700"/>
                  </a:lnTo>
                  <a:close/>
                  <a:moveTo>
                    <a:pt x="132043" y="54121"/>
                  </a:moveTo>
                  <a:cubicBezTo>
                    <a:pt x="134996" y="53130"/>
                    <a:pt x="137998" y="52280"/>
                    <a:pt x="141039" y="51586"/>
                  </a:cubicBezTo>
                  <a:lnTo>
                    <a:pt x="141039" y="79375"/>
                  </a:lnTo>
                  <a:lnTo>
                    <a:pt x="132043" y="79375"/>
                  </a:lnTo>
                  <a:close/>
                  <a:moveTo>
                    <a:pt x="19544" y="68620"/>
                  </a:moveTo>
                  <a:lnTo>
                    <a:pt x="21447" y="68620"/>
                  </a:lnTo>
                  <a:cubicBezTo>
                    <a:pt x="23748" y="69806"/>
                    <a:pt x="26113" y="70858"/>
                    <a:pt x="28541" y="71779"/>
                  </a:cubicBezTo>
                  <a:lnTo>
                    <a:pt x="28541" y="83681"/>
                  </a:lnTo>
                  <a:lnTo>
                    <a:pt x="19544" y="83681"/>
                  </a:lnTo>
                  <a:close/>
                  <a:moveTo>
                    <a:pt x="64543" y="77113"/>
                  </a:moveTo>
                  <a:cubicBezTo>
                    <a:pt x="67617" y="76965"/>
                    <a:pt x="70618" y="76692"/>
                    <a:pt x="73540" y="76295"/>
                  </a:cubicBezTo>
                  <a:lnTo>
                    <a:pt x="73540" y="90131"/>
                  </a:lnTo>
                  <a:lnTo>
                    <a:pt x="64543" y="90131"/>
                  </a:lnTo>
                  <a:close/>
                  <a:moveTo>
                    <a:pt x="87043" y="73315"/>
                  </a:moveTo>
                  <a:cubicBezTo>
                    <a:pt x="90124" y="72371"/>
                    <a:pt x="93126" y="71217"/>
                    <a:pt x="96040" y="69876"/>
                  </a:cubicBezTo>
                  <a:lnTo>
                    <a:pt x="96040" y="96589"/>
                  </a:lnTo>
                  <a:lnTo>
                    <a:pt x="87043" y="96589"/>
                  </a:lnTo>
                  <a:close/>
                  <a:moveTo>
                    <a:pt x="109543" y="63948"/>
                  </a:moveTo>
                  <a:cubicBezTo>
                    <a:pt x="112767" y="62583"/>
                    <a:pt x="115681" y="61226"/>
                    <a:pt x="118134" y="59986"/>
                  </a:cubicBezTo>
                  <a:cubicBezTo>
                    <a:pt x="118269" y="59916"/>
                    <a:pt x="118404" y="59861"/>
                    <a:pt x="118540" y="59791"/>
                  </a:cubicBezTo>
                  <a:lnTo>
                    <a:pt x="118540" y="75070"/>
                  </a:lnTo>
                  <a:lnTo>
                    <a:pt x="109543" y="75070"/>
                  </a:lnTo>
                  <a:close/>
                  <a:moveTo>
                    <a:pt x="51041" y="100894"/>
                  </a:moveTo>
                  <a:lnTo>
                    <a:pt x="42044" y="100894"/>
                  </a:lnTo>
                  <a:lnTo>
                    <a:pt x="42044" y="75554"/>
                  </a:lnTo>
                  <a:cubicBezTo>
                    <a:pt x="45014" y="76123"/>
                    <a:pt x="48023" y="76544"/>
                    <a:pt x="51041" y="76817"/>
                  </a:cubicBezTo>
                  <a:close/>
                  <a:moveTo>
                    <a:pt x="154542" y="64315"/>
                  </a:moveTo>
                  <a:lnTo>
                    <a:pt x="154542" y="49667"/>
                  </a:lnTo>
                  <a:cubicBezTo>
                    <a:pt x="157544" y="49488"/>
                    <a:pt x="160546" y="49488"/>
                    <a:pt x="163539" y="49667"/>
                  </a:cubicBezTo>
                  <a:lnTo>
                    <a:pt x="163539" y="64315"/>
                  </a:lnTo>
                  <a:close/>
                  <a:moveTo>
                    <a:pt x="60037" y="12674"/>
                  </a:moveTo>
                  <a:cubicBezTo>
                    <a:pt x="85650" y="12674"/>
                    <a:pt x="107290" y="24506"/>
                    <a:pt x="107290" y="38498"/>
                  </a:cubicBezTo>
                  <a:cubicBezTo>
                    <a:pt x="107290" y="52483"/>
                    <a:pt x="85650" y="64315"/>
                    <a:pt x="60037" y="64315"/>
                  </a:cubicBezTo>
                  <a:cubicBezTo>
                    <a:pt x="34433" y="64315"/>
                    <a:pt x="12793" y="52491"/>
                    <a:pt x="12793" y="38498"/>
                  </a:cubicBezTo>
                  <a:cubicBezTo>
                    <a:pt x="12793" y="24498"/>
                    <a:pt x="34433" y="12674"/>
                    <a:pt x="60037" y="12674"/>
                  </a:cubicBezTo>
                  <a:close/>
                  <a:moveTo>
                    <a:pt x="192790" y="90302"/>
                  </a:moveTo>
                  <a:cubicBezTo>
                    <a:pt x="188236" y="88540"/>
                    <a:pt x="183531" y="87128"/>
                    <a:pt x="178745" y="86067"/>
                  </a:cubicBezTo>
                  <a:cubicBezTo>
                    <a:pt x="176277" y="80888"/>
                    <a:pt x="174940" y="75281"/>
                    <a:pt x="174797" y="69595"/>
                  </a:cubicBezTo>
                  <a:cubicBezTo>
                    <a:pt x="174884" y="63519"/>
                    <a:pt x="176755" y="57584"/>
                    <a:pt x="180195" y="52467"/>
                  </a:cubicBezTo>
                  <a:cubicBezTo>
                    <a:pt x="183881" y="53489"/>
                    <a:pt x="187488" y="54760"/>
                    <a:pt x="190991" y="56266"/>
                  </a:cubicBezTo>
                  <a:lnTo>
                    <a:pt x="192790" y="57038"/>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55" name="TextBox 454">
              <a:extLst>
                <a:ext uri="{FF2B5EF4-FFF2-40B4-BE49-F238E27FC236}">
                  <a16:creationId xmlns:a16="http://schemas.microsoft.com/office/drawing/2014/main" id="{3B98E3CE-D317-09B4-9566-1566526F03AA}"/>
                </a:ext>
              </a:extLst>
            </p:cNvPr>
            <p:cNvSpPr txBox="1"/>
            <p:nvPr/>
          </p:nvSpPr>
          <p:spPr>
            <a:xfrm>
              <a:off x="8035136" y="8286974"/>
              <a:ext cx="535724"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dataset</a:t>
              </a:r>
            </a:p>
          </p:txBody>
        </p:sp>
        <p:sp>
          <p:nvSpPr>
            <p:cNvPr id="456" name="Freeform: Shape 455">
              <a:extLst>
                <a:ext uri="{FF2B5EF4-FFF2-40B4-BE49-F238E27FC236}">
                  <a16:creationId xmlns:a16="http://schemas.microsoft.com/office/drawing/2014/main" id="{7E472443-ED8F-11B6-01D4-298BA8200007}"/>
                </a:ext>
              </a:extLst>
            </p:cNvPr>
            <p:cNvSpPr/>
            <p:nvPr/>
          </p:nvSpPr>
          <p:spPr>
            <a:xfrm>
              <a:off x="8202251" y="8156881"/>
              <a:ext cx="220935" cy="141040"/>
            </a:xfrm>
            <a:custGeom>
              <a:avLst/>
              <a:gdLst>
                <a:gd name="connsiteX0" fmla="*/ 209225 w 220935"/>
                <a:gd name="connsiteY0" fmla="*/ 141058 h 141040"/>
                <a:gd name="connsiteX1" fmla="*/ 12175 w 220935"/>
                <a:gd name="connsiteY1" fmla="*/ 141058 h 141040"/>
                <a:gd name="connsiteX2" fmla="*/ 232 w 220935"/>
                <a:gd name="connsiteY2" fmla="*/ 130983 h 141040"/>
                <a:gd name="connsiteX3" fmla="*/ 232 w 220935"/>
                <a:gd name="connsiteY3" fmla="*/ 10091 h 141040"/>
                <a:gd name="connsiteX4" fmla="*/ 12175 w 220935"/>
                <a:gd name="connsiteY4" fmla="*/ 17 h 141040"/>
                <a:gd name="connsiteX5" fmla="*/ 68304 w 220935"/>
                <a:gd name="connsiteY5" fmla="*/ 17 h 141040"/>
                <a:gd name="connsiteX6" fmla="*/ 74873 w 220935"/>
                <a:gd name="connsiteY6" fmla="*/ 1780 h 141040"/>
                <a:gd name="connsiteX7" fmla="*/ 107715 w 220935"/>
                <a:gd name="connsiteY7" fmla="*/ 20166 h 141040"/>
                <a:gd name="connsiteX8" fmla="*/ 209225 w 220935"/>
                <a:gd name="connsiteY8" fmla="*/ 20166 h 141040"/>
                <a:gd name="connsiteX9" fmla="*/ 221168 w 220935"/>
                <a:gd name="connsiteY9" fmla="*/ 30240 h 141040"/>
                <a:gd name="connsiteX10" fmla="*/ 221168 w 220935"/>
                <a:gd name="connsiteY10" fmla="*/ 130983 h 141040"/>
                <a:gd name="connsiteX11" fmla="*/ 209225 w 220935"/>
                <a:gd name="connsiteY11" fmla="*/ 141058 h 1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5" h="141040">
                  <a:moveTo>
                    <a:pt x="209225" y="141058"/>
                  </a:moveTo>
                  <a:lnTo>
                    <a:pt x="12175" y="141058"/>
                  </a:lnTo>
                  <a:cubicBezTo>
                    <a:pt x="5606" y="141058"/>
                    <a:pt x="232" y="136524"/>
                    <a:pt x="232" y="130983"/>
                  </a:cubicBezTo>
                  <a:lnTo>
                    <a:pt x="232" y="10091"/>
                  </a:lnTo>
                  <a:cubicBezTo>
                    <a:pt x="232" y="4551"/>
                    <a:pt x="5606" y="17"/>
                    <a:pt x="12175" y="17"/>
                  </a:cubicBezTo>
                  <a:lnTo>
                    <a:pt x="68304" y="17"/>
                  </a:lnTo>
                  <a:cubicBezTo>
                    <a:pt x="70693" y="17"/>
                    <a:pt x="73082" y="521"/>
                    <a:pt x="74873" y="1780"/>
                  </a:cubicBezTo>
                  <a:lnTo>
                    <a:pt x="107715" y="20166"/>
                  </a:lnTo>
                  <a:lnTo>
                    <a:pt x="209225" y="20166"/>
                  </a:lnTo>
                  <a:cubicBezTo>
                    <a:pt x="215794" y="20166"/>
                    <a:pt x="221168" y="24699"/>
                    <a:pt x="221168" y="30240"/>
                  </a:cubicBezTo>
                  <a:lnTo>
                    <a:pt x="221168" y="130983"/>
                  </a:lnTo>
                  <a:cubicBezTo>
                    <a:pt x="221168" y="136524"/>
                    <a:pt x="215794" y="141058"/>
                    <a:pt x="209225" y="141058"/>
                  </a:cubicBezTo>
                  <a:close/>
                </a:path>
              </a:pathLst>
            </a:custGeom>
            <a:noFill/>
            <a:ln w="5497" cap="flat">
              <a:solidFill>
                <a:srgbClr val="3A3838"/>
              </a:solidFill>
              <a:prstDash val="solid"/>
              <a:miter/>
            </a:ln>
          </p:spPr>
          <p:txBody>
            <a:bodyPr rtlCol="0" anchor="ctr"/>
            <a:lstStyle/>
            <a:p>
              <a:endParaRPr lang="en-GB" sz="1100"/>
            </a:p>
          </p:txBody>
        </p:sp>
        <p:sp>
          <p:nvSpPr>
            <p:cNvPr id="457" name="Freeform: Shape 456">
              <a:extLst>
                <a:ext uri="{FF2B5EF4-FFF2-40B4-BE49-F238E27FC236}">
                  <a16:creationId xmlns:a16="http://schemas.microsoft.com/office/drawing/2014/main" id="{32973E68-6647-2EE0-E156-A38C9A29D2F8}"/>
                </a:ext>
              </a:extLst>
            </p:cNvPr>
            <p:cNvSpPr/>
            <p:nvPr/>
          </p:nvSpPr>
          <p:spPr>
            <a:xfrm>
              <a:off x="7795212" y="8239100"/>
              <a:ext cx="158054" cy="30832"/>
            </a:xfrm>
            <a:custGeom>
              <a:avLst/>
              <a:gdLst>
                <a:gd name="connsiteX0" fmla="*/ -739 w 158054"/>
                <a:gd name="connsiteY0" fmla="*/ -234 h 30832"/>
                <a:gd name="connsiteX1" fmla="*/ 157316 w 158054"/>
                <a:gd name="connsiteY1" fmla="*/ -234 h 30832"/>
              </a:gdLst>
              <a:ahLst/>
              <a:cxnLst>
                <a:cxn ang="0">
                  <a:pos x="connsiteX0" y="connsiteY0"/>
                </a:cxn>
                <a:cxn ang="0">
                  <a:pos x="connsiteX1" y="connsiteY1"/>
                </a:cxn>
              </a:cxnLst>
              <a:rect l="l" t="t" r="r" b="b"/>
              <a:pathLst>
                <a:path w="158054" h="30832">
                  <a:moveTo>
                    <a:pt x="-739" y="-234"/>
                  </a:moveTo>
                  <a:lnTo>
                    <a:pt x="157316" y="-234"/>
                  </a:lnTo>
                </a:path>
              </a:pathLst>
            </a:custGeom>
            <a:noFill/>
            <a:ln w="31478" cap="rnd">
              <a:solidFill>
                <a:srgbClr val="5B9BD5"/>
              </a:solidFill>
              <a:prstDash val="solid"/>
              <a:round/>
            </a:ln>
          </p:spPr>
          <p:txBody>
            <a:bodyPr rtlCol="0" anchor="ctr"/>
            <a:lstStyle/>
            <a:p>
              <a:endParaRPr lang="en-GB" sz="1100"/>
            </a:p>
          </p:txBody>
        </p:sp>
        <p:sp>
          <p:nvSpPr>
            <p:cNvPr id="458" name="Freeform: Shape 457">
              <a:extLst>
                <a:ext uri="{FF2B5EF4-FFF2-40B4-BE49-F238E27FC236}">
                  <a16:creationId xmlns:a16="http://schemas.microsoft.com/office/drawing/2014/main" id="{DF3C63E1-C361-55C2-64BC-0369AE88F017}"/>
                </a:ext>
              </a:extLst>
            </p:cNvPr>
            <p:cNvSpPr/>
            <p:nvPr/>
          </p:nvSpPr>
          <p:spPr>
            <a:xfrm>
              <a:off x="7954445" y="8239100"/>
              <a:ext cx="158038" cy="30832"/>
            </a:xfrm>
            <a:custGeom>
              <a:avLst/>
              <a:gdLst>
                <a:gd name="connsiteX0" fmla="*/ -753 w 158038"/>
                <a:gd name="connsiteY0" fmla="*/ -234 h 30832"/>
                <a:gd name="connsiteX1" fmla="*/ 157285 w 158038"/>
                <a:gd name="connsiteY1" fmla="*/ -234 h 30832"/>
              </a:gdLst>
              <a:ahLst/>
              <a:cxnLst>
                <a:cxn ang="0">
                  <a:pos x="connsiteX0" y="connsiteY0"/>
                </a:cxn>
                <a:cxn ang="0">
                  <a:pos x="connsiteX1" y="connsiteY1"/>
                </a:cxn>
              </a:cxnLst>
              <a:rect l="l" t="t" r="r" b="b"/>
              <a:pathLst>
                <a:path w="158038" h="30832">
                  <a:moveTo>
                    <a:pt x="-753" y="-234"/>
                  </a:moveTo>
                  <a:lnTo>
                    <a:pt x="157285" y="-234"/>
                  </a:lnTo>
                </a:path>
              </a:pathLst>
            </a:custGeom>
            <a:noFill/>
            <a:ln w="31478" cap="rnd">
              <a:solidFill>
                <a:srgbClr val="5B9BD5"/>
              </a:solidFill>
              <a:prstDash val="solid"/>
              <a:round/>
            </a:ln>
          </p:spPr>
          <p:txBody>
            <a:bodyPr rtlCol="0" anchor="ctr"/>
            <a:lstStyle/>
            <a:p>
              <a:endParaRPr lang="en-GB" sz="1100"/>
            </a:p>
          </p:txBody>
        </p:sp>
        <p:sp>
          <p:nvSpPr>
            <p:cNvPr id="459" name="Freeform: Shape 458">
              <a:extLst>
                <a:ext uri="{FF2B5EF4-FFF2-40B4-BE49-F238E27FC236}">
                  <a16:creationId xmlns:a16="http://schemas.microsoft.com/office/drawing/2014/main" id="{EAC9E457-E351-C15B-C1BC-1C87331063FD}"/>
                </a:ext>
              </a:extLst>
            </p:cNvPr>
            <p:cNvSpPr/>
            <p:nvPr/>
          </p:nvSpPr>
          <p:spPr>
            <a:xfrm>
              <a:off x="7954445" y="8293697"/>
              <a:ext cx="30779" cy="180526"/>
            </a:xfrm>
            <a:custGeom>
              <a:avLst/>
              <a:gdLst>
                <a:gd name="connsiteX0" fmla="*/ -746 w 30779"/>
                <a:gd name="connsiteY0" fmla="*/ 180278 h 180526"/>
                <a:gd name="connsiteX1" fmla="*/ -746 w 30779"/>
                <a:gd name="connsiteY1" fmla="*/ -248 h 180526"/>
              </a:gdLst>
              <a:ahLst/>
              <a:cxnLst>
                <a:cxn ang="0">
                  <a:pos x="connsiteX0" y="connsiteY0"/>
                </a:cxn>
                <a:cxn ang="0">
                  <a:pos x="connsiteX1" y="connsiteY1"/>
                </a:cxn>
              </a:cxnLst>
              <a:rect l="l" t="t" r="r" b="b"/>
              <a:pathLst>
                <a:path w="30779" h="180526">
                  <a:moveTo>
                    <a:pt x="-746" y="180278"/>
                  </a:moveTo>
                  <a:lnTo>
                    <a:pt x="-746" y="-248"/>
                  </a:lnTo>
                </a:path>
              </a:pathLst>
            </a:custGeom>
            <a:noFill/>
            <a:ln w="31478" cap="rnd">
              <a:solidFill>
                <a:srgbClr val="5B9BD5"/>
              </a:solidFill>
              <a:prstDash val="solid"/>
              <a:round/>
            </a:ln>
          </p:spPr>
          <p:txBody>
            <a:bodyPr rtlCol="0" anchor="ctr"/>
            <a:lstStyle/>
            <a:p>
              <a:endParaRPr lang="en-GB" sz="1100"/>
            </a:p>
          </p:txBody>
        </p:sp>
        <p:sp>
          <p:nvSpPr>
            <p:cNvPr id="460" name="Freeform: Shape 459">
              <a:extLst>
                <a:ext uri="{FF2B5EF4-FFF2-40B4-BE49-F238E27FC236}">
                  <a16:creationId xmlns:a16="http://schemas.microsoft.com/office/drawing/2014/main" id="{41A01615-AD12-42ED-9B95-050E782EE42F}"/>
                </a:ext>
              </a:extLst>
            </p:cNvPr>
            <p:cNvSpPr/>
            <p:nvPr/>
          </p:nvSpPr>
          <p:spPr>
            <a:xfrm>
              <a:off x="7954445" y="8597875"/>
              <a:ext cx="30779" cy="180526"/>
            </a:xfrm>
            <a:custGeom>
              <a:avLst/>
              <a:gdLst>
                <a:gd name="connsiteX0" fmla="*/ -746 w 30779"/>
                <a:gd name="connsiteY0" fmla="*/ 180249 h 180526"/>
                <a:gd name="connsiteX1" fmla="*/ -746 w 30779"/>
                <a:gd name="connsiteY1" fmla="*/ -277 h 180526"/>
              </a:gdLst>
              <a:ahLst/>
              <a:cxnLst>
                <a:cxn ang="0">
                  <a:pos x="connsiteX0" y="connsiteY0"/>
                </a:cxn>
                <a:cxn ang="0">
                  <a:pos x="connsiteX1" y="connsiteY1"/>
                </a:cxn>
              </a:cxnLst>
              <a:rect l="l" t="t" r="r" b="b"/>
              <a:pathLst>
                <a:path w="30779" h="180526">
                  <a:moveTo>
                    <a:pt x="-746" y="180249"/>
                  </a:moveTo>
                  <a:lnTo>
                    <a:pt x="-746" y="-277"/>
                  </a:lnTo>
                </a:path>
              </a:pathLst>
            </a:custGeom>
            <a:noFill/>
            <a:ln w="31478" cap="rnd">
              <a:solidFill>
                <a:srgbClr val="5B9BD5"/>
              </a:solidFill>
              <a:prstDash val="solid"/>
              <a:round/>
            </a:ln>
          </p:spPr>
          <p:txBody>
            <a:bodyPr rtlCol="0" anchor="ctr"/>
            <a:lstStyle/>
            <a:p>
              <a:endParaRPr lang="en-GB" sz="1100"/>
            </a:p>
          </p:txBody>
        </p:sp>
        <p:sp>
          <p:nvSpPr>
            <p:cNvPr id="461" name="Freeform: Shape 460">
              <a:extLst>
                <a:ext uri="{FF2B5EF4-FFF2-40B4-BE49-F238E27FC236}">
                  <a16:creationId xmlns:a16="http://schemas.microsoft.com/office/drawing/2014/main" id="{97D3CB60-499E-E9B4-D1FA-95CF364DE6C8}"/>
                </a:ext>
              </a:extLst>
            </p:cNvPr>
            <p:cNvSpPr/>
            <p:nvPr/>
          </p:nvSpPr>
          <p:spPr>
            <a:xfrm>
              <a:off x="7954445" y="8824059"/>
              <a:ext cx="158038" cy="30832"/>
            </a:xfrm>
            <a:custGeom>
              <a:avLst/>
              <a:gdLst>
                <a:gd name="connsiteX0" fmla="*/ -753 w 158038"/>
                <a:gd name="connsiteY0" fmla="*/ -290 h 30832"/>
                <a:gd name="connsiteX1" fmla="*/ 157285 w 158038"/>
                <a:gd name="connsiteY1" fmla="*/ -290 h 30832"/>
              </a:gdLst>
              <a:ahLst/>
              <a:cxnLst>
                <a:cxn ang="0">
                  <a:pos x="connsiteX0" y="connsiteY0"/>
                </a:cxn>
                <a:cxn ang="0">
                  <a:pos x="connsiteX1" y="connsiteY1"/>
                </a:cxn>
              </a:cxnLst>
              <a:rect l="l" t="t" r="r" b="b"/>
              <a:pathLst>
                <a:path w="158038" h="30832">
                  <a:moveTo>
                    <a:pt x="-753" y="-290"/>
                  </a:moveTo>
                  <a:lnTo>
                    <a:pt x="157285" y="-290"/>
                  </a:lnTo>
                </a:path>
              </a:pathLst>
            </a:custGeom>
            <a:noFill/>
            <a:ln w="31478" cap="rnd">
              <a:solidFill>
                <a:srgbClr val="5B9BD5"/>
              </a:solidFill>
              <a:prstDash val="solid"/>
              <a:round/>
            </a:ln>
          </p:spPr>
          <p:txBody>
            <a:bodyPr rtlCol="0" anchor="ctr"/>
            <a:lstStyle/>
            <a:p>
              <a:endParaRPr lang="en-GB" sz="1100"/>
            </a:p>
          </p:txBody>
        </p:sp>
        <p:sp>
          <p:nvSpPr>
            <p:cNvPr id="462" name="Freeform: Shape 461">
              <a:extLst>
                <a:ext uri="{FF2B5EF4-FFF2-40B4-BE49-F238E27FC236}">
                  <a16:creationId xmlns:a16="http://schemas.microsoft.com/office/drawing/2014/main" id="{180E36F1-2B20-ADD8-0413-633EBB36372A}"/>
                </a:ext>
              </a:extLst>
            </p:cNvPr>
            <p:cNvSpPr/>
            <p:nvPr/>
          </p:nvSpPr>
          <p:spPr>
            <a:xfrm>
              <a:off x="7954445" y="8535480"/>
              <a:ext cx="158038" cy="30832"/>
            </a:xfrm>
            <a:custGeom>
              <a:avLst/>
              <a:gdLst>
                <a:gd name="connsiteX0" fmla="*/ -753 w 158038"/>
                <a:gd name="connsiteY0" fmla="*/ -262 h 30832"/>
                <a:gd name="connsiteX1" fmla="*/ 157285 w 158038"/>
                <a:gd name="connsiteY1" fmla="*/ -262 h 30832"/>
              </a:gdLst>
              <a:ahLst/>
              <a:cxnLst>
                <a:cxn ang="0">
                  <a:pos x="connsiteX0" y="connsiteY0"/>
                </a:cxn>
                <a:cxn ang="0">
                  <a:pos x="connsiteX1" y="connsiteY1"/>
                </a:cxn>
              </a:cxnLst>
              <a:rect l="l" t="t" r="r" b="b"/>
              <a:pathLst>
                <a:path w="158038" h="30832">
                  <a:moveTo>
                    <a:pt x="-753" y="-262"/>
                  </a:moveTo>
                  <a:lnTo>
                    <a:pt x="157285" y="-262"/>
                  </a:lnTo>
                </a:path>
              </a:pathLst>
            </a:custGeom>
            <a:noFill/>
            <a:ln w="31478" cap="rnd">
              <a:solidFill>
                <a:srgbClr val="5B9BD5"/>
              </a:solidFill>
              <a:prstDash val="solid"/>
              <a:round/>
            </a:ln>
          </p:spPr>
          <p:txBody>
            <a:bodyPr rtlCol="0" anchor="ctr"/>
            <a:lstStyle/>
            <a:p>
              <a:endParaRPr lang="en-GB" sz="1100"/>
            </a:p>
          </p:txBody>
        </p:sp>
        <p:sp>
          <p:nvSpPr>
            <p:cNvPr id="463" name="TextBox 462">
              <a:extLst>
                <a:ext uri="{FF2B5EF4-FFF2-40B4-BE49-F238E27FC236}">
                  <a16:creationId xmlns:a16="http://schemas.microsoft.com/office/drawing/2014/main" id="{C0A5D8EC-EB47-03F4-26CB-E634793750F8}"/>
                </a:ext>
              </a:extLst>
            </p:cNvPr>
            <p:cNvSpPr txBox="1"/>
            <p:nvPr/>
          </p:nvSpPr>
          <p:spPr>
            <a:xfrm>
              <a:off x="8006554" y="8559955"/>
              <a:ext cx="68480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protocols</a:t>
              </a:r>
            </a:p>
          </p:txBody>
        </p:sp>
        <p:sp>
          <p:nvSpPr>
            <p:cNvPr id="464" name="Freeform: Shape 463">
              <a:extLst>
                <a:ext uri="{FF2B5EF4-FFF2-40B4-BE49-F238E27FC236}">
                  <a16:creationId xmlns:a16="http://schemas.microsoft.com/office/drawing/2014/main" id="{EBC2428C-4AD8-F477-BDA3-5E50AB779F92}"/>
                </a:ext>
              </a:extLst>
            </p:cNvPr>
            <p:cNvSpPr/>
            <p:nvPr/>
          </p:nvSpPr>
          <p:spPr>
            <a:xfrm>
              <a:off x="8202251" y="8453260"/>
              <a:ext cx="220935" cy="141040"/>
            </a:xfrm>
            <a:custGeom>
              <a:avLst/>
              <a:gdLst>
                <a:gd name="connsiteX0" fmla="*/ 209225 w 220935"/>
                <a:gd name="connsiteY0" fmla="*/ 141067 h 141040"/>
                <a:gd name="connsiteX1" fmla="*/ 12175 w 220935"/>
                <a:gd name="connsiteY1" fmla="*/ 141067 h 141040"/>
                <a:gd name="connsiteX2" fmla="*/ 232 w 220935"/>
                <a:gd name="connsiteY2" fmla="*/ 130993 h 141040"/>
                <a:gd name="connsiteX3" fmla="*/ 232 w 220935"/>
                <a:gd name="connsiteY3" fmla="*/ 10101 h 141040"/>
                <a:gd name="connsiteX4" fmla="*/ 12175 w 220935"/>
                <a:gd name="connsiteY4" fmla="*/ 27 h 141040"/>
                <a:gd name="connsiteX5" fmla="*/ 68304 w 220935"/>
                <a:gd name="connsiteY5" fmla="*/ 27 h 141040"/>
                <a:gd name="connsiteX6" fmla="*/ 74873 w 220935"/>
                <a:gd name="connsiteY6" fmla="*/ 1790 h 141040"/>
                <a:gd name="connsiteX7" fmla="*/ 107715 w 220935"/>
                <a:gd name="connsiteY7" fmla="*/ 20175 h 141040"/>
                <a:gd name="connsiteX8" fmla="*/ 209225 w 220935"/>
                <a:gd name="connsiteY8" fmla="*/ 20175 h 141040"/>
                <a:gd name="connsiteX9" fmla="*/ 221168 w 220935"/>
                <a:gd name="connsiteY9" fmla="*/ 30249 h 141040"/>
                <a:gd name="connsiteX10" fmla="*/ 221168 w 220935"/>
                <a:gd name="connsiteY10" fmla="*/ 130993 h 141040"/>
                <a:gd name="connsiteX11" fmla="*/ 209225 w 220935"/>
                <a:gd name="connsiteY11" fmla="*/ 141067 h 14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935" h="141040">
                  <a:moveTo>
                    <a:pt x="209225" y="141067"/>
                  </a:moveTo>
                  <a:lnTo>
                    <a:pt x="12175" y="141067"/>
                  </a:lnTo>
                  <a:cubicBezTo>
                    <a:pt x="5606" y="141067"/>
                    <a:pt x="232" y="136533"/>
                    <a:pt x="232" y="130993"/>
                  </a:cubicBezTo>
                  <a:lnTo>
                    <a:pt x="232" y="10101"/>
                  </a:lnTo>
                  <a:cubicBezTo>
                    <a:pt x="232" y="4560"/>
                    <a:pt x="5606" y="27"/>
                    <a:pt x="12175" y="27"/>
                  </a:cubicBezTo>
                  <a:lnTo>
                    <a:pt x="68304" y="27"/>
                  </a:lnTo>
                  <a:cubicBezTo>
                    <a:pt x="70693" y="27"/>
                    <a:pt x="73082" y="530"/>
                    <a:pt x="74873" y="1790"/>
                  </a:cubicBezTo>
                  <a:lnTo>
                    <a:pt x="107715" y="20175"/>
                  </a:lnTo>
                  <a:lnTo>
                    <a:pt x="209225" y="20175"/>
                  </a:lnTo>
                  <a:cubicBezTo>
                    <a:pt x="215794" y="20175"/>
                    <a:pt x="221168" y="24709"/>
                    <a:pt x="221168" y="30249"/>
                  </a:cubicBezTo>
                  <a:lnTo>
                    <a:pt x="221168" y="130993"/>
                  </a:lnTo>
                  <a:cubicBezTo>
                    <a:pt x="221168" y="136533"/>
                    <a:pt x="215794" y="141067"/>
                    <a:pt x="209225" y="141067"/>
                  </a:cubicBezTo>
                  <a:close/>
                </a:path>
              </a:pathLst>
            </a:custGeom>
            <a:noFill/>
            <a:ln w="5497" cap="flat">
              <a:solidFill>
                <a:srgbClr val="3A3838"/>
              </a:solidFill>
              <a:prstDash val="solid"/>
              <a:miter/>
            </a:ln>
          </p:spPr>
          <p:txBody>
            <a:bodyPr rtlCol="0" anchor="ctr"/>
            <a:lstStyle/>
            <a:p>
              <a:endParaRPr lang="en-GB" sz="1100"/>
            </a:p>
          </p:txBody>
        </p:sp>
        <p:grpSp>
          <p:nvGrpSpPr>
            <p:cNvPr id="465" name="Graphic 204">
              <a:extLst>
                <a:ext uri="{FF2B5EF4-FFF2-40B4-BE49-F238E27FC236}">
                  <a16:creationId xmlns:a16="http://schemas.microsoft.com/office/drawing/2014/main" id="{0EEDD0FF-72E3-18E3-E3DA-FAFACD3B0307}"/>
                </a:ext>
              </a:extLst>
            </p:cNvPr>
            <p:cNvGrpSpPr/>
            <p:nvPr/>
          </p:nvGrpSpPr>
          <p:grpSpPr>
            <a:xfrm>
              <a:off x="8255661" y="8489187"/>
              <a:ext cx="113156" cy="92927"/>
              <a:chOff x="8255661" y="8489187"/>
              <a:chExt cx="113156" cy="92927"/>
            </a:xfrm>
            <a:solidFill>
              <a:srgbClr val="FFC000"/>
            </a:solidFill>
          </p:grpSpPr>
          <p:sp>
            <p:nvSpPr>
              <p:cNvPr id="466" name="Freeform: Shape 465">
                <a:extLst>
                  <a:ext uri="{FF2B5EF4-FFF2-40B4-BE49-F238E27FC236}">
                    <a16:creationId xmlns:a16="http://schemas.microsoft.com/office/drawing/2014/main" id="{CBF18ADB-2505-A914-6032-A139383D83E8}"/>
                  </a:ext>
                </a:extLst>
              </p:cNvPr>
              <p:cNvSpPr/>
              <p:nvPr/>
            </p:nvSpPr>
            <p:spPr>
              <a:xfrm>
                <a:off x="8304758" y="8489187"/>
                <a:ext cx="49463" cy="37193"/>
              </a:xfrm>
              <a:custGeom>
                <a:avLst/>
                <a:gdLst>
                  <a:gd name="connsiteX0" fmla="*/ 5034 w 49463"/>
                  <a:gd name="connsiteY0" fmla="*/ 37232 h 37193"/>
                  <a:gd name="connsiteX1" fmla="*/ 49703 w 49463"/>
                  <a:gd name="connsiteY1" fmla="*/ 37232 h 37193"/>
                  <a:gd name="connsiteX2" fmla="*/ 48117 w 49463"/>
                  <a:gd name="connsiteY2" fmla="*/ 34061 h 37193"/>
                  <a:gd name="connsiteX3" fmla="*/ 44443 w 49463"/>
                  <a:gd name="connsiteY3" fmla="*/ 2313 h 37193"/>
                  <a:gd name="connsiteX4" fmla="*/ 44443 w 49463"/>
                  <a:gd name="connsiteY4" fmla="*/ 38 h 37193"/>
                  <a:gd name="connsiteX5" fmla="*/ 239 w 49463"/>
                  <a:gd name="connsiteY5" fmla="*/ 38 h 37193"/>
                  <a:gd name="connsiteX6" fmla="*/ 239 w 49463"/>
                  <a:gd name="connsiteY6" fmla="*/ 2313 h 37193"/>
                  <a:gd name="connsiteX7" fmla="*/ 4345 w 49463"/>
                  <a:gd name="connsiteY7" fmla="*/ 35853 h 37193"/>
                  <a:gd name="connsiteX8" fmla="*/ 39142 w 49463"/>
                  <a:gd name="connsiteY8" fmla="*/ 4588 h 37193"/>
                  <a:gd name="connsiteX9" fmla="*/ 41981 w 49463"/>
                  <a:gd name="connsiteY9" fmla="*/ 32682 h 37193"/>
                  <a:gd name="connsiteX10" fmla="*/ 8619 w 49463"/>
                  <a:gd name="connsiteY10" fmla="*/ 32682 h 37193"/>
                  <a:gd name="connsiteX11" fmla="*/ 5555 w 49463"/>
                  <a:gd name="connsiteY11" fmla="*/ 4588 h 37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463" h="37193">
                    <a:moveTo>
                      <a:pt x="5034" y="37232"/>
                    </a:moveTo>
                    <a:lnTo>
                      <a:pt x="49703" y="37232"/>
                    </a:lnTo>
                    <a:lnTo>
                      <a:pt x="48117" y="34061"/>
                    </a:lnTo>
                    <a:cubicBezTo>
                      <a:pt x="45644" y="29115"/>
                      <a:pt x="44443" y="18729"/>
                      <a:pt x="44443" y="2313"/>
                    </a:cubicBezTo>
                    <a:lnTo>
                      <a:pt x="44443" y="38"/>
                    </a:lnTo>
                    <a:lnTo>
                      <a:pt x="239" y="38"/>
                    </a:lnTo>
                    <a:lnTo>
                      <a:pt x="239" y="2313"/>
                    </a:lnTo>
                    <a:cubicBezTo>
                      <a:pt x="239" y="19602"/>
                      <a:pt x="1544" y="30254"/>
                      <a:pt x="4345" y="35853"/>
                    </a:cubicBezTo>
                    <a:close/>
                    <a:moveTo>
                      <a:pt x="39142" y="4588"/>
                    </a:moveTo>
                    <a:cubicBezTo>
                      <a:pt x="39235" y="17799"/>
                      <a:pt x="40150" y="26904"/>
                      <a:pt x="41981" y="32682"/>
                    </a:cubicBezTo>
                    <a:lnTo>
                      <a:pt x="8619" y="32682"/>
                    </a:lnTo>
                    <a:cubicBezTo>
                      <a:pt x="6660" y="27584"/>
                      <a:pt x="5653" y="18351"/>
                      <a:pt x="5555" y="4588"/>
                    </a:cubicBezTo>
                    <a:close/>
                  </a:path>
                </a:pathLst>
              </a:custGeom>
              <a:solidFill>
                <a:srgbClr val="FFC000"/>
              </a:solidFill>
              <a:ln w="8438" cap="flat">
                <a:noFill/>
                <a:prstDash val="solid"/>
                <a:miter/>
              </a:ln>
            </p:spPr>
            <p:txBody>
              <a:bodyPr rtlCol="0" anchor="ctr"/>
              <a:lstStyle/>
              <a:p>
                <a:endParaRPr lang="en-GB" sz="1100"/>
              </a:p>
            </p:txBody>
          </p:sp>
          <p:sp>
            <p:nvSpPr>
              <p:cNvPr id="467" name="Freeform: Shape 466">
                <a:extLst>
                  <a:ext uri="{FF2B5EF4-FFF2-40B4-BE49-F238E27FC236}">
                    <a16:creationId xmlns:a16="http://schemas.microsoft.com/office/drawing/2014/main" id="{073BEC05-FD3E-F3C6-1943-0F8333E38249}"/>
                  </a:ext>
                </a:extLst>
              </p:cNvPr>
              <p:cNvSpPr/>
              <p:nvPr/>
            </p:nvSpPr>
            <p:spPr>
              <a:xfrm>
                <a:off x="8255661" y="8518758"/>
                <a:ext cx="113156" cy="63355"/>
              </a:xfrm>
              <a:custGeom>
                <a:avLst/>
                <a:gdLst>
                  <a:gd name="connsiteX0" fmla="*/ 79206 w 113156"/>
                  <a:gd name="connsiteY0" fmla="*/ 51219 h 63355"/>
                  <a:gd name="connsiteX1" fmla="*/ 113397 w 113156"/>
                  <a:gd name="connsiteY1" fmla="*/ 51219 h 63355"/>
                  <a:gd name="connsiteX2" fmla="*/ 111812 w 113156"/>
                  <a:gd name="connsiteY2" fmla="*/ 48048 h 63355"/>
                  <a:gd name="connsiteX3" fmla="*/ 108138 w 113156"/>
                  <a:gd name="connsiteY3" fmla="*/ 16299 h 63355"/>
                  <a:gd name="connsiteX4" fmla="*/ 108138 w 113156"/>
                  <a:gd name="connsiteY4" fmla="*/ 14024 h 63355"/>
                  <a:gd name="connsiteX5" fmla="*/ 63934 w 113156"/>
                  <a:gd name="connsiteY5" fmla="*/ 14024 h 63355"/>
                  <a:gd name="connsiteX6" fmla="*/ 63934 w 113156"/>
                  <a:gd name="connsiteY6" fmla="*/ 16299 h 63355"/>
                  <a:gd name="connsiteX7" fmla="*/ 64108 w 113156"/>
                  <a:gd name="connsiteY7" fmla="*/ 26195 h 63355"/>
                  <a:gd name="connsiteX8" fmla="*/ 45874 w 113156"/>
                  <a:gd name="connsiteY8" fmla="*/ 26195 h 63355"/>
                  <a:gd name="connsiteX9" fmla="*/ 44445 w 113156"/>
                  <a:gd name="connsiteY9" fmla="*/ 2309 h 63355"/>
                  <a:gd name="connsiteX10" fmla="*/ 44445 w 113156"/>
                  <a:gd name="connsiteY10" fmla="*/ 34 h 63355"/>
                  <a:gd name="connsiteX11" fmla="*/ 241 w 113156"/>
                  <a:gd name="connsiteY11" fmla="*/ 34 h 63355"/>
                  <a:gd name="connsiteX12" fmla="*/ 241 w 113156"/>
                  <a:gd name="connsiteY12" fmla="*/ 2309 h 63355"/>
                  <a:gd name="connsiteX13" fmla="*/ 4346 w 113156"/>
                  <a:gd name="connsiteY13" fmla="*/ 35849 h 63355"/>
                  <a:gd name="connsiteX14" fmla="*/ 5035 w 113156"/>
                  <a:gd name="connsiteY14" fmla="*/ 37229 h 63355"/>
                  <a:gd name="connsiteX15" fmla="*/ 33869 w 113156"/>
                  <a:gd name="connsiteY15" fmla="*/ 37229 h 63355"/>
                  <a:gd name="connsiteX16" fmla="*/ 37842 w 113156"/>
                  <a:gd name="connsiteY16" fmla="*/ 62011 h 63355"/>
                  <a:gd name="connsiteX17" fmla="*/ 38531 w 113156"/>
                  <a:gd name="connsiteY17" fmla="*/ 63390 h 63355"/>
                  <a:gd name="connsiteX18" fmla="*/ 83203 w 113156"/>
                  <a:gd name="connsiteY18" fmla="*/ 63390 h 63355"/>
                  <a:gd name="connsiteX19" fmla="*/ 81610 w 113156"/>
                  <a:gd name="connsiteY19" fmla="*/ 60219 h 63355"/>
                  <a:gd name="connsiteX20" fmla="*/ 79206 w 113156"/>
                  <a:gd name="connsiteY20" fmla="*/ 51219 h 63355"/>
                  <a:gd name="connsiteX21" fmla="*/ 102837 w 113156"/>
                  <a:gd name="connsiteY21" fmla="*/ 18575 h 63355"/>
                  <a:gd name="connsiteX22" fmla="*/ 105675 w 113156"/>
                  <a:gd name="connsiteY22" fmla="*/ 46669 h 63355"/>
                  <a:gd name="connsiteX23" fmla="*/ 72314 w 113156"/>
                  <a:gd name="connsiteY23" fmla="*/ 46669 h 63355"/>
                  <a:gd name="connsiteX24" fmla="*/ 69250 w 113156"/>
                  <a:gd name="connsiteY24" fmla="*/ 18575 h 63355"/>
                  <a:gd name="connsiteX25" fmla="*/ 5556 w 113156"/>
                  <a:gd name="connsiteY25" fmla="*/ 4585 h 63355"/>
                  <a:gd name="connsiteX26" fmla="*/ 39144 w 113156"/>
                  <a:gd name="connsiteY26" fmla="*/ 4585 h 63355"/>
                  <a:gd name="connsiteX27" fmla="*/ 41982 w 113156"/>
                  <a:gd name="connsiteY27" fmla="*/ 32679 h 63355"/>
                  <a:gd name="connsiteX28" fmla="*/ 8620 w 113156"/>
                  <a:gd name="connsiteY28" fmla="*/ 32679 h 63355"/>
                  <a:gd name="connsiteX29" fmla="*/ 5556 w 113156"/>
                  <a:gd name="connsiteY29" fmla="*/ 4585 h 63355"/>
                  <a:gd name="connsiteX30" fmla="*/ 42120 w 113156"/>
                  <a:gd name="connsiteY30" fmla="*/ 58840 h 63355"/>
                  <a:gd name="connsiteX31" fmla="*/ 39180 w 113156"/>
                  <a:gd name="connsiteY31" fmla="*/ 37229 h 63355"/>
                  <a:gd name="connsiteX32" fmla="*/ 49704 w 113156"/>
                  <a:gd name="connsiteY32" fmla="*/ 37229 h 63355"/>
                  <a:gd name="connsiteX33" fmla="*/ 48111 w 113156"/>
                  <a:gd name="connsiteY33" fmla="*/ 34058 h 63355"/>
                  <a:gd name="connsiteX34" fmla="*/ 46869 w 113156"/>
                  <a:gd name="connsiteY34" fmla="*/ 30746 h 63355"/>
                  <a:gd name="connsiteX35" fmla="*/ 64332 w 113156"/>
                  <a:gd name="connsiteY35" fmla="*/ 30746 h 63355"/>
                  <a:gd name="connsiteX36" fmla="*/ 68040 w 113156"/>
                  <a:gd name="connsiteY36" fmla="*/ 49841 h 63355"/>
                  <a:gd name="connsiteX37" fmla="*/ 68728 w 113156"/>
                  <a:gd name="connsiteY37" fmla="*/ 51219 h 63355"/>
                  <a:gd name="connsiteX38" fmla="*/ 73853 w 113156"/>
                  <a:gd name="connsiteY38" fmla="*/ 51219 h 63355"/>
                  <a:gd name="connsiteX39" fmla="*/ 75478 w 113156"/>
                  <a:gd name="connsiteY39" fmla="*/ 58840 h 6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156" h="63355">
                    <a:moveTo>
                      <a:pt x="79206" y="51219"/>
                    </a:moveTo>
                    <a:lnTo>
                      <a:pt x="113397" y="51219"/>
                    </a:lnTo>
                    <a:lnTo>
                      <a:pt x="111812" y="48048"/>
                    </a:lnTo>
                    <a:cubicBezTo>
                      <a:pt x="109340" y="43103"/>
                      <a:pt x="108138" y="32717"/>
                      <a:pt x="108138" y="16299"/>
                    </a:cubicBezTo>
                    <a:lnTo>
                      <a:pt x="108138" y="14024"/>
                    </a:lnTo>
                    <a:lnTo>
                      <a:pt x="63934" y="14024"/>
                    </a:lnTo>
                    <a:lnTo>
                      <a:pt x="63934" y="16299"/>
                    </a:lnTo>
                    <a:cubicBezTo>
                      <a:pt x="63934" y="19883"/>
                      <a:pt x="63994" y="23167"/>
                      <a:pt x="64108" y="26195"/>
                    </a:cubicBezTo>
                    <a:lnTo>
                      <a:pt x="45874" y="26195"/>
                    </a:lnTo>
                    <a:cubicBezTo>
                      <a:pt x="44771" y="18270"/>
                      <a:pt x="44294" y="10290"/>
                      <a:pt x="44445" y="2309"/>
                    </a:cubicBezTo>
                    <a:lnTo>
                      <a:pt x="44445" y="34"/>
                    </a:lnTo>
                    <a:lnTo>
                      <a:pt x="241" y="34"/>
                    </a:lnTo>
                    <a:lnTo>
                      <a:pt x="241" y="2309"/>
                    </a:lnTo>
                    <a:cubicBezTo>
                      <a:pt x="241" y="19598"/>
                      <a:pt x="1545" y="30250"/>
                      <a:pt x="4346" y="35849"/>
                    </a:cubicBezTo>
                    <a:lnTo>
                      <a:pt x="5035" y="37229"/>
                    </a:lnTo>
                    <a:lnTo>
                      <a:pt x="33869" y="37229"/>
                    </a:lnTo>
                    <a:cubicBezTo>
                      <a:pt x="34267" y="49338"/>
                      <a:pt x="35567" y="57460"/>
                      <a:pt x="37842" y="62011"/>
                    </a:cubicBezTo>
                    <a:lnTo>
                      <a:pt x="38531" y="63390"/>
                    </a:lnTo>
                    <a:lnTo>
                      <a:pt x="83203" y="63390"/>
                    </a:lnTo>
                    <a:lnTo>
                      <a:pt x="81610" y="60219"/>
                    </a:lnTo>
                    <a:cubicBezTo>
                      <a:pt x="80361" y="57320"/>
                      <a:pt x="79552" y="54295"/>
                      <a:pt x="79206" y="51219"/>
                    </a:cubicBezTo>
                    <a:close/>
                    <a:moveTo>
                      <a:pt x="102837" y="18575"/>
                    </a:moveTo>
                    <a:cubicBezTo>
                      <a:pt x="102930" y="31788"/>
                      <a:pt x="103845" y="40892"/>
                      <a:pt x="105675" y="46669"/>
                    </a:cubicBezTo>
                    <a:lnTo>
                      <a:pt x="72314" y="46669"/>
                    </a:lnTo>
                    <a:cubicBezTo>
                      <a:pt x="70355" y="41570"/>
                      <a:pt x="69348" y="32338"/>
                      <a:pt x="69250" y="18575"/>
                    </a:cubicBezTo>
                    <a:close/>
                    <a:moveTo>
                      <a:pt x="5556" y="4585"/>
                    </a:moveTo>
                    <a:lnTo>
                      <a:pt x="39144" y="4585"/>
                    </a:lnTo>
                    <a:cubicBezTo>
                      <a:pt x="39237" y="17796"/>
                      <a:pt x="40151" y="26901"/>
                      <a:pt x="41982" y="32679"/>
                    </a:cubicBezTo>
                    <a:lnTo>
                      <a:pt x="8620" y="32679"/>
                    </a:lnTo>
                    <a:cubicBezTo>
                      <a:pt x="6662" y="27581"/>
                      <a:pt x="5655" y="18348"/>
                      <a:pt x="5556" y="4585"/>
                    </a:cubicBezTo>
                    <a:close/>
                    <a:moveTo>
                      <a:pt x="42120" y="58840"/>
                    </a:moveTo>
                    <a:cubicBezTo>
                      <a:pt x="40501" y="54594"/>
                      <a:pt x="39516" y="47342"/>
                      <a:pt x="39180" y="37229"/>
                    </a:cubicBezTo>
                    <a:lnTo>
                      <a:pt x="49704" y="37229"/>
                    </a:lnTo>
                    <a:lnTo>
                      <a:pt x="48111" y="34058"/>
                    </a:lnTo>
                    <a:cubicBezTo>
                      <a:pt x="47594" y="32984"/>
                      <a:pt x="47179" y="31877"/>
                      <a:pt x="46869" y="30746"/>
                    </a:cubicBezTo>
                    <a:lnTo>
                      <a:pt x="64332" y="30746"/>
                    </a:lnTo>
                    <a:cubicBezTo>
                      <a:pt x="64909" y="39811"/>
                      <a:pt x="66123" y="46011"/>
                      <a:pt x="68040" y="49841"/>
                    </a:cubicBezTo>
                    <a:lnTo>
                      <a:pt x="68728" y="51219"/>
                    </a:lnTo>
                    <a:lnTo>
                      <a:pt x="73853" y="51219"/>
                    </a:lnTo>
                    <a:cubicBezTo>
                      <a:pt x="74185" y="53789"/>
                      <a:pt x="74728" y="56335"/>
                      <a:pt x="75478" y="58840"/>
                    </a:cubicBezTo>
                    <a:close/>
                  </a:path>
                </a:pathLst>
              </a:custGeom>
              <a:solidFill>
                <a:srgbClr val="FFC000"/>
              </a:solidFill>
              <a:ln w="8438" cap="flat">
                <a:noFill/>
                <a:prstDash val="solid"/>
                <a:miter/>
              </a:ln>
            </p:spPr>
            <p:txBody>
              <a:bodyPr rtlCol="0" anchor="ctr"/>
              <a:lstStyle/>
              <a:p>
                <a:endParaRPr lang="en-GB" sz="1100"/>
              </a:p>
            </p:txBody>
          </p:sp>
        </p:grpSp>
        <p:sp>
          <p:nvSpPr>
            <p:cNvPr id="468" name="Freeform: Shape 467">
              <a:extLst>
                <a:ext uri="{FF2B5EF4-FFF2-40B4-BE49-F238E27FC236}">
                  <a16:creationId xmlns:a16="http://schemas.microsoft.com/office/drawing/2014/main" id="{3F53F2F0-8539-CD16-F220-AA0D22443835}"/>
                </a:ext>
              </a:extLst>
            </p:cNvPr>
            <p:cNvSpPr/>
            <p:nvPr/>
          </p:nvSpPr>
          <p:spPr>
            <a:xfrm>
              <a:off x="8268930" y="8219602"/>
              <a:ext cx="39808" cy="23398"/>
            </a:xfrm>
            <a:custGeom>
              <a:avLst/>
              <a:gdLst>
                <a:gd name="connsiteX0" fmla="*/ 19127 w 39808"/>
                <a:gd name="connsiteY0" fmla="*/ 23165 h 23398"/>
                <a:gd name="connsiteX1" fmla="*/ 39031 w 39808"/>
                <a:gd name="connsiteY1" fmla="*/ 11466 h 23398"/>
                <a:gd name="connsiteX2" fmla="*/ 19127 w 39808"/>
                <a:gd name="connsiteY2" fmla="*/ -233 h 23398"/>
                <a:gd name="connsiteX3" fmla="*/ -777 w 39808"/>
                <a:gd name="connsiteY3" fmla="*/ 11466 h 23398"/>
                <a:gd name="connsiteX4" fmla="*/ 19127 w 39808"/>
                <a:gd name="connsiteY4" fmla="*/ 23165 h 23398"/>
                <a:gd name="connsiteX5" fmla="*/ 19127 w 39808"/>
                <a:gd name="connsiteY5" fmla="*/ 4446 h 23398"/>
                <a:gd name="connsiteX6" fmla="*/ 34334 w 39808"/>
                <a:gd name="connsiteY6" fmla="*/ 11466 h 23398"/>
                <a:gd name="connsiteX7" fmla="*/ 19127 w 39808"/>
                <a:gd name="connsiteY7" fmla="*/ 18485 h 23398"/>
                <a:gd name="connsiteX8" fmla="*/ 3920 w 39808"/>
                <a:gd name="connsiteY8" fmla="*/ 11466 h 23398"/>
                <a:gd name="connsiteX9" fmla="*/ 19127 w 39808"/>
                <a:gd name="connsiteY9" fmla="*/ 4446 h 23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08" h="23398">
                  <a:moveTo>
                    <a:pt x="19127" y="23165"/>
                  </a:moveTo>
                  <a:cubicBezTo>
                    <a:pt x="30273" y="23165"/>
                    <a:pt x="39031" y="18025"/>
                    <a:pt x="39031" y="11466"/>
                  </a:cubicBezTo>
                  <a:cubicBezTo>
                    <a:pt x="39031" y="4907"/>
                    <a:pt x="30273" y="-233"/>
                    <a:pt x="19127" y="-233"/>
                  </a:cubicBezTo>
                  <a:cubicBezTo>
                    <a:pt x="7980" y="-233"/>
                    <a:pt x="-777" y="4907"/>
                    <a:pt x="-777" y="11466"/>
                  </a:cubicBezTo>
                  <a:cubicBezTo>
                    <a:pt x="-777" y="18025"/>
                    <a:pt x="7980" y="23165"/>
                    <a:pt x="19127" y="23165"/>
                  </a:cubicBezTo>
                  <a:close/>
                  <a:moveTo>
                    <a:pt x="19127" y="4446"/>
                  </a:moveTo>
                  <a:cubicBezTo>
                    <a:pt x="28124" y="4446"/>
                    <a:pt x="34334" y="8143"/>
                    <a:pt x="34334" y="11466"/>
                  </a:cubicBezTo>
                  <a:cubicBezTo>
                    <a:pt x="34334" y="14788"/>
                    <a:pt x="28124" y="18485"/>
                    <a:pt x="19127" y="18485"/>
                  </a:cubicBezTo>
                  <a:cubicBezTo>
                    <a:pt x="10130" y="18485"/>
                    <a:pt x="3920" y="14788"/>
                    <a:pt x="3920" y="11466"/>
                  </a:cubicBezTo>
                  <a:cubicBezTo>
                    <a:pt x="3920" y="8143"/>
                    <a:pt x="10130" y="4446"/>
                    <a:pt x="19127" y="4446"/>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69" name="Freeform: Shape 468">
              <a:extLst>
                <a:ext uri="{FF2B5EF4-FFF2-40B4-BE49-F238E27FC236}">
                  <a16:creationId xmlns:a16="http://schemas.microsoft.com/office/drawing/2014/main" id="{6636225F-F5D3-CFE6-AA24-ED67061D4A8D}"/>
                </a:ext>
              </a:extLst>
            </p:cNvPr>
            <p:cNvSpPr/>
            <p:nvPr/>
          </p:nvSpPr>
          <p:spPr>
            <a:xfrm>
              <a:off x="8276892" y="8227401"/>
              <a:ext cx="23884" cy="7799"/>
            </a:xfrm>
            <a:custGeom>
              <a:avLst/>
              <a:gdLst>
                <a:gd name="connsiteX0" fmla="*/ 23108 w 23884"/>
                <a:gd name="connsiteY0" fmla="*/ 3666 h 7799"/>
                <a:gd name="connsiteX1" fmla="*/ 11165 w 23884"/>
                <a:gd name="connsiteY1" fmla="*/ 7566 h 7799"/>
                <a:gd name="connsiteX2" fmla="*/ -777 w 23884"/>
                <a:gd name="connsiteY2" fmla="*/ 3666 h 7799"/>
                <a:gd name="connsiteX3" fmla="*/ 11165 w 23884"/>
                <a:gd name="connsiteY3" fmla="*/ -233 h 7799"/>
                <a:gd name="connsiteX4" fmla="*/ 23108 w 23884"/>
                <a:gd name="connsiteY4" fmla="*/ 3666 h 7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4" h="7799">
                  <a:moveTo>
                    <a:pt x="23108" y="3666"/>
                  </a:moveTo>
                  <a:cubicBezTo>
                    <a:pt x="23108" y="5819"/>
                    <a:pt x="17773" y="7566"/>
                    <a:pt x="11165" y="7566"/>
                  </a:cubicBezTo>
                  <a:cubicBezTo>
                    <a:pt x="4557" y="7566"/>
                    <a:pt x="-777" y="5819"/>
                    <a:pt x="-777" y="3666"/>
                  </a:cubicBezTo>
                  <a:cubicBezTo>
                    <a:pt x="-777" y="1514"/>
                    <a:pt x="4557" y="-233"/>
                    <a:pt x="11165" y="-233"/>
                  </a:cubicBezTo>
                  <a:cubicBezTo>
                    <a:pt x="17773" y="-233"/>
                    <a:pt x="23108" y="1514"/>
                    <a:pt x="23108" y="3666"/>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70" name="Freeform: Shape 469">
              <a:extLst>
                <a:ext uri="{FF2B5EF4-FFF2-40B4-BE49-F238E27FC236}">
                  <a16:creationId xmlns:a16="http://schemas.microsoft.com/office/drawing/2014/main" id="{3D7FD0B5-C3B9-E90C-58F3-386F66130747}"/>
                </a:ext>
              </a:extLst>
            </p:cNvPr>
            <p:cNvSpPr/>
            <p:nvPr/>
          </p:nvSpPr>
          <p:spPr>
            <a:xfrm>
              <a:off x="8253007" y="8204003"/>
              <a:ext cx="127386" cy="77994"/>
            </a:xfrm>
            <a:custGeom>
              <a:avLst/>
              <a:gdLst>
                <a:gd name="connsiteX0" fmla="*/ 120635 w 127386"/>
                <a:gd name="connsiteY0" fmla="*/ 27719 h 77994"/>
                <a:gd name="connsiteX1" fmla="*/ 73502 w 127386"/>
                <a:gd name="connsiteY1" fmla="*/ 27929 h 77994"/>
                <a:gd name="connsiteX2" fmla="*/ 73980 w 127386"/>
                <a:gd name="connsiteY2" fmla="*/ 23975 h 77994"/>
                <a:gd name="connsiteX3" fmla="*/ 36640 w 127386"/>
                <a:gd name="connsiteY3" fmla="*/ -234 h 77994"/>
                <a:gd name="connsiteX4" fmla="*/ -780 w 127386"/>
                <a:gd name="connsiteY4" fmla="*/ 23975 h 77994"/>
                <a:gd name="connsiteX5" fmla="*/ -780 w 127386"/>
                <a:gd name="connsiteY5" fmla="*/ 51796 h 77994"/>
                <a:gd name="connsiteX6" fmla="*/ 38232 w 127386"/>
                <a:gd name="connsiteY6" fmla="*/ 77760 h 77994"/>
                <a:gd name="connsiteX7" fmla="*/ 72387 w 127386"/>
                <a:gd name="connsiteY7" fmla="*/ 66989 h 77994"/>
                <a:gd name="connsiteX8" fmla="*/ 117212 w 127386"/>
                <a:gd name="connsiteY8" fmla="*/ 64657 h 77994"/>
                <a:gd name="connsiteX9" fmla="*/ 126607 w 127386"/>
                <a:gd name="connsiteY9" fmla="*/ 68783 h 77994"/>
                <a:gd name="connsiteX10" fmla="*/ 126607 w 127386"/>
                <a:gd name="connsiteY10" fmla="*/ 30347 h 77994"/>
                <a:gd name="connsiteX11" fmla="*/ 80907 w 127386"/>
                <a:gd name="connsiteY11" fmla="*/ 33740 h 77994"/>
                <a:gd name="connsiteX12" fmla="*/ 86480 w 127386"/>
                <a:gd name="connsiteY12" fmla="*/ 32157 h 77994"/>
                <a:gd name="connsiteX13" fmla="*/ 86480 w 127386"/>
                <a:gd name="connsiteY13" fmla="*/ 49518 h 77994"/>
                <a:gd name="connsiteX14" fmla="*/ 80907 w 127386"/>
                <a:gd name="connsiteY14" fmla="*/ 49518 h 77994"/>
                <a:gd name="connsiteX15" fmla="*/ 11720 w 127386"/>
                <a:gd name="connsiteY15" fmla="*/ 42795 h 77994"/>
                <a:gd name="connsiteX16" fmla="*/ 12835 w 127386"/>
                <a:gd name="connsiteY16" fmla="*/ 42795 h 77994"/>
                <a:gd name="connsiteX17" fmla="*/ 17214 w 127386"/>
                <a:gd name="connsiteY17" fmla="*/ 44768 h 77994"/>
                <a:gd name="connsiteX18" fmla="*/ 17214 w 127386"/>
                <a:gd name="connsiteY18" fmla="*/ 52209 h 77994"/>
                <a:gd name="connsiteX19" fmla="*/ 11720 w 127386"/>
                <a:gd name="connsiteY19" fmla="*/ 52209 h 77994"/>
                <a:gd name="connsiteX20" fmla="*/ 39347 w 127386"/>
                <a:gd name="connsiteY20" fmla="*/ 48107 h 77994"/>
                <a:gd name="connsiteX21" fmla="*/ 44920 w 127386"/>
                <a:gd name="connsiteY21" fmla="*/ 47592 h 77994"/>
                <a:gd name="connsiteX22" fmla="*/ 44920 w 127386"/>
                <a:gd name="connsiteY22" fmla="*/ 56241 h 77994"/>
                <a:gd name="connsiteX23" fmla="*/ 39347 w 127386"/>
                <a:gd name="connsiteY23" fmla="*/ 56241 h 77994"/>
                <a:gd name="connsiteX24" fmla="*/ 53200 w 127386"/>
                <a:gd name="connsiteY24" fmla="*/ 45736 h 77994"/>
                <a:gd name="connsiteX25" fmla="*/ 58773 w 127386"/>
                <a:gd name="connsiteY25" fmla="*/ 43583 h 77994"/>
                <a:gd name="connsiteX26" fmla="*/ 58773 w 127386"/>
                <a:gd name="connsiteY26" fmla="*/ 60282 h 77994"/>
                <a:gd name="connsiteX27" fmla="*/ 53200 w 127386"/>
                <a:gd name="connsiteY27" fmla="*/ 60282 h 77994"/>
                <a:gd name="connsiteX28" fmla="*/ 67054 w 127386"/>
                <a:gd name="connsiteY28" fmla="*/ 39878 h 77994"/>
                <a:gd name="connsiteX29" fmla="*/ 72387 w 127386"/>
                <a:gd name="connsiteY29" fmla="*/ 37406 h 77994"/>
                <a:gd name="connsiteX30" fmla="*/ 72626 w 127386"/>
                <a:gd name="connsiteY30" fmla="*/ 37281 h 77994"/>
                <a:gd name="connsiteX31" fmla="*/ 72626 w 127386"/>
                <a:gd name="connsiteY31" fmla="*/ 46835 h 77994"/>
                <a:gd name="connsiteX32" fmla="*/ 67054 w 127386"/>
                <a:gd name="connsiteY32" fmla="*/ 46835 h 77994"/>
                <a:gd name="connsiteX33" fmla="*/ 31067 w 127386"/>
                <a:gd name="connsiteY33" fmla="*/ 62972 h 77994"/>
                <a:gd name="connsiteX34" fmla="*/ 25494 w 127386"/>
                <a:gd name="connsiteY34" fmla="*/ 62972 h 77994"/>
                <a:gd name="connsiteX35" fmla="*/ 25494 w 127386"/>
                <a:gd name="connsiteY35" fmla="*/ 47132 h 77994"/>
                <a:gd name="connsiteX36" fmla="*/ 31067 w 127386"/>
                <a:gd name="connsiteY36" fmla="*/ 47920 h 77994"/>
                <a:gd name="connsiteX37" fmla="*/ 94760 w 127386"/>
                <a:gd name="connsiteY37" fmla="*/ 40104 h 77994"/>
                <a:gd name="connsiteX38" fmla="*/ 94760 w 127386"/>
                <a:gd name="connsiteY38" fmla="*/ 30956 h 77994"/>
                <a:gd name="connsiteX39" fmla="*/ 100333 w 127386"/>
                <a:gd name="connsiteY39" fmla="*/ 30956 h 77994"/>
                <a:gd name="connsiteX40" fmla="*/ 100333 w 127386"/>
                <a:gd name="connsiteY40" fmla="*/ 40104 h 77994"/>
                <a:gd name="connsiteX41" fmla="*/ 36640 w 127386"/>
                <a:gd name="connsiteY41" fmla="*/ 7838 h 77994"/>
                <a:gd name="connsiteX42" fmla="*/ 65700 w 127386"/>
                <a:gd name="connsiteY42" fmla="*/ 23975 h 77994"/>
                <a:gd name="connsiteX43" fmla="*/ 36640 w 127386"/>
                <a:gd name="connsiteY43" fmla="*/ 40104 h 77994"/>
                <a:gd name="connsiteX44" fmla="*/ 7500 w 127386"/>
                <a:gd name="connsiteY44" fmla="*/ 23975 h 77994"/>
                <a:gd name="connsiteX45" fmla="*/ 36640 w 127386"/>
                <a:gd name="connsiteY45" fmla="*/ 7838 h 77994"/>
                <a:gd name="connsiteX46" fmla="*/ 118326 w 127386"/>
                <a:gd name="connsiteY46" fmla="*/ 56351 h 77994"/>
                <a:gd name="connsiteX47" fmla="*/ 109648 w 127386"/>
                <a:gd name="connsiteY47" fmla="*/ 53699 h 77994"/>
                <a:gd name="connsiteX48" fmla="*/ 107259 w 127386"/>
                <a:gd name="connsiteY48" fmla="*/ 43411 h 77994"/>
                <a:gd name="connsiteX49" fmla="*/ 110524 w 127386"/>
                <a:gd name="connsiteY49" fmla="*/ 32703 h 77994"/>
                <a:gd name="connsiteX50" fmla="*/ 117212 w 127386"/>
                <a:gd name="connsiteY50" fmla="*/ 35074 h 77994"/>
                <a:gd name="connsiteX51" fmla="*/ 118326 w 127386"/>
                <a:gd name="connsiteY51" fmla="*/ 35565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7386" h="77994">
                  <a:moveTo>
                    <a:pt x="120635" y="27719"/>
                  </a:moveTo>
                  <a:cubicBezTo>
                    <a:pt x="105349" y="21035"/>
                    <a:pt x="89505" y="21128"/>
                    <a:pt x="73502" y="27929"/>
                  </a:cubicBezTo>
                  <a:cubicBezTo>
                    <a:pt x="73821" y="26635"/>
                    <a:pt x="73980" y="25301"/>
                    <a:pt x="73980" y="23975"/>
                  </a:cubicBezTo>
                  <a:cubicBezTo>
                    <a:pt x="73980" y="10396"/>
                    <a:pt x="57579" y="-234"/>
                    <a:pt x="36640" y="-234"/>
                  </a:cubicBezTo>
                  <a:cubicBezTo>
                    <a:pt x="15621" y="-234"/>
                    <a:pt x="-780" y="10396"/>
                    <a:pt x="-780" y="23975"/>
                  </a:cubicBezTo>
                  <a:lnTo>
                    <a:pt x="-780" y="51796"/>
                  </a:lnTo>
                  <a:cubicBezTo>
                    <a:pt x="-780" y="66357"/>
                    <a:pt x="16338" y="77760"/>
                    <a:pt x="38232" y="77760"/>
                  </a:cubicBezTo>
                  <a:cubicBezTo>
                    <a:pt x="51369" y="77760"/>
                    <a:pt x="64984" y="70756"/>
                    <a:pt x="72387" y="66989"/>
                  </a:cubicBezTo>
                  <a:cubicBezTo>
                    <a:pt x="87674" y="59127"/>
                    <a:pt x="102722" y="58347"/>
                    <a:pt x="117212" y="64657"/>
                  </a:cubicBezTo>
                  <a:lnTo>
                    <a:pt x="126607" y="68783"/>
                  </a:lnTo>
                  <a:lnTo>
                    <a:pt x="126607" y="30347"/>
                  </a:lnTo>
                  <a:close/>
                  <a:moveTo>
                    <a:pt x="80907" y="33740"/>
                  </a:moveTo>
                  <a:cubicBezTo>
                    <a:pt x="82738" y="33116"/>
                    <a:pt x="84569" y="32586"/>
                    <a:pt x="86480" y="32157"/>
                  </a:cubicBezTo>
                  <a:lnTo>
                    <a:pt x="86480" y="49518"/>
                  </a:lnTo>
                  <a:lnTo>
                    <a:pt x="80907" y="49518"/>
                  </a:lnTo>
                  <a:close/>
                  <a:moveTo>
                    <a:pt x="11720" y="42795"/>
                  </a:moveTo>
                  <a:lnTo>
                    <a:pt x="12835" y="42795"/>
                  </a:lnTo>
                  <a:cubicBezTo>
                    <a:pt x="14268" y="43536"/>
                    <a:pt x="15701" y="44199"/>
                    <a:pt x="17214" y="44768"/>
                  </a:cubicBezTo>
                  <a:lnTo>
                    <a:pt x="17214" y="52209"/>
                  </a:lnTo>
                  <a:lnTo>
                    <a:pt x="11720" y="52209"/>
                  </a:lnTo>
                  <a:close/>
                  <a:moveTo>
                    <a:pt x="39347" y="48107"/>
                  </a:moveTo>
                  <a:cubicBezTo>
                    <a:pt x="41258" y="48013"/>
                    <a:pt x="43089" y="47849"/>
                    <a:pt x="44920" y="47592"/>
                  </a:cubicBezTo>
                  <a:lnTo>
                    <a:pt x="44920" y="56241"/>
                  </a:lnTo>
                  <a:lnTo>
                    <a:pt x="39347" y="56241"/>
                  </a:lnTo>
                  <a:close/>
                  <a:moveTo>
                    <a:pt x="53200" y="45736"/>
                  </a:moveTo>
                  <a:cubicBezTo>
                    <a:pt x="55111" y="45143"/>
                    <a:pt x="56942" y="44425"/>
                    <a:pt x="58773" y="43583"/>
                  </a:cubicBezTo>
                  <a:lnTo>
                    <a:pt x="58773" y="60282"/>
                  </a:lnTo>
                  <a:lnTo>
                    <a:pt x="53200" y="60282"/>
                  </a:lnTo>
                  <a:close/>
                  <a:moveTo>
                    <a:pt x="67054" y="39878"/>
                  </a:moveTo>
                  <a:cubicBezTo>
                    <a:pt x="69044" y="39028"/>
                    <a:pt x="70875" y="38178"/>
                    <a:pt x="72387" y="37406"/>
                  </a:cubicBezTo>
                  <a:cubicBezTo>
                    <a:pt x="72467" y="37359"/>
                    <a:pt x="72547" y="37328"/>
                    <a:pt x="72626" y="37281"/>
                  </a:cubicBezTo>
                  <a:lnTo>
                    <a:pt x="72626" y="46835"/>
                  </a:lnTo>
                  <a:lnTo>
                    <a:pt x="67054" y="46835"/>
                  </a:lnTo>
                  <a:close/>
                  <a:moveTo>
                    <a:pt x="31067" y="62972"/>
                  </a:moveTo>
                  <a:lnTo>
                    <a:pt x="25494" y="62972"/>
                  </a:lnTo>
                  <a:lnTo>
                    <a:pt x="25494" y="47132"/>
                  </a:lnTo>
                  <a:cubicBezTo>
                    <a:pt x="27325" y="47490"/>
                    <a:pt x="29236" y="47748"/>
                    <a:pt x="31067" y="47920"/>
                  </a:cubicBezTo>
                  <a:close/>
                  <a:moveTo>
                    <a:pt x="94760" y="40104"/>
                  </a:moveTo>
                  <a:lnTo>
                    <a:pt x="94760" y="30956"/>
                  </a:lnTo>
                  <a:cubicBezTo>
                    <a:pt x="96591" y="30846"/>
                    <a:pt x="98422" y="30846"/>
                    <a:pt x="100333" y="30956"/>
                  </a:cubicBezTo>
                  <a:lnTo>
                    <a:pt x="100333" y="40104"/>
                  </a:lnTo>
                  <a:close/>
                  <a:moveTo>
                    <a:pt x="36640" y="7838"/>
                  </a:moveTo>
                  <a:cubicBezTo>
                    <a:pt x="52404" y="7838"/>
                    <a:pt x="65700" y="15232"/>
                    <a:pt x="65700" y="23975"/>
                  </a:cubicBezTo>
                  <a:cubicBezTo>
                    <a:pt x="65700" y="32710"/>
                    <a:pt x="52404" y="40104"/>
                    <a:pt x="36640" y="40104"/>
                  </a:cubicBezTo>
                  <a:cubicBezTo>
                    <a:pt x="20876" y="40104"/>
                    <a:pt x="7500" y="32718"/>
                    <a:pt x="7500" y="23975"/>
                  </a:cubicBezTo>
                  <a:cubicBezTo>
                    <a:pt x="7500" y="15224"/>
                    <a:pt x="20876" y="7838"/>
                    <a:pt x="36640" y="7838"/>
                  </a:cubicBezTo>
                  <a:close/>
                  <a:moveTo>
                    <a:pt x="118326" y="56351"/>
                  </a:moveTo>
                  <a:cubicBezTo>
                    <a:pt x="115460" y="55251"/>
                    <a:pt x="112594" y="54362"/>
                    <a:pt x="109648" y="53699"/>
                  </a:cubicBezTo>
                  <a:cubicBezTo>
                    <a:pt x="108136" y="50462"/>
                    <a:pt x="107339" y="46968"/>
                    <a:pt x="107259" y="43411"/>
                  </a:cubicBezTo>
                  <a:cubicBezTo>
                    <a:pt x="107259" y="39605"/>
                    <a:pt x="108454" y="35900"/>
                    <a:pt x="110524" y="32703"/>
                  </a:cubicBezTo>
                  <a:cubicBezTo>
                    <a:pt x="112833" y="33342"/>
                    <a:pt x="115063" y="34138"/>
                    <a:pt x="117212" y="35074"/>
                  </a:cubicBezTo>
                  <a:lnTo>
                    <a:pt x="118326" y="35565"/>
                  </a:ln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471" name="TextBox 470">
              <a:extLst>
                <a:ext uri="{FF2B5EF4-FFF2-40B4-BE49-F238E27FC236}">
                  <a16:creationId xmlns:a16="http://schemas.microsoft.com/office/drawing/2014/main" id="{12620B9F-25B9-6CAF-C83C-1841329CB1F7}"/>
                </a:ext>
              </a:extLst>
            </p:cNvPr>
            <p:cNvSpPr txBox="1"/>
            <p:nvPr/>
          </p:nvSpPr>
          <p:spPr>
            <a:xfrm>
              <a:off x="7200778" y="9347700"/>
              <a:ext cx="857927"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&lt;workflow1&gt;</a:t>
              </a:r>
            </a:p>
          </p:txBody>
        </p:sp>
        <p:sp>
          <p:nvSpPr>
            <p:cNvPr id="472" name="Freeform: Shape 471">
              <a:extLst>
                <a:ext uri="{FF2B5EF4-FFF2-40B4-BE49-F238E27FC236}">
                  <a16:creationId xmlns:a16="http://schemas.microsoft.com/office/drawing/2014/main" id="{D6989BD4-772B-B930-C23E-B73BB04D3A92}"/>
                </a:ext>
              </a:extLst>
            </p:cNvPr>
            <p:cNvSpPr/>
            <p:nvPr/>
          </p:nvSpPr>
          <p:spPr>
            <a:xfrm>
              <a:off x="7422506" y="9124988"/>
              <a:ext cx="331403" cy="209285"/>
            </a:xfrm>
            <a:custGeom>
              <a:avLst/>
              <a:gdLst>
                <a:gd name="connsiteX0" fmla="*/ 313691 w 331403"/>
                <a:gd name="connsiteY0" fmla="*/ 209328 h 209285"/>
                <a:gd name="connsiteX1" fmla="*/ 18115 w 331403"/>
                <a:gd name="connsiteY1" fmla="*/ 209328 h 209285"/>
                <a:gd name="connsiteX2" fmla="*/ 201 w 331403"/>
                <a:gd name="connsiteY2" fmla="*/ 194379 h 209285"/>
                <a:gd name="connsiteX3" fmla="*/ 201 w 331403"/>
                <a:gd name="connsiteY3" fmla="*/ 14991 h 209285"/>
                <a:gd name="connsiteX4" fmla="*/ 18115 w 331403"/>
                <a:gd name="connsiteY4" fmla="*/ 42 h 209285"/>
                <a:gd name="connsiteX5" fmla="*/ 102309 w 331403"/>
                <a:gd name="connsiteY5" fmla="*/ 42 h 209285"/>
                <a:gd name="connsiteX6" fmla="*/ 112162 w 331403"/>
                <a:gd name="connsiteY6" fmla="*/ 2658 h 209285"/>
                <a:gd name="connsiteX7" fmla="*/ 161424 w 331403"/>
                <a:gd name="connsiteY7" fmla="*/ 29940 h 209285"/>
                <a:gd name="connsiteX8" fmla="*/ 313691 w 331403"/>
                <a:gd name="connsiteY8" fmla="*/ 29940 h 209285"/>
                <a:gd name="connsiteX9" fmla="*/ 331604 w 331403"/>
                <a:gd name="connsiteY9" fmla="*/ 44889 h 209285"/>
                <a:gd name="connsiteX10" fmla="*/ 331604 w 331403"/>
                <a:gd name="connsiteY10" fmla="*/ 194379 h 209285"/>
                <a:gd name="connsiteX11" fmla="*/ 313691 w 331403"/>
                <a:gd name="connsiteY11" fmla="*/ 209328 h 20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1403" h="209285">
                  <a:moveTo>
                    <a:pt x="313691" y="209328"/>
                  </a:moveTo>
                  <a:lnTo>
                    <a:pt x="18115" y="209328"/>
                  </a:lnTo>
                  <a:cubicBezTo>
                    <a:pt x="8262" y="209328"/>
                    <a:pt x="201" y="202601"/>
                    <a:pt x="201" y="194379"/>
                  </a:cubicBezTo>
                  <a:lnTo>
                    <a:pt x="201" y="14991"/>
                  </a:lnTo>
                  <a:cubicBezTo>
                    <a:pt x="201" y="6769"/>
                    <a:pt x="8262" y="42"/>
                    <a:pt x="18115" y="42"/>
                  </a:cubicBezTo>
                  <a:lnTo>
                    <a:pt x="102309" y="42"/>
                  </a:lnTo>
                  <a:cubicBezTo>
                    <a:pt x="105892" y="42"/>
                    <a:pt x="109475" y="790"/>
                    <a:pt x="112162" y="2658"/>
                  </a:cubicBezTo>
                  <a:lnTo>
                    <a:pt x="161424" y="29940"/>
                  </a:lnTo>
                  <a:lnTo>
                    <a:pt x="313691" y="29940"/>
                  </a:lnTo>
                  <a:cubicBezTo>
                    <a:pt x="323543" y="29940"/>
                    <a:pt x="331604" y="36667"/>
                    <a:pt x="331604" y="44889"/>
                  </a:cubicBezTo>
                  <a:lnTo>
                    <a:pt x="331604" y="194379"/>
                  </a:lnTo>
                  <a:cubicBezTo>
                    <a:pt x="331604" y="202601"/>
                    <a:pt x="323543" y="209328"/>
                    <a:pt x="313691" y="209328"/>
                  </a:cubicBezTo>
                  <a:close/>
                </a:path>
              </a:pathLst>
            </a:custGeom>
            <a:noFill/>
            <a:ln w="8204" cap="flat">
              <a:solidFill>
                <a:srgbClr val="3A3838"/>
              </a:solidFill>
              <a:prstDash val="solid"/>
              <a:miter/>
            </a:ln>
          </p:spPr>
          <p:txBody>
            <a:bodyPr rtlCol="0" anchor="ctr"/>
            <a:lstStyle/>
            <a:p>
              <a:endParaRPr lang="en-GB" sz="1100"/>
            </a:p>
          </p:txBody>
        </p:sp>
        <p:sp>
          <p:nvSpPr>
            <p:cNvPr id="473" name="TextBox 472">
              <a:extLst>
                <a:ext uri="{FF2B5EF4-FFF2-40B4-BE49-F238E27FC236}">
                  <a16:creationId xmlns:a16="http://schemas.microsoft.com/office/drawing/2014/main" id="{FBEAD990-EA5C-FA7D-5AEF-D21B4E92FE71}"/>
                </a:ext>
              </a:extLst>
            </p:cNvPr>
            <p:cNvSpPr txBox="1"/>
            <p:nvPr/>
          </p:nvSpPr>
          <p:spPr>
            <a:xfrm>
              <a:off x="7457542" y="9480290"/>
              <a:ext cx="304892" cy="246221"/>
            </a:xfrm>
            <a:prstGeom prst="rect">
              <a:avLst/>
            </a:prstGeom>
            <a:noFill/>
          </p:spPr>
          <p:txBody>
            <a:bodyPr wrap="none" rtlCol="0">
              <a:spAutoFit/>
            </a:bodyPr>
            <a:lstStyle/>
            <a:p>
              <a:pPr algn="l"/>
              <a:r>
                <a:rPr lang="en-GB" sz="1000" b="1" spc="0" baseline="0">
                  <a:ln/>
                  <a:solidFill>
                    <a:srgbClr val="3A3838"/>
                  </a:solidFill>
                  <a:ea typeface="Calibri"/>
                  <a:cs typeface="Calibri"/>
                  <a:sym typeface="Calibri"/>
                  <a:rtl val="0"/>
                </a:rPr>
                <a:t>…</a:t>
              </a:r>
            </a:p>
          </p:txBody>
        </p:sp>
        <p:sp>
          <p:nvSpPr>
            <p:cNvPr id="474" name="TextBox 473">
              <a:extLst>
                <a:ext uri="{FF2B5EF4-FFF2-40B4-BE49-F238E27FC236}">
                  <a16:creationId xmlns:a16="http://schemas.microsoft.com/office/drawing/2014/main" id="{8587D3BA-269B-243A-8B71-D019C86077C4}"/>
                </a:ext>
              </a:extLst>
            </p:cNvPr>
            <p:cNvSpPr txBox="1"/>
            <p:nvPr/>
          </p:nvSpPr>
          <p:spPr>
            <a:xfrm>
              <a:off x="8050652" y="9222908"/>
              <a:ext cx="1031051" cy="246221"/>
            </a:xfrm>
            <a:prstGeom prst="rect">
              <a:avLst/>
            </a:prstGeom>
            <a:noFill/>
          </p:spPr>
          <p:txBody>
            <a:bodyPr wrap="none" rtlCol="0">
              <a:spAutoFit/>
            </a:bodyPr>
            <a:lstStyle/>
            <a:p>
              <a:pPr algn="l"/>
              <a:r>
                <a:rPr lang="en-GB" sz="1000" spc="0" baseline="0" dirty="0">
                  <a:ln/>
                  <a:solidFill>
                    <a:srgbClr val="3A3838"/>
                  </a:solidFill>
                  <a:ea typeface="Calibri"/>
                  <a:cs typeface="Calibri"/>
                  <a:sym typeface="Calibri"/>
                  <a:rtl val="0"/>
                </a:rPr>
                <a:t>script / code / </a:t>
              </a:r>
              <a:r>
                <a:rPr lang="en-GB" sz="1000" b="1" spc="0" baseline="0" dirty="0">
                  <a:ln/>
                  <a:solidFill>
                    <a:srgbClr val="3A3838"/>
                  </a:solidFill>
                  <a:ea typeface="Calibri"/>
                  <a:cs typeface="Calibri"/>
                  <a:sym typeface="Calibri"/>
                  <a:rtl val="0"/>
                </a:rPr>
                <a:t>…</a:t>
              </a:r>
            </a:p>
          </p:txBody>
        </p:sp>
        <p:sp>
          <p:nvSpPr>
            <p:cNvPr id="475" name="Freeform: Shape 474">
              <a:extLst>
                <a:ext uri="{FF2B5EF4-FFF2-40B4-BE49-F238E27FC236}">
                  <a16:creationId xmlns:a16="http://schemas.microsoft.com/office/drawing/2014/main" id="{973B66CC-76D2-E04C-EDFF-805066DB7264}"/>
                </a:ext>
              </a:extLst>
            </p:cNvPr>
            <p:cNvSpPr/>
            <p:nvPr/>
          </p:nvSpPr>
          <p:spPr>
            <a:xfrm>
              <a:off x="7524515" y="9237430"/>
              <a:ext cx="133739" cy="30832"/>
            </a:xfrm>
            <a:custGeom>
              <a:avLst/>
              <a:gdLst>
                <a:gd name="connsiteX0" fmla="*/ -712 w 133739"/>
                <a:gd name="connsiteY0" fmla="*/ -330 h 30832"/>
                <a:gd name="connsiteX1" fmla="*/ 133027 w 133739"/>
                <a:gd name="connsiteY1" fmla="*/ -330 h 30832"/>
              </a:gdLst>
              <a:ahLst/>
              <a:cxnLst>
                <a:cxn ang="0">
                  <a:pos x="connsiteX0" y="connsiteY0"/>
                </a:cxn>
                <a:cxn ang="0">
                  <a:pos x="connsiteX1" y="connsiteY1"/>
                </a:cxn>
              </a:cxnLst>
              <a:rect l="l" t="t" r="r" b="b"/>
              <a:pathLst>
                <a:path w="133739" h="30832">
                  <a:moveTo>
                    <a:pt x="-712" y="-330"/>
                  </a:moveTo>
                  <a:lnTo>
                    <a:pt x="133027" y="-330"/>
                  </a:lnTo>
                </a:path>
              </a:pathLst>
            </a:custGeom>
            <a:noFill/>
            <a:ln w="31478" cap="rnd">
              <a:solidFill>
                <a:srgbClr val="5B9BD5"/>
              </a:solidFill>
              <a:prstDash val="solid"/>
              <a:round/>
            </a:ln>
          </p:spPr>
          <p:txBody>
            <a:bodyPr rtlCol="0" anchor="ctr"/>
            <a:lstStyle/>
            <a:p>
              <a:endParaRPr lang="en-GB" sz="1100"/>
            </a:p>
          </p:txBody>
        </p:sp>
        <p:sp>
          <p:nvSpPr>
            <p:cNvPr id="476" name="Freeform: Shape 475">
              <a:extLst>
                <a:ext uri="{FF2B5EF4-FFF2-40B4-BE49-F238E27FC236}">
                  <a16:creationId xmlns:a16="http://schemas.microsoft.com/office/drawing/2014/main" id="{312D5706-BC4A-EABB-7601-9B46DA9D74F7}"/>
                </a:ext>
              </a:extLst>
            </p:cNvPr>
            <p:cNvSpPr/>
            <p:nvPr/>
          </p:nvSpPr>
          <p:spPr>
            <a:xfrm>
              <a:off x="7516554" y="9221832"/>
              <a:ext cx="39808" cy="77994"/>
            </a:xfrm>
            <a:custGeom>
              <a:avLst/>
              <a:gdLst>
                <a:gd name="connsiteX0" fmla="*/ -707 w 39808"/>
                <a:gd name="connsiteY0" fmla="*/ -332 h 77994"/>
                <a:gd name="connsiteX1" fmla="*/ 39101 w 39808"/>
                <a:gd name="connsiteY1" fmla="*/ -332 h 77994"/>
                <a:gd name="connsiteX2" fmla="*/ 39101 w 39808"/>
                <a:gd name="connsiteY2" fmla="*/ 77663 h 77994"/>
                <a:gd name="connsiteX3" fmla="*/ -707 w 39808"/>
                <a:gd name="connsiteY3" fmla="*/ 77663 h 77994"/>
              </a:gdLst>
              <a:ahLst/>
              <a:cxnLst>
                <a:cxn ang="0">
                  <a:pos x="connsiteX0" y="connsiteY0"/>
                </a:cxn>
                <a:cxn ang="0">
                  <a:pos x="connsiteX1" y="connsiteY1"/>
                </a:cxn>
                <a:cxn ang="0">
                  <a:pos x="connsiteX2" y="connsiteY2"/>
                </a:cxn>
                <a:cxn ang="0">
                  <a:pos x="connsiteX3" y="connsiteY3"/>
                </a:cxn>
              </a:cxnLst>
              <a:rect l="l" t="t" r="r" b="b"/>
              <a:pathLst>
                <a:path w="39808" h="77994">
                  <a:moveTo>
                    <a:pt x="-707" y="-332"/>
                  </a:moveTo>
                  <a:lnTo>
                    <a:pt x="39101" y="-332"/>
                  </a:lnTo>
                  <a:lnTo>
                    <a:pt x="39101" y="77663"/>
                  </a:lnTo>
                  <a:lnTo>
                    <a:pt x="-707" y="77663"/>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7" name="Freeform: Shape 476">
              <a:extLst>
                <a:ext uri="{FF2B5EF4-FFF2-40B4-BE49-F238E27FC236}">
                  <a16:creationId xmlns:a16="http://schemas.microsoft.com/office/drawing/2014/main" id="{7B14289B-4088-3E3A-38E5-E59D902BF505}"/>
                </a:ext>
              </a:extLst>
            </p:cNvPr>
            <p:cNvSpPr/>
            <p:nvPr/>
          </p:nvSpPr>
          <p:spPr>
            <a:xfrm>
              <a:off x="7564324" y="9206233"/>
              <a:ext cx="47769" cy="93593"/>
            </a:xfrm>
            <a:custGeom>
              <a:avLst/>
              <a:gdLst>
                <a:gd name="connsiteX0" fmla="*/ -712 w 47769"/>
                <a:gd name="connsiteY0" fmla="*/ -331 h 93593"/>
                <a:gd name="connsiteX1" fmla="*/ 47058 w 47769"/>
                <a:gd name="connsiteY1" fmla="*/ -331 h 93593"/>
                <a:gd name="connsiteX2" fmla="*/ 47058 w 47769"/>
                <a:gd name="connsiteY2" fmla="*/ 93262 h 93593"/>
                <a:gd name="connsiteX3" fmla="*/ -712 w 47769"/>
                <a:gd name="connsiteY3" fmla="*/ 93262 h 93593"/>
              </a:gdLst>
              <a:ahLst/>
              <a:cxnLst>
                <a:cxn ang="0">
                  <a:pos x="connsiteX0" y="connsiteY0"/>
                </a:cxn>
                <a:cxn ang="0">
                  <a:pos x="connsiteX1" y="connsiteY1"/>
                </a:cxn>
                <a:cxn ang="0">
                  <a:pos x="connsiteX2" y="connsiteY2"/>
                </a:cxn>
                <a:cxn ang="0">
                  <a:pos x="connsiteX3" y="connsiteY3"/>
                </a:cxn>
              </a:cxnLst>
              <a:rect l="l" t="t" r="r" b="b"/>
              <a:pathLst>
                <a:path w="47769" h="93593">
                  <a:moveTo>
                    <a:pt x="-712" y="-331"/>
                  </a:moveTo>
                  <a:lnTo>
                    <a:pt x="47058" y="-331"/>
                  </a:lnTo>
                  <a:lnTo>
                    <a:pt x="47058" y="93262"/>
                  </a:lnTo>
                  <a:lnTo>
                    <a:pt x="-712" y="93262"/>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8" name="Freeform: Shape 477">
              <a:extLst>
                <a:ext uri="{FF2B5EF4-FFF2-40B4-BE49-F238E27FC236}">
                  <a16:creationId xmlns:a16="http://schemas.microsoft.com/office/drawing/2014/main" id="{3CDB25E4-9784-BB55-D029-5931CBD5F9F6}"/>
                </a:ext>
              </a:extLst>
            </p:cNvPr>
            <p:cNvSpPr/>
            <p:nvPr/>
          </p:nvSpPr>
          <p:spPr>
            <a:xfrm>
              <a:off x="7620055" y="9182834"/>
              <a:ext cx="47769" cy="116991"/>
            </a:xfrm>
            <a:custGeom>
              <a:avLst/>
              <a:gdLst>
                <a:gd name="connsiteX0" fmla="*/ -717 w 47769"/>
                <a:gd name="connsiteY0" fmla="*/ -330 h 116991"/>
                <a:gd name="connsiteX1" fmla="*/ 47053 w 47769"/>
                <a:gd name="connsiteY1" fmla="*/ -330 h 116991"/>
                <a:gd name="connsiteX2" fmla="*/ 47053 w 47769"/>
                <a:gd name="connsiteY2" fmla="*/ 116662 h 116991"/>
                <a:gd name="connsiteX3" fmla="*/ -717 w 47769"/>
                <a:gd name="connsiteY3" fmla="*/ 116662 h 116991"/>
              </a:gdLst>
              <a:ahLst/>
              <a:cxnLst>
                <a:cxn ang="0">
                  <a:pos x="connsiteX0" y="connsiteY0"/>
                </a:cxn>
                <a:cxn ang="0">
                  <a:pos x="connsiteX1" y="connsiteY1"/>
                </a:cxn>
                <a:cxn ang="0">
                  <a:pos x="connsiteX2" y="connsiteY2"/>
                </a:cxn>
                <a:cxn ang="0">
                  <a:pos x="connsiteX3" y="connsiteY3"/>
                </a:cxn>
              </a:cxnLst>
              <a:rect l="l" t="t" r="r" b="b"/>
              <a:pathLst>
                <a:path w="47769" h="116991">
                  <a:moveTo>
                    <a:pt x="-717" y="-330"/>
                  </a:moveTo>
                  <a:lnTo>
                    <a:pt x="47053" y="-330"/>
                  </a:lnTo>
                  <a:lnTo>
                    <a:pt x="47053" y="116662"/>
                  </a:lnTo>
                  <a:lnTo>
                    <a:pt x="-717" y="116662"/>
                  </a:lnTo>
                  <a:close/>
                </a:path>
              </a:pathLst>
            </a:custGeom>
            <a:solidFill>
              <a:srgbClr val="5B9BD5"/>
            </a:solidFill>
            <a:ln w="15739" cap="rnd">
              <a:solidFill>
                <a:srgbClr val="41719C"/>
              </a:solidFill>
              <a:prstDash val="solid"/>
              <a:round/>
            </a:ln>
          </p:spPr>
          <p:txBody>
            <a:bodyPr rtlCol="0" anchor="ctr"/>
            <a:lstStyle/>
            <a:p>
              <a:endParaRPr lang="en-GB" sz="1100"/>
            </a:p>
          </p:txBody>
        </p:sp>
        <p:sp>
          <p:nvSpPr>
            <p:cNvPr id="479" name="Freeform: Shape 478">
              <a:extLst>
                <a:ext uri="{FF2B5EF4-FFF2-40B4-BE49-F238E27FC236}">
                  <a16:creationId xmlns:a16="http://schemas.microsoft.com/office/drawing/2014/main" id="{71715B45-1692-D109-A185-037E9F050A10}"/>
                </a:ext>
              </a:extLst>
            </p:cNvPr>
            <p:cNvSpPr/>
            <p:nvPr/>
          </p:nvSpPr>
          <p:spPr>
            <a:xfrm>
              <a:off x="8424183" y="9182834"/>
              <a:ext cx="55731" cy="70195"/>
            </a:xfrm>
            <a:custGeom>
              <a:avLst/>
              <a:gdLst>
                <a:gd name="connsiteX0" fmla="*/ 43872 w 55731"/>
                <a:gd name="connsiteY0" fmla="*/ 69867 h 70195"/>
                <a:gd name="connsiteX1" fmla="*/ -792 w 55731"/>
                <a:gd name="connsiteY1" fmla="*/ 34770 h 70195"/>
                <a:gd name="connsiteX2" fmla="*/ 43872 w 55731"/>
                <a:gd name="connsiteY2" fmla="*/ -328 h 70195"/>
                <a:gd name="connsiteX3" fmla="*/ 54939 w 55731"/>
                <a:gd name="connsiteY3" fmla="*/ 8345 h 70195"/>
                <a:gd name="connsiteX4" fmla="*/ 21341 w 55731"/>
                <a:gd name="connsiteY4" fmla="*/ 34770 h 70195"/>
                <a:gd name="connsiteX5" fmla="*/ 54939 w 55731"/>
                <a:gd name="connsiteY5" fmla="*/ 61194 h 7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1" h="70195">
                  <a:moveTo>
                    <a:pt x="43872" y="69867"/>
                  </a:moveTo>
                  <a:lnTo>
                    <a:pt x="-792" y="34770"/>
                  </a:lnTo>
                  <a:lnTo>
                    <a:pt x="43872" y="-328"/>
                  </a:lnTo>
                  <a:lnTo>
                    <a:pt x="54939" y="8345"/>
                  </a:lnTo>
                  <a:lnTo>
                    <a:pt x="21341" y="34770"/>
                  </a:lnTo>
                  <a:lnTo>
                    <a:pt x="54939" y="61194"/>
                  </a:lnTo>
                  <a:close/>
                </a:path>
              </a:pathLst>
            </a:custGeom>
            <a:solidFill>
              <a:srgbClr val="5B9BD5"/>
            </a:solidFill>
            <a:ln w="7869" cap="flat">
              <a:noFill/>
              <a:prstDash val="solid"/>
              <a:miter/>
            </a:ln>
          </p:spPr>
          <p:txBody>
            <a:bodyPr rtlCol="0" anchor="ctr"/>
            <a:lstStyle/>
            <a:p>
              <a:endParaRPr lang="en-GB" sz="1100"/>
            </a:p>
          </p:txBody>
        </p:sp>
        <p:sp>
          <p:nvSpPr>
            <p:cNvPr id="480" name="Freeform: Shape 479">
              <a:extLst>
                <a:ext uri="{FF2B5EF4-FFF2-40B4-BE49-F238E27FC236}">
                  <a16:creationId xmlns:a16="http://schemas.microsoft.com/office/drawing/2014/main" id="{FC51F531-3991-A7E8-EA9E-0C24A732D4F1}"/>
                </a:ext>
              </a:extLst>
            </p:cNvPr>
            <p:cNvSpPr/>
            <p:nvPr/>
          </p:nvSpPr>
          <p:spPr>
            <a:xfrm>
              <a:off x="8559531" y="9182834"/>
              <a:ext cx="55731" cy="70195"/>
            </a:xfrm>
            <a:custGeom>
              <a:avLst/>
              <a:gdLst>
                <a:gd name="connsiteX0" fmla="*/ 10262 w 55731"/>
                <a:gd name="connsiteY0" fmla="*/ 69867 h 70195"/>
                <a:gd name="connsiteX1" fmla="*/ -805 w 55731"/>
                <a:gd name="connsiteY1" fmla="*/ 61194 h 70195"/>
                <a:gd name="connsiteX2" fmla="*/ 32793 w 55731"/>
                <a:gd name="connsiteY2" fmla="*/ 34770 h 70195"/>
                <a:gd name="connsiteX3" fmla="*/ -805 w 55731"/>
                <a:gd name="connsiteY3" fmla="*/ 8345 h 70195"/>
                <a:gd name="connsiteX4" fmla="*/ 10262 w 55731"/>
                <a:gd name="connsiteY4" fmla="*/ -328 h 70195"/>
                <a:gd name="connsiteX5" fmla="*/ 54927 w 55731"/>
                <a:gd name="connsiteY5" fmla="*/ 34770 h 7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31" h="70195">
                  <a:moveTo>
                    <a:pt x="10262" y="69867"/>
                  </a:moveTo>
                  <a:lnTo>
                    <a:pt x="-805" y="61194"/>
                  </a:lnTo>
                  <a:lnTo>
                    <a:pt x="32793" y="34770"/>
                  </a:lnTo>
                  <a:lnTo>
                    <a:pt x="-805" y="8345"/>
                  </a:lnTo>
                  <a:lnTo>
                    <a:pt x="10262" y="-328"/>
                  </a:lnTo>
                  <a:lnTo>
                    <a:pt x="54927" y="34770"/>
                  </a:lnTo>
                  <a:close/>
                </a:path>
              </a:pathLst>
            </a:custGeom>
            <a:solidFill>
              <a:srgbClr val="5B9BD5"/>
            </a:solidFill>
            <a:ln w="7869" cap="flat">
              <a:noFill/>
              <a:prstDash val="solid"/>
              <a:miter/>
            </a:ln>
          </p:spPr>
          <p:txBody>
            <a:bodyPr rtlCol="0" anchor="ctr"/>
            <a:lstStyle/>
            <a:p>
              <a:endParaRPr lang="en-GB" sz="1100"/>
            </a:p>
          </p:txBody>
        </p:sp>
        <p:sp>
          <p:nvSpPr>
            <p:cNvPr id="481" name="Freeform: Shape 480">
              <a:extLst>
                <a:ext uri="{FF2B5EF4-FFF2-40B4-BE49-F238E27FC236}">
                  <a16:creationId xmlns:a16="http://schemas.microsoft.com/office/drawing/2014/main" id="{02023688-7FB7-5957-C74F-4A431FB72CE0}"/>
                </a:ext>
              </a:extLst>
            </p:cNvPr>
            <p:cNvSpPr/>
            <p:nvPr/>
          </p:nvSpPr>
          <p:spPr>
            <a:xfrm>
              <a:off x="8498544" y="9178334"/>
              <a:ext cx="45541" cy="80193"/>
            </a:xfrm>
            <a:custGeom>
              <a:avLst/>
              <a:gdLst>
                <a:gd name="connsiteX0" fmla="*/ -799 w 45541"/>
                <a:gd name="connsiteY0" fmla="*/ 74180 h 80193"/>
                <a:gd name="connsiteX1" fmla="*/ 30730 w 45541"/>
                <a:gd name="connsiteY1" fmla="*/ -328 h 80193"/>
                <a:gd name="connsiteX2" fmla="*/ 44743 w 45541"/>
                <a:gd name="connsiteY2" fmla="*/ 5358 h 80193"/>
                <a:gd name="connsiteX3" fmla="*/ 13214 w 45541"/>
                <a:gd name="connsiteY3" fmla="*/ 79866 h 80193"/>
              </a:gdLst>
              <a:ahLst/>
              <a:cxnLst>
                <a:cxn ang="0">
                  <a:pos x="connsiteX0" y="connsiteY0"/>
                </a:cxn>
                <a:cxn ang="0">
                  <a:pos x="connsiteX1" y="connsiteY1"/>
                </a:cxn>
                <a:cxn ang="0">
                  <a:pos x="connsiteX2" y="connsiteY2"/>
                </a:cxn>
                <a:cxn ang="0">
                  <a:pos x="connsiteX3" y="connsiteY3"/>
                </a:cxn>
              </a:cxnLst>
              <a:rect l="l" t="t" r="r" b="b"/>
              <a:pathLst>
                <a:path w="45541" h="80193">
                  <a:moveTo>
                    <a:pt x="-799" y="74180"/>
                  </a:moveTo>
                  <a:lnTo>
                    <a:pt x="30730" y="-328"/>
                  </a:lnTo>
                  <a:lnTo>
                    <a:pt x="44743" y="5358"/>
                  </a:lnTo>
                  <a:lnTo>
                    <a:pt x="13214" y="79866"/>
                  </a:lnTo>
                  <a:close/>
                </a:path>
              </a:pathLst>
            </a:custGeom>
            <a:solidFill>
              <a:srgbClr val="5B9BD5"/>
            </a:solidFill>
            <a:ln w="7869" cap="flat">
              <a:noFill/>
              <a:prstDash val="solid"/>
              <a:miter/>
            </a:ln>
          </p:spPr>
          <p:txBody>
            <a:bodyPr rtlCol="0" anchor="ctr"/>
            <a:lstStyle/>
            <a:p>
              <a:endParaRPr lang="en-GB" sz="1100"/>
            </a:p>
          </p:txBody>
        </p:sp>
        <p:sp>
          <p:nvSpPr>
            <p:cNvPr id="482" name="Freeform: Shape 481">
              <a:extLst>
                <a:ext uri="{FF2B5EF4-FFF2-40B4-BE49-F238E27FC236}">
                  <a16:creationId xmlns:a16="http://schemas.microsoft.com/office/drawing/2014/main" id="{D7313E30-D24E-F67B-FD1F-CB96E17DA808}"/>
                </a:ext>
              </a:extLst>
            </p:cNvPr>
            <p:cNvSpPr/>
            <p:nvPr/>
          </p:nvSpPr>
          <p:spPr>
            <a:xfrm>
              <a:off x="8349104" y="9464075"/>
              <a:ext cx="56926" cy="56312"/>
            </a:xfrm>
            <a:custGeom>
              <a:avLst/>
              <a:gdLst>
                <a:gd name="connsiteX0" fmla="*/ -786 w 56926"/>
                <a:gd name="connsiteY0" fmla="*/ 42660 h 56312"/>
                <a:gd name="connsiteX1" fmla="*/ 42367 w 56926"/>
                <a:gd name="connsiteY1" fmla="*/ -354 h 56312"/>
                <a:gd name="connsiteX2" fmla="*/ 56141 w 56926"/>
                <a:gd name="connsiteY2" fmla="*/ 12936 h 56312"/>
                <a:gd name="connsiteX3" fmla="*/ 12989 w 56926"/>
                <a:gd name="connsiteY3" fmla="*/ 55958 h 56312"/>
              </a:gdLst>
              <a:ahLst/>
              <a:cxnLst>
                <a:cxn ang="0">
                  <a:pos x="connsiteX0" y="connsiteY0"/>
                </a:cxn>
                <a:cxn ang="0">
                  <a:pos x="connsiteX1" y="connsiteY1"/>
                </a:cxn>
                <a:cxn ang="0">
                  <a:pos x="connsiteX2" y="connsiteY2"/>
                </a:cxn>
                <a:cxn ang="0">
                  <a:pos x="connsiteX3" y="connsiteY3"/>
                </a:cxn>
              </a:cxnLst>
              <a:rect l="l" t="t" r="r" b="b"/>
              <a:pathLst>
                <a:path w="56926" h="56312">
                  <a:moveTo>
                    <a:pt x="-786" y="42660"/>
                  </a:moveTo>
                  <a:lnTo>
                    <a:pt x="42367" y="-354"/>
                  </a:lnTo>
                  <a:lnTo>
                    <a:pt x="56141" y="12936"/>
                  </a:lnTo>
                  <a:lnTo>
                    <a:pt x="12989" y="55958"/>
                  </a:lnTo>
                  <a:close/>
                </a:path>
              </a:pathLst>
            </a:custGeom>
            <a:solidFill>
              <a:srgbClr val="ED7D31"/>
            </a:solidFill>
            <a:ln w="7869" cap="flat">
              <a:noFill/>
              <a:prstDash val="solid"/>
              <a:miter/>
            </a:ln>
          </p:spPr>
          <p:txBody>
            <a:bodyPr rtlCol="0" anchor="ctr"/>
            <a:lstStyle/>
            <a:p>
              <a:endParaRPr lang="en-GB" sz="1100"/>
            </a:p>
          </p:txBody>
        </p:sp>
        <p:sp>
          <p:nvSpPr>
            <p:cNvPr id="483" name="Freeform: Shape 482">
              <a:extLst>
                <a:ext uri="{FF2B5EF4-FFF2-40B4-BE49-F238E27FC236}">
                  <a16:creationId xmlns:a16="http://schemas.microsoft.com/office/drawing/2014/main" id="{A95B5CE4-5C48-B078-F4F0-6B3D6B8B8E10}"/>
                </a:ext>
              </a:extLst>
            </p:cNvPr>
            <p:cNvSpPr/>
            <p:nvPr/>
          </p:nvSpPr>
          <p:spPr>
            <a:xfrm>
              <a:off x="8347273" y="9523343"/>
              <a:ext cx="58757" cy="58113"/>
            </a:xfrm>
            <a:custGeom>
              <a:avLst/>
              <a:gdLst>
                <a:gd name="connsiteX0" fmla="*/ -785 w 58757"/>
                <a:gd name="connsiteY0" fmla="*/ 44464 h 58113"/>
                <a:gd name="connsiteX1" fmla="*/ 44198 w 58757"/>
                <a:gd name="connsiteY1" fmla="*/ -360 h 58113"/>
                <a:gd name="connsiteX2" fmla="*/ 57972 w 58757"/>
                <a:gd name="connsiteY2" fmla="*/ 12931 h 58113"/>
                <a:gd name="connsiteX3" fmla="*/ 12988 w 58757"/>
                <a:gd name="connsiteY3" fmla="*/ 57754 h 58113"/>
              </a:gdLst>
              <a:ahLst/>
              <a:cxnLst>
                <a:cxn ang="0">
                  <a:pos x="connsiteX0" y="connsiteY0"/>
                </a:cxn>
                <a:cxn ang="0">
                  <a:pos x="connsiteX1" y="connsiteY1"/>
                </a:cxn>
                <a:cxn ang="0">
                  <a:pos x="connsiteX2" y="connsiteY2"/>
                </a:cxn>
                <a:cxn ang="0">
                  <a:pos x="connsiteX3" y="connsiteY3"/>
                </a:cxn>
              </a:cxnLst>
              <a:rect l="l" t="t" r="r" b="b"/>
              <a:pathLst>
                <a:path w="58757" h="58113">
                  <a:moveTo>
                    <a:pt x="-785" y="44464"/>
                  </a:moveTo>
                  <a:lnTo>
                    <a:pt x="44198" y="-360"/>
                  </a:lnTo>
                  <a:lnTo>
                    <a:pt x="57972" y="12931"/>
                  </a:lnTo>
                  <a:lnTo>
                    <a:pt x="12988" y="57754"/>
                  </a:lnTo>
                  <a:close/>
                </a:path>
              </a:pathLst>
            </a:custGeom>
            <a:solidFill>
              <a:srgbClr val="ED7D31"/>
            </a:solidFill>
            <a:ln w="7869" cap="flat">
              <a:noFill/>
              <a:prstDash val="solid"/>
              <a:miter/>
            </a:ln>
          </p:spPr>
          <p:txBody>
            <a:bodyPr rtlCol="0" anchor="ctr"/>
            <a:lstStyle/>
            <a:p>
              <a:endParaRPr lang="en-GB" sz="1100"/>
            </a:p>
          </p:txBody>
        </p:sp>
        <p:sp>
          <p:nvSpPr>
            <p:cNvPr id="484" name="Freeform: Shape 483">
              <a:extLst>
                <a:ext uri="{FF2B5EF4-FFF2-40B4-BE49-F238E27FC236}">
                  <a16:creationId xmlns:a16="http://schemas.microsoft.com/office/drawing/2014/main" id="{B4940280-98B1-097B-7181-370DD5F488FE}"/>
                </a:ext>
              </a:extLst>
            </p:cNvPr>
            <p:cNvSpPr/>
            <p:nvPr/>
          </p:nvSpPr>
          <p:spPr>
            <a:xfrm>
              <a:off x="8346557" y="9586534"/>
              <a:ext cx="58517" cy="57910"/>
            </a:xfrm>
            <a:custGeom>
              <a:avLst/>
              <a:gdLst>
                <a:gd name="connsiteX0" fmla="*/ -785 w 58517"/>
                <a:gd name="connsiteY0" fmla="*/ 44255 h 57910"/>
                <a:gd name="connsiteX1" fmla="*/ 43959 w 58517"/>
                <a:gd name="connsiteY1" fmla="*/ -366 h 57910"/>
                <a:gd name="connsiteX2" fmla="*/ 57733 w 58517"/>
                <a:gd name="connsiteY2" fmla="*/ 12932 h 57910"/>
                <a:gd name="connsiteX3" fmla="*/ 12988 w 58517"/>
                <a:gd name="connsiteY3" fmla="*/ 57545 h 57910"/>
              </a:gdLst>
              <a:ahLst/>
              <a:cxnLst>
                <a:cxn ang="0">
                  <a:pos x="connsiteX0" y="connsiteY0"/>
                </a:cxn>
                <a:cxn ang="0">
                  <a:pos x="connsiteX1" y="connsiteY1"/>
                </a:cxn>
                <a:cxn ang="0">
                  <a:pos x="connsiteX2" y="connsiteY2"/>
                </a:cxn>
                <a:cxn ang="0">
                  <a:pos x="connsiteX3" y="connsiteY3"/>
                </a:cxn>
              </a:cxnLst>
              <a:rect l="l" t="t" r="r" b="b"/>
              <a:pathLst>
                <a:path w="58517" h="57910">
                  <a:moveTo>
                    <a:pt x="-785" y="44255"/>
                  </a:moveTo>
                  <a:lnTo>
                    <a:pt x="43959" y="-366"/>
                  </a:lnTo>
                  <a:lnTo>
                    <a:pt x="57733" y="12932"/>
                  </a:lnTo>
                  <a:lnTo>
                    <a:pt x="12988" y="57545"/>
                  </a:lnTo>
                  <a:close/>
                </a:path>
              </a:pathLst>
            </a:custGeom>
            <a:solidFill>
              <a:srgbClr val="ED7D31"/>
            </a:solidFill>
            <a:ln w="7869" cap="flat">
              <a:noFill/>
              <a:prstDash val="solid"/>
              <a:miter/>
            </a:ln>
          </p:spPr>
          <p:txBody>
            <a:bodyPr rtlCol="0" anchor="ctr"/>
            <a:lstStyle/>
            <a:p>
              <a:endParaRPr lang="en-GB" sz="1100"/>
            </a:p>
          </p:txBody>
        </p:sp>
        <p:sp>
          <p:nvSpPr>
            <p:cNvPr id="485" name="Freeform: Shape 484">
              <a:extLst>
                <a:ext uri="{FF2B5EF4-FFF2-40B4-BE49-F238E27FC236}">
                  <a16:creationId xmlns:a16="http://schemas.microsoft.com/office/drawing/2014/main" id="{D8260188-EDCC-F285-203B-46D27FB79195}"/>
                </a:ext>
              </a:extLst>
            </p:cNvPr>
            <p:cNvSpPr/>
            <p:nvPr/>
          </p:nvSpPr>
          <p:spPr>
            <a:xfrm>
              <a:off x="8349901" y="9494602"/>
              <a:ext cx="56368" cy="54759"/>
            </a:xfrm>
            <a:custGeom>
              <a:avLst/>
              <a:gdLst>
                <a:gd name="connsiteX0" fmla="*/ 42048 w 56368"/>
                <a:gd name="connsiteY0" fmla="*/ 54403 h 54759"/>
                <a:gd name="connsiteX1" fmla="*/ -786 w 56368"/>
                <a:gd name="connsiteY1" fmla="*/ 13175 h 54759"/>
                <a:gd name="connsiteX2" fmla="*/ 12749 w 56368"/>
                <a:gd name="connsiteY2" fmla="*/ -357 h 54759"/>
                <a:gd name="connsiteX3" fmla="*/ 55583 w 56368"/>
                <a:gd name="connsiteY3" fmla="*/ 40871 h 54759"/>
              </a:gdLst>
              <a:ahLst/>
              <a:cxnLst>
                <a:cxn ang="0">
                  <a:pos x="connsiteX0" y="connsiteY0"/>
                </a:cxn>
                <a:cxn ang="0">
                  <a:pos x="connsiteX1" y="connsiteY1"/>
                </a:cxn>
                <a:cxn ang="0">
                  <a:pos x="connsiteX2" y="connsiteY2"/>
                </a:cxn>
                <a:cxn ang="0">
                  <a:pos x="connsiteX3" y="connsiteY3"/>
                </a:cxn>
              </a:cxnLst>
              <a:rect l="l" t="t" r="r" b="b"/>
              <a:pathLst>
                <a:path w="56368" h="54759">
                  <a:moveTo>
                    <a:pt x="42048" y="54403"/>
                  </a:moveTo>
                  <a:lnTo>
                    <a:pt x="-786" y="13175"/>
                  </a:lnTo>
                  <a:lnTo>
                    <a:pt x="12749" y="-357"/>
                  </a:lnTo>
                  <a:lnTo>
                    <a:pt x="55583" y="40871"/>
                  </a:lnTo>
                  <a:close/>
                </a:path>
              </a:pathLst>
            </a:custGeom>
            <a:solidFill>
              <a:srgbClr val="ED7D31"/>
            </a:solidFill>
            <a:ln w="7869" cap="flat">
              <a:noFill/>
              <a:prstDash val="solid"/>
              <a:miter/>
            </a:ln>
          </p:spPr>
          <p:txBody>
            <a:bodyPr rtlCol="0" anchor="ctr"/>
            <a:lstStyle/>
            <a:p>
              <a:endParaRPr lang="en-GB" sz="1100"/>
            </a:p>
          </p:txBody>
        </p:sp>
        <p:sp>
          <p:nvSpPr>
            <p:cNvPr id="486" name="Freeform: Shape 485">
              <a:extLst>
                <a:ext uri="{FF2B5EF4-FFF2-40B4-BE49-F238E27FC236}">
                  <a16:creationId xmlns:a16="http://schemas.microsoft.com/office/drawing/2014/main" id="{CB2119DC-A4BC-2479-B1D2-DF47DDA291C1}"/>
                </a:ext>
              </a:extLst>
            </p:cNvPr>
            <p:cNvSpPr/>
            <p:nvPr/>
          </p:nvSpPr>
          <p:spPr>
            <a:xfrm>
              <a:off x="8347113" y="9555173"/>
              <a:ext cx="58836" cy="57084"/>
            </a:xfrm>
            <a:custGeom>
              <a:avLst/>
              <a:gdLst>
                <a:gd name="connsiteX0" fmla="*/ 44517 w 58836"/>
                <a:gd name="connsiteY0" fmla="*/ 56721 h 57084"/>
                <a:gd name="connsiteX1" fmla="*/ -785 w 58836"/>
                <a:gd name="connsiteY1" fmla="*/ 13169 h 57084"/>
                <a:gd name="connsiteX2" fmla="*/ 12830 w 58836"/>
                <a:gd name="connsiteY2" fmla="*/ -363 h 57084"/>
                <a:gd name="connsiteX3" fmla="*/ 58051 w 58836"/>
                <a:gd name="connsiteY3" fmla="*/ 43189 h 57084"/>
              </a:gdLst>
              <a:ahLst/>
              <a:cxnLst>
                <a:cxn ang="0">
                  <a:pos x="connsiteX0" y="connsiteY0"/>
                </a:cxn>
                <a:cxn ang="0">
                  <a:pos x="connsiteX1" y="connsiteY1"/>
                </a:cxn>
                <a:cxn ang="0">
                  <a:pos x="connsiteX2" y="connsiteY2"/>
                </a:cxn>
                <a:cxn ang="0">
                  <a:pos x="connsiteX3" y="connsiteY3"/>
                </a:cxn>
              </a:cxnLst>
              <a:rect l="l" t="t" r="r" b="b"/>
              <a:pathLst>
                <a:path w="58836" h="57084">
                  <a:moveTo>
                    <a:pt x="44517" y="56721"/>
                  </a:moveTo>
                  <a:lnTo>
                    <a:pt x="-785" y="13169"/>
                  </a:lnTo>
                  <a:lnTo>
                    <a:pt x="12830" y="-363"/>
                  </a:lnTo>
                  <a:lnTo>
                    <a:pt x="58051" y="43189"/>
                  </a:lnTo>
                  <a:close/>
                </a:path>
              </a:pathLst>
            </a:custGeom>
            <a:solidFill>
              <a:srgbClr val="ED7D31"/>
            </a:solidFill>
            <a:ln w="7869" cap="flat">
              <a:noFill/>
              <a:prstDash val="solid"/>
              <a:miter/>
            </a:ln>
          </p:spPr>
          <p:txBody>
            <a:bodyPr rtlCol="0" anchor="ctr"/>
            <a:lstStyle/>
            <a:p>
              <a:endParaRPr lang="en-GB" sz="1100"/>
            </a:p>
          </p:txBody>
        </p:sp>
        <p:sp>
          <p:nvSpPr>
            <p:cNvPr id="487" name="Freeform: Shape 486">
              <a:extLst>
                <a:ext uri="{FF2B5EF4-FFF2-40B4-BE49-F238E27FC236}">
                  <a16:creationId xmlns:a16="http://schemas.microsoft.com/office/drawing/2014/main" id="{5012E5DF-F6E3-CDA2-5DBE-6D96469C454F}"/>
                </a:ext>
              </a:extLst>
            </p:cNvPr>
            <p:cNvSpPr/>
            <p:nvPr/>
          </p:nvSpPr>
          <p:spPr>
            <a:xfrm>
              <a:off x="8347113" y="9618122"/>
              <a:ext cx="44665" cy="43443"/>
            </a:xfrm>
            <a:custGeom>
              <a:avLst/>
              <a:gdLst>
                <a:gd name="connsiteX0" fmla="*/ 30266 w 44665"/>
                <a:gd name="connsiteY0" fmla="*/ 43075 h 43443"/>
                <a:gd name="connsiteX1" fmla="*/ -785 w 44665"/>
                <a:gd name="connsiteY1" fmla="*/ 13164 h 43443"/>
                <a:gd name="connsiteX2" fmla="*/ 12751 w 44665"/>
                <a:gd name="connsiteY2" fmla="*/ -368 h 43443"/>
                <a:gd name="connsiteX3" fmla="*/ 43881 w 44665"/>
                <a:gd name="connsiteY3" fmla="*/ 29543 h 43443"/>
              </a:gdLst>
              <a:ahLst/>
              <a:cxnLst>
                <a:cxn ang="0">
                  <a:pos x="connsiteX0" y="connsiteY0"/>
                </a:cxn>
                <a:cxn ang="0">
                  <a:pos x="connsiteX1" y="connsiteY1"/>
                </a:cxn>
                <a:cxn ang="0">
                  <a:pos x="connsiteX2" y="connsiteY2"/>
                </a:cxn>
                <a:cxn ang="0">
                  <a:pos x="connsiteX3" y="connsiteY3"/>
                </a:cxn>
              </a:cxnLst>
              <a:rect l="l" t="t" r="r" b="b"/>
              <a:pathLst>
                <a:path w="44665" h="43443">
                  <a:moveTo>
                    <a:pt x="30266" y="43075"/>
                  </a:moveTo>
                  <a:lnTo>
                    <a:pt x="-785" y="13164"/>
                  </a:lnTo>
                  <a:lnTo>
                    <a:pt x="12751" y="-368"/>
                  </a:lnTo>
                  <a:lnTo>
                    <a:pt x="43881" y="29543"/>
                  </a:lnTo>
                  <a:close/>
                </a:path>
              </a:pathLst>
            </a:custGeom>
            <a:solidFill>
              <a:srgbClr val="ED7D31"/>
            </a:solidFill>
            <a:ln w="7869" cap="flat">
              <a:noFill/>
              <a:prstDash val="solid"/>
              <a:miter/>
            </a:ln>
          </p:spPr>
          <p:txBody>
            <a:bodyPr rtlCol="0" anchor="ctr"/>
            <a:lstStyle/>
            <a:p>
              <a:endParaRPr lang="en-GB" sz="1100"/>
            </a:p>
          </p:txBody>
        </p:sp>
        <p:sp>
          <p:nvSpPr>
            <p:cNvPr id="488" name="TextBox 487">
              <a:extLst>
                <a:ext uri="{FF2B5EF4-FFF2-40B4-BE49-F238E27FC236}">
                  <a16:creationId xmlns:a16="http://schemas.microsoft.com/office/drawing/2014/main" id="{3D62AAFE-67F4-66CE-7FAD-6B13ED2C5987}"/>
                </a:ext>
              </a:extLst>
            </p:cNvPr>
            <p:cNvSpPr txBox="1"/>
            <p:nvPr/>
          </p:nvSpPr>
          <p:spPr>
            <a:xfrm>
              <a:off x="8344924" y="9441293"/>
              <a:ext cx="461986"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CWL</a:t>
              </a:r>
            </a:p>
          </p:txBody>
        </p:sp>
        <p:sp>
          <p:nvSpPr>
            <p:cNvPr id="489" name="Freeform: Shape 488">
              <a:extLst>
                <a:ext uri="{FF2B5EF4-FFF2-40B4-BE49-F238E27FC236}">
                  <a16:creationId xmlns:a16="http://schemas.microsoft.com/office/drawing/2014/main" id="{8803520E-59F3-3531-F064-E3FCCB63BC32}"/>
                </a:ext>
              </a:extLst>
            </p:cNvPr>
            <p:cNvSpPr/>
            <p:nvPr/>
          </p:nvSpPr>
          <p:spPr>
            <a:xfrm flipV="1">
              <a:off x="6815928" y="10173365"/>
              <a:ext cx="0" cy="146286"/>
            </a:xfrm>
            <a:custGeom>
              <a:avLst/>
              <a:gdLst>
                <a:gd name="connsiteX0" fmla="*/ 199 w 0"/>
                <a:gd name="connsiteY0" fmla="*/ 89 h 146286"/>
                <a:gd name="connsiteX1" fmla="*/ 200 w 0"/>
                <a:gd name="connsiteY1" fmla="*/ 146375 h 146286"/>
              </a:gdLst>
              <a:ahLst/>
              <a:cxnLst>
                <a:cxn ang="0">
                  <a:pos x="connsiteX0" y="connsiteY0"/>
                </a:cxn>
                <a:cxn ang="0">
                  <a:pos x="connsiteX1" y="connsiteY1"/>
                </a:cxn>
              </a:cxnLst>
              <a:rect l="l" t="t" r="r" b="b"/>
              <a:pathLst>
                <a:path h="146286">
                  <a:moveTo>
                    <a:pt x="199" y="89"/>
                  </a:moveTo>
                  <a:lnTo>
                    <a:pt x="200" y="146375"/>
                  </a:lnTo>
                </a:path>
              </a:pathLst>
            </a:custGeom>
            <a:noFill/>
            <a:ln w="31478" cap="rnd">
              <a:solidFill>
                <a:srgbClr val="5B9BD5"/>
              </a:solidFill>
              <a:prstDash val="solid"/>
              <a:round/>
            </a:ln>
          </p:spPr>
          <p:txBody>
            <a:bodyPr rtlCol="0" anchor="ctr"/>
            <a:lstStyle/>
            <a:p>
              <a:endParaRPr lang="en-GB" sz="1100"/>
            </a:p>
          </p:txBody>
        </p:sp>
        <p:sp>
          <p:nvSpPr>
            <p:cNvPr id="490" name="Freeform: Shape 489">
              <a:extLst>
                <a:ext uri="{FF2B5EF4-FFF2-40B4-BE49-F238E27FC236}">
                  <a16:creationId xmlns:a16="http://schemas.microsoft.com/office/drawing/2014/main" id="{443BF8E8-CAC6-8C1F-7C7A-8017B223872C}"/>
                </a:ext>
              </a:extLst>
            </p:cNvPr>
            <p:cNvSpPr/>
            <p:nvPr/>
          </p:nvSpPr>
          <p:spPr>
            <a:xfrm flipV="1">
              <a:off x="6815928" y="8886455"/>
              <a:ext cx="0" cy="146286"/>
            </a:xfrm>
            <a:custGeom>
              <a:avLst/>
              <a:gdLst>
                <a:gd name="connsiteX0" fmla="*/ 199 w 0"/>
                <a:gd name="connsiteY0" fmla="*/ 47 h 146286"/>
                <a:gd name="connsiteX1" fmla="*/ 200 w 0"/>
                <a:gd name="connsiteY1" fmla="*/ 146334 h 146286"/>
              </a:gdLst>
              <a:ahLst/>
              <a:cxnLst>
                <a:cxn ang="0">
                  <a:pos x="connsiteX0" y="connsiteY0"/>
                </a:cxn>
                <a:cxn ang="0">
                  <a:pos x="connsiteX1" y="connsiteY1"/>
                </a:cxn>
              </a:cxnLst>
              <a:rect l="l" t="t" r="r" b="b"/>
              <a:pathLst>
                <a:path h="146286">
                  <a:moveTo>
                    <a:pt x="199" y="47"/>
                  </a:moveTo>
                  <a:lnTo>
                    <a:pt x="200" y="146334"/>
                  </a:lnTo>
                </a:path>
              </a:pathLst>
            </a:custGeom>
            <a:noFill/>
            <a:ln w="31478" cap="rnd">
              <a:solidFill>
                <a:srgbClr val="5B9BD5"/>
              </a:solidFill>
              <a:prstDash val="solid"/>
              <a:round/>
            </a:ln>
          </p:spPr>
          <p:txBody>
            <a:bodyPr rtlCol="0" anchor="ctr"/>
            <a:lstStyle/>
            <a:p>
              <a:endParaRPr lang="en-GB" sz="1100"/>
            </a:p>
          </p:txBody>
        </p:sp>
        <p:sp>
          <p:nvSpPr>
            <p:cNvPr id="491" name="TextBox 490">
              <a:extLst>
                <a:ext uri="{FF2B5EF4-FFF2-40B4-BE49-F238E27FC236}">
                  <a16:creationId xmlns:a16="http://schemas.microsoft.com/office/drawing/2014/main" id="{1DFCA60A-A547-6EFC-C208-AF3CB6D148FC}"/>
                </a:ext>
              </a:extLst>
            </p:cNvPr>
            <p:cNvSpPr txBox="1"/>
            <p:nvPr/>
          </p:nvSpPr>
          <p:spPr>
            <a:xfrm>
              <a:off x="8299304" y="7475831"/>
              <a:ext cx="692818"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resources</a:t>
              </a:r>
            </a:p>
          </p:txBody>
        </p:sp>
        <p:sp>
          <p:nvSpPr>
            <p:cNvPr id="492" name="Freeform: Shape 491">
              <a:extLst>
                <a:ext uri="{FF2B5EF4-FFF2-40B4-BE49-F238E27FC236}">
                  <a16:creationId xmlns:a16="http://schemas.microsoft.com/office/drawing/2014/main" id="{19578289-97D1-4CB8-696E-83631927E51F}"/>
                </a:ext>
              </a:extLst>
            </p:cNvPr>
            <p:cNvSpPr/>
            <p:nvPr/>
          </p:nvSpPr>
          <p:spPr>
            <a:xfrm>
              <a:off x="8497745" y="7339563"/>
              <a:ext cx="227072" cy="145589"/>
            </a:xfrm>
            <a:custGeom>
              <a:avLst/>
              <a:gdLst>
                <a:gd name="connsiteX0" fmla="*/ 215040 w 227072"/>
                <a:gd name="connsiteY0" fmla="*/ 145580 h 145589"/>
                <a:gd name="connsiteX1" fmla="*/ 12515 w 227072"/>
                <a:gd name="connsiteY1" fmla="*/ 145580 h 145589"/>
                <a:gd name="connsiteX2" fmla="*/ 241 w 227072"/>
                <a:gd name="connsiteY2" fmla="*/ 135181 h 145589"/>
                <a:gd name="connsiteX3" fmla="*/ 241 w 227072"/>
                <a:gd name="connsiteY3" fmla="*/ 10389 h 145589"/>
                <a:gd name="connsiteX4" fmla="*/ 12515 w 227072"/>
                <a:gd name="connsiteY4" fmla="*/ -10 h 145589"/>
                <a:gd name="connsiteX5" fmla="*/ 70205 w 227072"/>
                <a:gd name="connsiteY5" fmla="*/ -10 h 145589"/>
                <a:gd name="connsiteX6" fmla="*/ 76955 w 227072"/>
                <a:gd name="connsiteY6" fmla="*/ 1810 h 145589"/>
                <a:gd name="connsiteX7" fmla="*/ 110710 w 227072"/>
                <a:gd name="connsiteY7" fmla="*/ 20789 h 145589"/>
                <a:gd name="connsiteX8" fmla="*/ 215040 w 227072"/>
                <a:gd name="connsiteY8" fmla="*/ 20789 h 145589"/>
                <a:gd name="connsiteX9" fmla="*/ 227314 w 227072"/>
                <a:gd name="connsiteY9" fmla="*/ 31188 h 145589"/>
                <a:gd name="connsiteX10" fmla="*/ 227314 w 227072"/>
                <a:gd name="connsiteY10" fmla="*/ 135181 h 145589"/>
                <a:gd name="connsiteX11" fmla="*/ 215040 w 227072"/>
                <a:gd name="connsiteY11" fmla="*/ 145580 h 14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2" h="145589">
                  <a:moveTo>
                    <a:pt x="215040" y="145580"/>
                  </a:moveTo>
                  <a:lnTo>
                    <a:pt x="12515" y="145580"/>
                  </a:lnTo>
                  <a:cubicBezTo>
                    <a:pt x="5765" y="145580"/>
                    <a:pt x="241" y="140900"/>
                    <a:pt x="241" y="135181"/>
                  </a:cubicBezTo>
                  <a:lnTo>
                    <a:pt x="241" y="10389"/>
                  </a:lnTo>
                  <a:cubicBezTo>
                    <a:pt x="241" y="4670"/>
                    <a:pt x="5765" y="-10"/>
                    <a:pt x="12515" y="-10"/>
                  </a:cubicBezTo>
                  <a:lnTo>
                    <a:pt x="70205" y="-10"/>
                  </a:lnTo>
                  <a:cubicBezTo>
                    <a:pt x="72659" y="-10"/>
                    <a:pt x="75114" y="510"/>
                    <a:pt x="76955" y="1810"/>
                  </a:cubicBezTo>
                  <a:lnTo>
                    <a:pt x="110710" y="20789"/>
                  </a:lnTo>
                  <a:lnTo>
                    <a:pt x="215040" y="20789"/>
                  </a:lnTo>
                  <a:cubicBezTo>
                    <a:pt x="221791" y="20789"/>
                    <a:pt x="227314" y="25468"/>
                    <a:pt x="227314" y="31188"/>
                  </a:cubicBezTo>
                  <a:lnTo>
                    <a:pt x="227314" y="135181"/>
                  </a:lnTo>
                  <a:cubicBezTo>
                    <a:pt x="227314" y="140900"/>
                    <a:pt x="221791" y="145580"/>
                    <a:pt x="215040" y="145580"/>
                  </a:cubicBezTo>
                  <a:close/>
                </a:path>
              </a:pathLst>
            </a:custGeom>
            <a:noFill/>
            <a:ln w="5661" cap="flat">
              <a:solidFill>
                <a:srgbClr val="3A3838"/>
              </a:solidFill>
              <a:prstDash val="solid"/>
              <a:miter/>
            </a:ln>
          </p:spPr>
          <p:txBody>
            <a:bodyPr rtlCol="0" anchor="ctr"/>
            <a:lstStyle/>
            <a:p>
              <a:endParaRPr lang="en-GB" sz="1100"/>
            </a:p>
          </p:txBody>
        </p:sp>
        <p:sp>
          <p:nvSpPr>
            <p:cNvPr id="493" name="Freeform: Shape 492">
              <a:extLst>
                <a:ext uri="{FF2B5EF4-FFF2-40B4-BE49-F238E27FC236}">
                  <a16:creationId xmlns:a16="http://schemas.microsoft.com/office/drawing/2014/main" id="{39DCB4DC-2D1C-6132-79F3-4157BB8EEB36}"/>
                </a:ext>
              </a:extLst>
            </p:cNvPr>
            <p:cNvSpPr/>
            <p:nvPr/>
          </p:nvSpPr>
          <p:spPr>
            <a:xfrm>
              <a:off x="7922598" y="7435757"/>
              <a:ext cx="240760" cy="30832"/>
            </a:xfrm>
            <a:custGeom>
              <a:avLst/>
              <a:gdLst>
                <a:gd name="connsiteX0" fmla="*/ -754 w 240760"/>
                <a:gd name="connsiteY0" fmla="*/ -157 h 30832"/>
                <a:gd name="connsiteX1" fmla="*/ 240006 w 240760"/>
                <a:gd name="connsiteY1" fmla="*/ -157 h 30832"/>
              </a:gdLst>
              <a:ahLst/>
              <a:cxnLst>
                <a:cxn ang="0">
                  <a:pos x="connsiteX0" y="connsiteY0"/>
                </a:cxn>
                <a:cxn ang="0">
                  <a:pos x="connsiteX1" y="connsiteY1"/>
                </a:cxn>
              </a:cxnLst>
              <a:rect l="l" t="t" r="r" b="b"/>
              <a:pathLst>
                <a:path w="240760" h="30832">
                  <a:moveTo>
                    <a:pt x="-754" y="-157"/>
                  </a:moveTo>
                  <a:lnTo>
                    <a:pt x="240006" y="-157"/>
                  </a:lnTo>
                </a:path>
              </a:pathLst>
            </a:custGeom>
            <a:noFill/>
            <a:ln w="31478" cap="rnd">
              <a:solidFill>
                <a:srgbClr val="5B9BD5"/>
              </a:solidFill>
              <a:prstDash val="solid"/>
              <a:round/>
            </a:ln>
          </p:spPr>
          <p:txBody>
            <a:bodyPr rtlCol="0" anchor="ctr"/>
            <a:lstStyle/>
            <a:p>
              <a:endParaRPr lang="en-GB" sz="1100"/>
            </a:p>
          </p:txBody>
        </p:sp>
        <p:sp>
          <p:nvSpPr>
            <p:cNvPr id="494" name="Freeform: Shape 493">
              <a:extLst>
                <a:ext uri="{FF2B5EF4-FFF2-40B4-BE49-F238E27FC236}">
                  <a16:creationId xmlns:a16="http://schemas.microsoft.com/office/drawing/2014/main" id="{7A117970-E70B-8236-E294-1F118C207348}"/>
                </a:ext>
              </a:extLst>
            </p:cNvPr>
            <p:cNvSpPr/>
            <p:nvPr/>
          </p:nvSpPr>
          <p:spPr>
            <a:xfrm>
              <a:off x="8089793" y="7435757"/>
              <a:ext cx="240760" cy="30832"/>
            </a:xfrm>
            <a:custGeom>
              <a:avLst/>
              <a:gdLst>
                <a:gd name="connsiteX0" fmla="*/ -770 w 240760"/>
                <a:gd name="connsiteY0" fmla="*/ -157 h 30832"/>
                <a:gd name="connsiteX1" fmla="*/ 239991 w 240760"/>
                <a:gd name="connsiteY1" fmla="*/ -157 h 30832"/>
              </a:gdLst>
              <a:ahLst/>
              <a:cxnLst>
                <a:cxn ang="0">
                  <a:pos x="connsiteX0" y="connsiteY0"/>
                </a:cxn>
                <a:cxn ang="0">
                  <a:pos x="connsiteX1" y="connsiteY1"/>
                </a:cxn>
              </a:cxnLst>
              <a:rect l="l" t="t" r="r" b="b"/>
              <a:pathLst>
                <a:path w="240760" h="30832">
                  <a:moveTo>
                    <a:pt x="-770" y="-157"/>
                  </a:moveTo>
                  <a:lnTo>
                    <a:pt x="239991" y="-157"/>
                  </a:lnTo>
                </a:path>
              </a:pathLst>
            </a:custGeom>
            <a:noFill/>
            <a:ln w="31478" cap="rnd">
              <a:solidFill>
                <a:srgbClr val="5B9BD5"/>
              </a:solidFill>
              <a:prstDash val="solid"/>
              <a:round/>
            </a:ln>
          </p:spPr>
          <p:txBody>
            <a:bodyPr rtlCol="0" anchor="ctr"/>
            <a:lstStyle/>
            <a:p>
              <a:endParaRPr lang="en-GB" sz="1100"/>
            </a:p>
          </p:txBody>
        </p:sp>
        <p:sp>
          <p:nvSpPr>
            <p:cNvPr id="495" name="Freeform: Shape 494">
              <a:extLst>
                <a:ext uri="{FF2B5EF4-FFF2-40B4-BE49-F238E27FC236}">
                  <a16:creationId xmlns:a16="http://schemas.microsoft.com/office/drawing/2014/main" id="{0CFD3C6A-6727-75B9-D60B-AD4CD6F415BA}"/>
                </a:ext>
              </a:extLst>
            </p:cNvPr>
            <p:cNvSpPr/>
            <p:nvPr/>
          </p:nvSpPr>
          <p:spPr>
            <a:xfrm>
              <a:off x="8129601" y="7498152"/>
              <a:ext cx="30779" cy="189776"/>
            </a:xfrm>
            <a:custGeom>
              <a:avLst/>
              <a:gdLst>
                <a:gd name="connsiteX0" fmla="*/ -762 w 30779"/>
                <a:gd name="connsiteY0" fmla="*/ 189604 h 189776"/>
                <a:gd name="connsiteX1" fmla="*/ -762 w 30779"/>
                <a:gd name="connsiteY1" fmla="*/ -172 h 189776"/>
              </a:gdLst>
              <a:ahLst/>
              <a:cxnLst>
                <a:cxn ang="0">
                  <a:pos x="connsiteX0" y="connsiteY0"/>
                </a:cxn>
                <a:cxn ang="0">
                  <a:pos x="connsiteX1" y="connsiteY1"/>
                </a:cxn>
              </a:cxnLst>
              <a:rect l="l" t="t" r="r" b="b"/>
              <a:pathLst>
                <a:path w="30779" h="189776">
                  <a:moveTo>
                    <a:pt x="-762" y="189604"/>
                  </a:moveTo>
                  <a:lnTo>
                    <a:pt x="-762" y="-172"/>
                  </a:lnTo>
                </a:path>
              </a:pathLst>
            </a:custGeom>
            <a:noFill/>
            <a:ln w="31478" cap="rnd">
              <a:solidFill>
                <a:srgbClr val="5B9BD5"/>
              </a:solidFill>
              <a:prstDash val="solid"/>
              <a:round/>
            </a:ln>
          </p:spPr>
          <p:txBody>
            <a:bodyPr rtlCol="0" anchor="ctr"/>
            <a:lstStyle/>
            <a:p>
              <a:endParaRPr lang="en-GB" sz="1100"/>
            </a:p>
          </p:txBody>
        </p:sp>
        <p:sp>
          <p:nvSpPr>
            <p:cNvPr id="496" name="Freeform: Shape 495">
              <a:extLst>
                <a:ext uri="{FF2B5EF4-FFF2-40B4-BE49-F238E27FC236}">
                  <a16:creationId xmlns:a16="http://schemas.microsoft.com/office/drawing/2014/main" id="{E12A8754-4C1A-FD72-E1E9-139187071CB1}"/>
                </a:ext>
              </a:extLst>
            </p:cNvPr>
            <p:cNvSpPr/>
            <p:nvPr/>
          </p:nvSpPr>
          <p:spPr>
            <a:xfrm>
              <a:off x="8137563" y="7817930"/>
              <a:ext cx="30779" cy="189776"/>
            </a:xfrm>
            <a:custGeom>
              <a:avLst/>
              <a:gdLst>
                <a:gd name="connsiteX0" fmla="*/ -763 w 30779"/>
                <a:gd name="connsiteY0" fmla="*/ 189574 h 189776"/>
                <a:gd name="connsiteX1" fmla="*/ -763 w 30779"/>
                <a:gd name="connsiteY1" fmla="*/ -203 h 189776"/>
              </a:gdLst>
              <a:ahLst/>
              <a:cxnLst>
                <a:cxn ang="0">
                  <a:pos x="connsiteX0" y="connsiteY0"/>
                </a:cxn>
                <a:cxn ang="0">
                  <a:pos x="connsiteX1" y="connsiteY1"/>
                </a:cxn>
              </a:cxnLst>
              <a:rect l="l" t="t" r="r" b="b"/>
              <a:pathLst>
                <a:path w="30779" h="189776">
                  <a:moveTo>
                    <a:pt x="-763" y="189574"/>
                  </a:moveTo>
                  <a:lnTo>
                    <a:pt x="-763" y="-203"/>
                  </a:lnTo>
                </a:path>
              </a:pathLst>
            </a:custGeom>
            <a:noFill/>
            <a:ln w="31478" cap="rnd">
              <a:solidFill>
                <a:srgbClr val="5B9BD5"/>
              </a:solidFill>
              <a:prstDash val="solid"/>
              <a:round/>
            </a:ln>
          </p:spPr>
          <p:txBody>
            <a:bodyPr rtlCol="0" anchor="ctr"/>
            <a:lstStyle/>
            <a:p>
              <a:endParaRPr lang="en-GB" sz="1100"/>
            </a:p>
          </p:txBody>
        </p:sp>
        <p:sp>
          <p:nvSpPr>
            <p:cNvPr id="497" name="Freeform: Shape 496">
              <a:extLst>
                <a:ext uri="{FF2B5EF4-FFF2-40B4-BE49-F238E27FC236}">
                  <a16:creationId xmlns:a16="http://schemas.microsoft.com/office/drawing/2014/main" id="{0CADAABA-7907-1284-F37F-19F6D9ECC8BC}"/>
                </a:ext>
              </a:extLst>
            </p:cNvPr>
            <p:cNvSpPr/>
            <p:nvPr/>
          </p:nvSpPr>
          <p:spPr>
            <a:xfrm>
              <a:off x="8137563" y="8059713"/>
              <a:ext cx="166159" cy="30832"/>
            </a:xfrm>
            <a:custGeom>
              <a:avLst/>
              <a:gdLst>
                <a:gd name="connsiteX0" fmla="*/ -771 w 166159"/>
                <a:gd name="connsiteY0" fmla="*/ -217 h 30832"/>
                <a:gd name="connsiteX1" fmla="*/ 165389 w 166159"/>
                <a:gd name="connsiteY1" fmla="*/ -217 h 30832"/>
              </a:gdLst>
              <a:ahLst/>
              <a:cxnLst>
                <a:cxn ang="0">
                  <a:pos x="connsiteX0" y="connsiteY0"/>
                </a:cxn>
                <a:cxn ang="0">
                  <a:pos x="connsiteX1" y="connsiteY1"/>
                </a:cxn>
              </a:cxnLst>
              <a:rect l="l" t="t" r="r" b="b"/>
              <a:pathLst>
                <a:path w="166159" h="30832">
                  <a:moveTo>
                    <a:pt x="-771" y="-217"/>
                  </a:moveTo>
                  <a:lnTo>
                    <a:pt x="165389" y="-217"/>
                  </a:lnTo>
                </a:path>
              </a:pathLst>
            </a:custGeom>
            <a:noFill/>
            <a:ln w="31478" cap="rnd">
              <a:solidFill>
                <a:srgbClr val="5B9BD5"/>
              </a:solidFill>
              <a:prstDash val="solid"/>
              <a:round/>
            </a:ln>
          </p:spPr>
          <p:txBody>
            <a:bodyPr rtlCol="0" anchor="ctr"/>
            <a:lstStyle/>
            <a:p>
              <a:endParaRPr lang="en-GB" sz="1100"/>
            </a:p>
          </p:txBody>
        </p:sp>
        <p:sp>
          <p:nvSpPr>
            <p:cNvPr id="498" name="Freeform: Shape 497">
              <a:extLst>
                <a:ext uri="{FF2B5EF4-FFF2-40B4-BE49-F238E27FC236}">
                  <a16:creationId xmlns:a16="http://schemas.microsoft.com/office/drawing/2014/main" id="{576F8B92-2B66-DA11-0487-1026D0A0D485}"/>
                </a:ext>
              </a:extLst>
            </p:cNvPr>
            <p:cNvSpPr/>
            <p:nvPr/>
          </p:nvSpPr>
          <p:spPr>
            <a:xfrm>
              <a:off x="8129601" y="7755534"/>
              <a:ext cx="166159" cy="30832"/>
            </a:xfrm>
            <a:custGeom>
              <a:avLst/>
              <a:gdLst>
                <a:gd name="connsiteX0" fmla="*/ -770 w 166159"/>
                <a:gd name="connsiteY0" fmla="*/ -188 h 30832"/>
                <a:gd name="connsiteX1" fmla="*/ 165390 w 166159"/>
                <a:gd name="connsiteY1" fmla="*/ -188 h 30832"/>
              </a:gdLst>
              <a:ahLst/>
              <a:cxnLst>
                <a:cxn ang="0">
                  <a:pos x="connsiteX0" y="connsiteY0"/>
                </a:cxn>
                <a:cxn ang="0">
                  <a:pos x="connsiteX1" y="connsiteY1"/>
                </a:cxn>
              </a:cxnLst>
              <a:rect l="l" t="t" r="r" b="b"/>
              <a:pathLst>
                <a:path w="166159" h="30832">
                  <a:moveTo>
                    <a:pt x="-770" y="-188"/>
                  </a:moveTo>
                  <a:lnTo>
                    <a:pt x="165390" y="-188"/>
                  </a:lnTo>
                </a:path>
              </a:pathLst>
            </a:custGeom>
            <a:noFill/>
            <a:ln w="31478" cap="rnd">
              <a:solidFill>
                <a:srgbClr val="5B9BD5"/>
              </a:solidFill>
              <a:prstDash val="solid"/>
              <a:round/>
            </a:ln>
          </p:spPr>
          <p:txBody>
            <a:bodyPr rtlCol="0" anchor="ctr"/>
            <a:lstStyle/>
            <a:p>
              <a:endParaRPr lang="en-GB" sz="1100"/>
            </a:p>
          </p:txBody>
        </p:sp>
        <p:sp>
          <p:nvSpPr>
            <p:cNvPr id="499" name="TextBox 498">
              <a:extLst>
                <a:ext uri="{FF2B5EF4-FFF2-40B4-BE49-F238E27FC236}">
                  <a16:creationId xmlns:a16="http://schemas.microsoft.com/office/drawing/2014/main" id="{A2799AE6-BD20-1CD2-9714-0D1401E1D20A}"/>
                </a:ext>
              </a:extLst>
            </p:cNvPr>
            <p:cNvSpPr txBox="1"/>
            <p:nvPr/>
          </p:nvSpPr>
          <p:spPr>
            <a:xfrm>
              <a:off x="8306628" y="7764410"/>
              <a:ext cx="684803" cy="253916"/>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protocols</a:t>
              </a:r>
            </a:p>
          </p:txBody>
        </p:sp>
        <p:sp>
          <p:nvSpPr>
            <p:cNvPr id="500" name="Freeform: Shape 499">
              <a:extLst>
                <a:ext uri="{FF2B5EF4-FFF2-40B4-BE49-F238E27FC236}">
                  <a16:creationId xmlns:a16="http://schemas.microsoft.com/office/drawing/2014/main" id="{635FDBC5-B41F-3612-92F2-7030F446F828}"/>
                </a:ext>
              </a:extLst>
            </p:cNvPr>
            <p:cNvSpPr/>
            <p:nvPr/>
          </p:nvSpPr>
          <p:spPr>
            <a:xfrm>
              <a:off x="8497745" y="7645367"/>
              <a:ext cx="227073" cy="150139"/>
            </a:xfrm>
            <a:custGeom>
              <a:avLst/>
              <a:gdLst>
                <a:gd name="connsiteX0" fmla="*/ 215040 w 227073"/>
                <a:gd name="connsiteY0" fmla="*/ 150139 h 150139"/>
                <a:gd name="connsiteX1" fmla="*/ 12515 w 227073"/>
                <a:gd name="connsiteY1" fmla="*/ 150139 h 150139"/>
                <a:gd name="connsiteX2" fmla="*/ 241 w 227073"/>
                <a:gd name="connsiteY2" fmla="*/ 139415 h 150139"/>
                <a:gd name="connsiteX3" fmla="*/ 241 w 227073"/>
                <a:gd name="connsiteY3" fmla="*/ 10724 h 150139"/>
                <a:gd name="connsiteX4" fmla="*/ 12515 w 227073"/>
                <a:gd name="connsiteY4" fmla="*/ 0 h 150139"/>
                <a:gd name="connsiteX5" fmla="*/ 70203 w 227073"/>
                <a:gd name="connsiteY5" fmla="*/ 0 h 150139"/>
                <a:gd name="connsiteX6" fmla="*/ 76954 w 227073"/>
                <a:gd name="connsiteY6" fmla="*/ 1876 h 150139"/>
                <a:gd name="connsiteX7" fmla="*/ 110708 w 227073"/>
                <a:gd name="connsiteY7" fmla="*/ 21448 h 150139"/>
                <a:gd name="connsiteX8" fmla="*/ 215040 w 227073"/>
                <a:gd name="connsiteY8" fmla="*/ 21448 h 150139"/>
                <a:gd name="connsiteX9" fmla="*/ 227314 w 227073"/>
                <a:gd name="connsiteY9" fmla="*/ 32172 h 150139"/>
                <a:gd name="connsiteX10" fmla="*/ 227314 w 227073"/>
                <a:gd name="connsiteY10" fmla="*/ 139415 h 150139"/>
                <a:gd name="connsiteX11" fmla="*/ 215040 w 227073"/>
                <a:gd name="connsiteY11" fmla="*/ 150139 h 150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7073" h="150139">
                  <a:moveTo>
                    <a:pt x="215040" y="150139"/>
                  </a:moveTo>
                  <a:lnTo>
                    <a:pt x="12515" y="150139"/>
                  </a:lnTo>
                  <a:cubicBezTo>
                    <a:pt x="5764" y="150139"/>
                    <a:pt x="241" y="145313"/>
                    <a:pt x="241" y="139415"/>
                  </a:cubicBezTo>
                  <a:lnTo>
                    <a:pt x="241" y="10724"/>
                  </a:lnTo>
                  <a:cubicBezTo>
                    <a:pt x="241" y="4826"/>
                    <a:pt x="5764" y="0"/>
                    <a:pt x="12515" y="0"/>
                  </a:cubicBezTo>
                  <a:lnTo>
                    <a:pt x="70203" y="0"/>
                  </a:lnTo>
                  <a:cubicBezTo>
                    <a:pt x="72658" y="0"/>
                    <a:pt x="75114" y="536"/>
                    <a:pt x="76954" y="1876"/>
                  </a:cubicBezTo>
                  <a:lnTo>
                    <a:pt x="110708" y="21448"/>
                  </a:lnTo>
                  <a:lnTo>
                    <a:pt x="215040" y="21448"/>
                  </a:lnTo>
                  <a:cubicBezTo>
                    <a:pt x="221790" y="21448"/>
                    <a:pt x="227314" y="26274"/>
                    <a:pt x="227314" y="32172"/>
                  </a:cubicBezTo>
                  <a:lnTo>
                    <a:pt x="227314" y="139415"/>
                  </a:lnTo>
                  <a:cubicBezTo>
                    <a:pt x="227314" y="145313"/>
                    <a:pt x="221790" y="150139"/>
                    <a:pt x="215040" y="150139"/>
                  </a:cubicBezTo>
                  <a:close/>
                </a:path>
              </a:pathLst>
            </a:custGeom>
            <a:noFill/>
            <a:ln w="5742" cap="flat">
              <a:solidFill>
                <a:srgbClr val="3A3838"/>
              </a:solidFill>
              <a:prstDash val="solid"/>
              <a:miter/>
            </a:ln>
          </p:spPr>
          <p:txBody>
            <a:bodyPr rtlCol="0" anchor="ctr"/>
            <a:lstStyle/>
            <a:p>
              <a:endParaRPr lang="en-GB" sz="1100"/>
            </a:p>
          </p:txBody>
        </p:sp>
        <p:grpSp>
          <p:nvGrpSpPr>
            <p:cNvPr id="501" name="Graphic 204">
              <a:extLst>
                <a:ext uri="{FF2B5EF4-FFF2-40B4-BE49-F238E27FC236}">
                  <a16:creationId xmlns:a16="http://schemas.microsoft.com/office/drawing/2014/main" id="{CCB6975D-5C5F-9AD1-28B5-845AF57F7AD6}"/>
                </a:ext>
              </a:extLst>
            </p:cNvPr>
            <p:cNvGrpSpPr/>
            <p:nvPr/>
          </p:nvGrpSpPr>
          <p:grpSpPr>
            <a:xfrm>
              <a:off x="8550657" y="7686436"/>
              <a:ext cx="120228" cy="99564"/>
              <a:chOff x="8550657" y="7686436"/>
              <a:chExt cx="120228" cy="99564"/>
            </a:xfrm>
            <a:solidFill>
              <a:srgbClr val="B4CE82"/>
            </a:solidFill>
          </p:grpSpPr>
          <p:sp>
            <p:nvSpPr>
              <p:cNvPr id="502" name="Freeform: Shape 501">
                <a:extLst>
                  <a:ext uri="{FF2B5EF4-FFF2-40B4-BE49-F238E27FC236}">
                    <a16:creationId xmlns:a16="http://schemas.microsoft.com/office/drawing/2014/main" id="{BCB6309A-53CB-0C3F-69C4-C6A8AFA68FA8}"/>
                  </a:ext>
                </a:extLst>
              </p:cNvPr>
              <p:cNvSpPr/>
              <p:nvPr/>
            </p:nvSpPr>
            <p:spPr>
              <a:xfrm>
                <a:off x="8602822" y="7686436"/>
                <a:ext cx="52554" cy="39850"/>
              </a:xfrm>
              <a:custGeom>
                <a:avLst/>
                <a:gdLst>
                  <a:gd name="connsiteX0" fmla="*/ 5342 w 52554"/>
                  <a:gd name="connsiteY0" fmla="*/ 39862 h 39850"/>
                  <a:gd name="connsiteX1" fmla="*/ 52803 w 52554"/>
                  <a:gd name="connsiteY1" fmla="*/ 39862 h 39850"/>
                  <a:gd name="connsiteX2" fmla="*/ 51118 w 52554"/>
                  <a:gd name="connsiteY2" fmla="*/ 36465 h 39850"/>
                  <a:gd name="connsiteX3" fmla="*/ 47216 w 52554"/>
                  <a:gd name="connsiteY3" fmla="*/ 2449 h 39850"/>
                  <a:gd name="connsiteX4" fmla="*/ 47216 w 52554"/>
                  <a:gd name="connsiteY4" fmla="*/ 12 h 39850"/>
                  <a:gd name="connsiteX5" fmla="*/ 248 w 52554"/>
                  <a:gd name="connsiteY5" fmla="*/ 12 h 39850"/>
                  <a:gd name="connsiteX6" fmla="*/ 248 w 52554"/>
                  <a:gd name="connsiteY6" fmla="*/ 2449 h 39850"/>
                  <a:gd name="connsiteX7" fmla="*/ 4611 w 52554"/>
                  <a:gd name="connsiteY7" fmla="*/ 38385 h 39850"/>
                  <a:gd name="connsiteX8" fmla="*/ 41583 w 52554"/>
                  <a:gd name="connsiteY8" fmla="*/ 4887 h 39850"/>
                  <a:gd name="connsiteX9" fmla="*/ 44599 w 52554"/>
                  <a:gd name="connsiteY9" fmla="*/ 34988 h 39850"/>
                  <a:gd name="connsiteX10" fmla="*/ 9152 w 52554"/>
                  <a:gd name="connsiteY10" fmla="*/ 34988 h 39850"/>
                  <a:gd name="connsiteX11" fmla="*/ 5896 w 52554"/>
                  <a:gd name="connsiteY11" fmla="*/ 4887 h 39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554" h="39850">
                    <a:moveTo>
                      <a:pt x="5342" y="39862"/>
                    </a:moveTo>
                    <a:lnTo>
                      <a:pt x="52803" y="39862"/>
                    </a:lnTo>
                    <a:lnTo>
                      <a:pt x="51118" y="36465"/>
                    </a:lnTo>
                    <a:cubicBezTo>
                      <a:pt x="48492" y="31166"/>
                      <a:pt x="47216" y="20038"/>
                      <a:pt x="47216" y="2449"/>
                    </a:cubicBezTo>
                    <a:lnTo>
                      <a:pt x="47216" y="12"/>
                    </a:lnTo>
                    <a:lnTo>
                      <a:pt x="248" y="12"/>
                    </a:lnTo>
                    <a:lnTo>
                      <a:pt x="248" y="2449"/>
                    </a:lnTo>
                    <a:cubicBezTo>
                      <a:pt x="248" y="20973"/>
                      <a:pt x="1634" y="32386"/>
                      <a:pt x="4611" y="38385"/>
                    </a:cubicBezTo>
                    <a:close/>
                    <a:moveTo>
                      <a:pt x="41583" y="4887"/>
                    </a:moveTo>
                    <a:cubicBezTo>
                      <a:pt x="41682" y="19042"/>
                      <a:pt x="42653" y="28797"/>
                      <a:pt x="44599" y="34988"/>
                    </a:cubicBezTo>
                    <a:lnTo>
                      <a:pt x="9152" y="34988"/>
                    </a:lnTo>
                    <a:cubicBezTo>
                      <a:pt x="7071" y="29526"/>
                      <a:pt x="6001" y="19633"/>
                      <a:pt x="5896" y="4887"/>
                    </a:cubicBezTo>
                    <a:close/>
                  </a:path>
                </a:pathLst>
              </a:custGeom>
              <a:solidFill>
                <a:srgbClr val="B4CE82"/>
              </a:solidFill>
              <a:ln w="8400" cap="flat">
                <a:noFill/>
                <a:prstDash val="solid"/>
                <a:miter/>
              </a:ln>
            </p:spPr>
            <p:txBody>
              <a:bodyPr rtlCol="0" anchor="ctr"/>
              <a:lstStyle/>
              <a:p>
                <a:endParaRPr lang="en-GB" sz="1100"/>
              </a:p>
            </p:txBody>
          </p:sp>
          <p:sp>
            <p:nvSpPr>
              <p:cNvPr id="503" name="Freeform: Shape 502">
                <a:extLst>
                  <a:ext uri="{FF2B5EF4-FFF2-40B4-BE49-F238E27FC236}">
                    <a16:creationId xmlns:a16="http://schemas.microsoft.com/office/drawing/2014/main" id="{507A702D-607C-73D7-9ECF-1E9888AA622C}"/>
                  </a:ext>
                </a:extLst>
              </p:cNvPr>
              <p:cNvSpPr/>
              <p:nvPr/>
            </p:nvSpPr>
            <p:spPr>
              <a:xfrm>
                <a:off x="8550657" y="7718120"/>
                <a:ext cx="120228" cy="67880"/>
              </a:xfrm>
              <a:custGeom>
                <a:avLst/>
                <a:gdLst>
                  <a:gd name="connsiteX0" fmla="*/ 84150 w 120228"/>
                  <a:gd name="connsiteY0" fmla="*/ 54849 h 67880"/>
                  <a:gd name="connsiteX1" fmla="*/ 120478 w 120228"/>
                  <a:gd name="connsiteY1" fmla="*/ 54849 h 67880"/>
                  <a:gd name="connsiteX2" fmla="*/ 118793 w 120228"/>
                  <a:gd name="connsiteY2" fmla="*/ 51451 h 67880"/>
                  <a:gd name="connsiteX3" fmla="*/ 114891 w 120228"/>
                  <a:gd name="connsiteY3" fmla="*/ 17434 h 67880"/>
                  <a:gd name="connsiteX4" fmla="*/ 114891 w 120228"/>
                  <a:gd name="connsiteY4" fmla="*/ 14997 h 67880"/>
                  <a:gd name="connsiteX5" fmla="*/ 67924 w 120228"/>
                  <a:gd name="connsiteY5" fmla="*/ 14997 h 67880"/>
                  <a:gd name="connsiteX6" fmla="*/ 67924 w 120228"/>
                  <a:gd name="connsiteY6" fmla="*/ 17434 h 67880"/>
                  <a:gd name="connsiteX7" fmla="*/ 68108 w 120228"/>
                  <a:gd name="connsiteY7" fmla="*/ 28037 h 67880"/>
                  <a:gd name="connsiteX8" fmla="*/ 48735 w 120228"/>
                  <a:gd name="connsiteY8" fmla="*/ 28037 h 67880"/>
                  <a:gd name="connsiteX9" fmla="*/ 47217 w 120228"/>
                  <a:gd name="connsiteY9" fmla="*/ 2445 h 67880"/>
                  <a:gd name="connsiteX10" fmla="*/ 47217 w 120228"/>
                  <a:gd name="connsiteY10" fmla="*/ 8 h 67880"/>
                  <a:gd name="connsiteX11" fmla="*/ 250 w 120228"/>
                  <a:gd name="connsiteY11" fmla="*/ 8 h 67880"/>
                  <a:gd name="connsiteX12" fmla="*/ 250 w 120228"/>
                  <a:gd name="connsiteY12" fmla="*/ 2445 h 67880"/>
                  <a:gd name="connsiteX13" fmla="*/ 4612 w 120228"/>
                  <a:gd name="connsiteY13" fmla="*/ 38381 h 67880"/>
                  <a:gd name="connsiteX14" fmla="*/ 5344 w 120228"/>
                  <a:gd name="connsiteY14" fmla="*/ 39859 h 67880"/>
                  <a:gd name="connsiteX15" fmla="*/ 35980 w 120228"/>
                  <a:gd name="connsiteY15" fmla="*/ 39859 h 67880"/>
                  <a:gd name="connsiteX16" fmla="*/ 40201 w 120228"/>
                  <a:gd name="connsiteY16" fmla="*/ 66412 h 67880"/>
                  <a:gd name="connsiteX17" fmla="*/ 40933 w 120228"/>
                  <a:gd name="connsiteY17" fmla="*/ 67888 h 67880"/>
                  <a:gd name="connsiteX18" fmla="*/ 88397 w 120228"/>
                  <a:gd name="connsiteY18" fmla="*/ 67888 h 67880"/>
                  <a:gd name="connsiteX19" fmla="*/ 86705 w 120228"/>
                  <a:gd name="connsiteY19" fmla="*/ 64491 h 67880"/>
                  <a:gd name="connsiteX20" fmla="*/ 84150 w 120228"/>
                  <a:gd name="connsiteY20" fmla="*/ 54849 h 67880"/>
                  <a:gd name="connsiteX21" fmla="*/ 109258 w 120228"/>
                  <a:gd name="connsiteY21" fmla="*/ 19873 h 67880"/>
                  <a:gd name="connsiteX22" fmla="*/ 112274 w 120228"/>
                  <a:gd name="connsiteY22" fmla="*/ 49974 h 67880"/>
                  <a:gd name="connsiteX23" fmla="*/ 76827 w 120228"/>
                  <a:gd name="connsiteY23" fmla="*/ 49974 h 67880"/>
                  <a:gd name="connsiteX24" fmla="*/ 73572 w 120228"/>
                  <a:gd name="connsiteY24" fmla="*/ 19873 h 67880"/>
                  <a:gd name="connsiteX25" fmla="*/ 5898 w 120228"/>
                  <a:gd name="connsiteY25" fmla="*/ 4883 h 67880"/>
                  <a:gd name="connsiteX26" fmla="*/ 41584 w 120228"/>
                  <a:gd name="connsiteY26" fmla="*/ 4883 h 67880"/>
                  <a:gd name="connsiteX27" fmla="*/ 44600 w 120228"/>
                  <a:gd name="connsiteY27" fmla="*/ 34985 h 67880"/>
                  <a:gd name="connsiteX28" fmla="*/ 9153 w 120228"/>
                  <a:gd name="connsiteY28" fmla="*/ 34985 h 67880"/>
                  <a:gd name="connsiteX29" fmla="*/ 5898 w 120228"/>
                  <a:gd name="connsiteY29" fmla="*/ 4883 h 67880"/>
                  <a:gd name="connsiteX30" fmla="*/ 44747 w 120228"/>
                  <a:gd name="connsiteY30" fmla="*/ 63013 h 67880"/>
                  <a:gd name="connsiteX31" fmla="*/ 41623 w 120228"/>
                  <a:gd name="connsiteY31" fmla="*/ 39859 h 67880"/>
                  <a:gd name="connsiteX32" fmla="*/ 52804 w 120228"/>
                  <a:gd name="connsiteY32" fmla="*/ 39859 h 67880"/>
                  <a:gd name="connsiteX33" fmla="*/ 51112 w 120228"/>
                  <a:gd name="connsiteY33" fmla="*/ 36461 h 67880"/>
                  <a:gd name="connsiteX34" fmla="*/ 49793 w 120228"/>
                  <a:gd name="connsiteY34" fmla="*/ 32913 h 67880"/>
                  <a:gd name="connsiteX35" fmla="*/ 68347 w 120228"/>
                  <a:gd name="connsiteY35" fmla="*/ 32913 h 67880"/>
                  <a:gd name="connsiteX36" fmla="*/ 72286 w 120228"/>
                  <a:gd name="connsiteY36" fmla="*/ 53372 h 67880"/>
                  <a:gd name="connsiteX37" fmla="*/ 73018 w 120228"/>
                  <a:gd name="connsiteY37" fmla="*/ 54849 h 67880"/>
                  <a:gd name="connsiteX38" fmla="*/ 78462 w 120228"/>
                  <a:gd name="connsiteY38" fmla="*/ 54849 h 67880"/>
                  <a:gd name="connsiteX39" fmla="*/ 80190 w 120228"/>
                  <a:gd name="connsiteY39" fmla="*/ 63013 h 6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0228" h="67880">
                    <a:moveTo>
                      <a:pt x="84150" y="54849"/>
                    </a:moveTo>
                    <a:lnTo>
                      <a:pt x="120478" y="54849"/>
                    </a:lnTo>
                    <a:lnTo>
                      <a:pt x="118793" y="51451"/>
                    </a:lnTo>
                    <a:cubicBezTo>
                      <a:pt x="116167" y="46153"/>
                      <a:pt x="114891" y="35025"/>
                      <a:pt x="114891" y="17434"/>
                    </a:cubicBezTo>
                    <a:lnTo>
                      <a:pt x="114891" y="14997"/>
                    </a:lnTo>
                    <a:lnTo>
                      <a:pt x="67924" y="14997"/>
                    </a:lnTo>
                    <a:lnTo>
                      <a:pt x="67924" y="17434"/>
                    </a:lnTo>
                    <a:cubicBezTo>
                      <a:pt x="67924" y="21275"/>
                      <a:pt x="67987" y="24793"/>
                      <a:pt x="68108" y="28037"/>
                    </a:cubicBezTo>
                    <a:lnTo>
                      <a:pt x="48735" y="28037"/>
                    </a:lnTo>
                    <a:cubicBezTo>
                      <a:pt x="47563" y="19545"/>
                      <a:pt x="47056" y="10995"/>
                      <a:pt x="47217" y="2445"/>
                    </a:cubicBezTo>
                    <a:lnTo>
                      <a:pt x="47217" y="8"/>
                    </a:lnTo>
                    <a:lnTo>
                      <a:pt x="250" y="8"/>
                    </a:lnTo>
                    <a:lnTo>
                      <a:pt x="250" y="2445"/>
                    </a:lnTo>
                    <a:cubicBezTo>
                      <a:pt x="250" y="20969"/>
                      <a:pt x="1636" y="32381"/>
                      <a:pt x="4612" y="38381"/>
                    </a:cubicBezTo>
                    <a:lnTo>
                      <a:pt x="5344" y="39859"/>
                    </a:lnTo>
                    <a:lnTo>
                      <a:pt x="35980" y="39859"/>
                    </a:lnTo>
                    <a:cubicBezTo>
                      <a:pt x="36403" y="52833"/>
                      <a:pt x="37783" y="61535"/>
                      <a:pt x="40201" y="66412"/>
                    </a:cubicBezTo>
                    <a:lnTo>
                      <a:pt x="40933" y="67888"/>
                    </a:lnTo>
                    <a:lnTo>
                      <a:pt x="88397" y="67888"/>
                    </a:lnTo>
                    <a:lnTo>
                      <a:pt x="86705" y="64491"/>
                    </a:lnTo>
                    <a:cubicBezTo>
                      <a:pt x="85377" y="61385"/>
                      <a:pt x="84518" y="58144"/>
                      <a:pt x="84150" y="54849"/>
                    </a:cubicBezTo>
                    <a:close/>
                    <a:moveTo>
                      <a:pt x="109258" y="19873"/>
                    </a:moveTo>
                    <a:cubicBezTo>
                      <a:pt x="109357" y="34029"/>
                      <a:pt x="110329" y="43785"/>
                      <a:pt x="112274" y="49974"/>
                    </a:cubicBezTo>
                    <a:lnTo>
                      <a:pt x="76827" y="49974"/>
                    </a:lnTo>
                    <a:cubicBezTo>
                      <a:pt x="74746" y="44511"/>
                      <a:pt x="73676" y="34619"/>
                      <a:pt x="73572" y="19873"/>
                    </a:cubicBezTo>
                    <a:close/>
                    <a:moveTo>
                      <a:pt x="5898" y="4883"/>
                    </a:moveTo>
                    <a:lnTo>
                      <a:pt x="41584" y="4883"/>
                    </a:lnTo>
                    <a:cubicBezTo>
                      <a:pt x="41683" y="19038"/>
                      <a:pt x="42655" y="28794"/>
                      <a:pt x="44600" y="34985"/>
                    </a:cubicBezTo>
                    <a:lnTo>
                      <a:pt x="9153" y="34985"/>
                    </a:lnTo>
                    <a:cubicBezTo>
                      <a:pt x="7072" y="29522"/>
                      <a:pt x="6002" y="19629"/>
                      <a:pt x="5898" y="4883"/>
                    </a:cubicBezTo>
                    <a:close/>
                    <a:moveTo>
                      <a:pt x="44747" y="63013"/>
                    </a:moveTo>
                    <a:cubicBezTo>
                      <a:pt x="43027" y="58465"/>
                      <a:pt x="41979" y="50694"/>
                      <a:pt x="41623" y="39859"/>
                    </a:cubicBezTo>
                    <a:lnTo>
                      <a:pt x="52804" y="39859"/>
                    </a:lnTo>
                    <a:lnTo>
                      <a:pt x="51112" y="36461"/>
                    </a:lnTo>
                    <a:cubicBezTo>
                      <a:pt x="50563" y="35311"/>
                      <a:pt x="50121" y="34124"/>
                      <a:pt x="49793" y="32913"/>
                    </a:cubicBezTo>
                    <a:lnTo>
                      <a:pt x="68347" y="32913"/>
                    </a:lnTo>
                    <a:cubicBezTo>
                      <a:pt x="68960" y="42626"/>
                      <a:pt x="70250" y="49268"/>
                      <a:pt x="72286" y="53372"/>
                    </a:cubicBezTo>
                    <a:lnTo>
                      <a:pt x="73018" y="54849"/>
                    </a:lnTo>
                    <a:lnTo>
                      <a:pt x="78462" y="54849"/>
                    </a:lnTo>
                    <a:cubicBezTo>
                      <a:pt x="78815" y="57602"/>
                      <a:pt x="79393" y="60330"/>
                      <a:pt x="80190" y="63013"/>
                    </a:cubicBezTo>
                    <a:close/>
                  </a:path>
                </a:pathLst>
              </a:custGeom>
              <a:solidFill>
                <a:srgbClr val="B4CE82"/>
              </a:solidFill>
              <a:ln w="8400" cap="flat">
                <a:noFill/>
                <a:prstDash val="solid"/>
                <a:miter/>
              </a:ln>
            </p:spPr>
            <p:txBody>
              <a:bodyPr rtlCol="0" anchor="ctr"/>
              <a:lstStyle/>
              <a:p>
                <a:endParaRPr lang="en-GB" sz="1100"/>
              </a:p>
            </p:txBody>
          </p:sp>
        </p:grpSp>
        <p:sp>
          <p:nvSpPr>
            <p:cNvPr id="504" name="Freeform: Shape 503">
              <a:extLst>
                <a:ext uri="{FF2B5EF4-FFF2-40B4-BE49-F238E27FC236}">
                  <a16:creationId xmlns:a16="http://schemas.microsoft.com/office/drawing/2014/main" id="{4387126B-B947-130E-11AB-9BD6F194409E}"/>
                </a:ext>
              </a:extLst>
            </p:cNvPr>
            <p:cNvSpPr/>
            <p:nvPr/>
          </p:nvSpPr>
          <p:spPr>
            <a:xfrm>
              <a:off x="8579444" y="7938819"/>
              <a:ext cx="135342" cy="101396"/>
            </a:xfrm>
            <a:custGeom>
              <a:avLst/>
              <a:gdLst>
                <a:gd name="connsiteX0" fmla="*/ 4037 w 135342"/>
                <a:gd name="connsiteY0" fmla="*/ 87076 h 101396"/>
                <a:gd name="connsiteX1" fmla="*/ 4435 w 135342"/>
                <a:gd name="connsiteY1" fmla="*/ 44343 h 101396"/>
                <a:gd name="connsiteX2" fmla="*/ 60167 w 135342"/>
                <a:gd name="connsiteY2" fmla="*/ 13886 h 101396"/>
                <a:gd name="connsiteX3" fmla="*/ 102682 w 135342"/>
                <a:gd name="connsiteY3" fmla="*/ 8980 h 101396"/>
                <a:gd name="connsiteX4" fmla="*/ 130548 w 135342"/>
                <a:gd name="connsiteY4" fmla="*/ -208 h 101396"/>
                <a:gd name="connsiteX5" fmla="*/ 133812 w 135342"/>
                <a:gd name="connsiteY5" fmla="*/ 9877 h 101396"/>
                <a:gd name="connsiteX6" fmla="*/ 125532 w 135342"/>
                <a:gd name="connsiteY6" fmla="*/ 35342 h 101396"/>
                <a:gd name="connsiteX7" fmla="*/ 104353 w 135342"/>
                <a:gd name="connsiteY7" fmla="*/ 75034 h 101396"/>
                <a:gd name="connsiteX8" fmla="*/ 80230 w 135342"/>
                <a:gd name="connsiteY8" fmla="*/ 95733 h 101396"/>
                <a:gd name="connsiteX9" fmla="*/ 43368 w 135342"/>
                <a:gd name="connsiteY9" fmla="*/ 100740 h 101396"/>
                <a:gd name="connsiteX10" fmla="*/ 4037 w 135342"/>
                <a:gd name="connsiteY10" fmla="*/ 87076 h 10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342" h="101396">
                  <a:moveTo>
                    <a:pt x="4037" y="87076"/>
                  </a:moveTo>
                  <a:cubicBezTo>
                    <a:pt x="-2491" y="77677"/>
                    <a:pt x="-2491" y="56814"/>
                    <a:pt x="4435" y="44343"/>
                  </a:cubicBezTo>
                  <a:cubicBezTo>
                    <a:pt x="11362" y="31864"/>
                    <a:pt x="24260" y="14315"/>
                    <a:pt x="60167" y="13886"/>
                  </a:cubicBezTo>
                  <a:cubicBezTo>
                    <a:pt x="72666" y="13730"/>
                    <a:pt x="90899" y="11328"/>
                    <a:pt x="102682" y="8980"/>
                  </a:cubicBezTo>
                  <a:cubicBezTo>
                    <a:pt x="114385" y="6632"/>
                    <a:pt x="125372" y="-356"/>
                    <a:pt x="130548" y="-208"/>
                  </a:cubicBezTo>
                  <a:cubicBezTo>
                    <a:pt x="135723" y="-52"/>
                    <a:pt x="134688" y="3957"/>
                    <a:pt x="133812" y="9877"/>
                  </a:cubicBezTo>
                  <a:cubicBezTo>
                    <a:pt x="132937" y="15804"/>
                    <a:pt x="129194" y="27769"/>
                    <a:pt x="125532" y="35342"/>
                  </a:cubicBezTo>
                  <a:cubicBezTo>
                    <a:pt x="121870" y="42923"/>
                    <a:pt x="111918" y="64964"/>
                    <a:pt x="104353" y="75034"/>
                  </a:cubicBezTo>
                  <a:cubicBezTo>
                    <a:pt x="96790" y="85095"/>
                    <a:pt x="90341" y="91451"/>
                    <a:pt x="80230" y="95733"/>
                  </a:cubicBezTo>
                  <a:cubicBezTo>
                    <a:pt x="70039" y="100023"/>
                    <a:pt x="56027" y="102183"/>
                    <a:pt x="43368" y="100740"/>
                  </a:cubicBezTo>
                  <a:cubicBezTo>
                    <a:pt x="30628" y="99298"/>
                    <a:pt x="10486" y="96474"/>
                    <a:pt x="4037" y="87076"/>
                  </a:cubicBezTo>
                  <a:close/>
                </a:path>
              </a:pathLst>
            </a:custGeom>
            <a:gradFill>
              <a:gsLst>
                <a:gs pos="0">
                  <a:srgbClr val="D9E6C2"/>
                </a:gs>
                <a:gs pos="50000">
                  <a:srgbClr val="D1E1B5"/>
                </a:gs>
                <a:gs pos="100000">
                  <a:srgbClr val="CBDEA9"/>
                </a:gs>
              </a:gsLst>
              <a:lin ang="5400000" scaled="1"/>
            </a:gradFill>
            <a:ln w="5246" cap="flat">
              <a:solidFill>
                <a:srgbClr val="B4CE82"/>
              </a:solidFill>
              <a:prstDash val="solid"/>
              <a:miter/>
            </a:ln>
          </p:spPr>
          <p:txBody>
            <a:bodyPr rtlCol="0" anchor="ctr"/>
            <a:lstStyle/>
            <a:p>
              <a:endParaRPr lang="en-GB" sz="1100"/>
            </a:p>
          </p:txBody>
        </p:sp>
        <p:sp>
          <p:nvSpPr>
            <p:cNvPr id="505" name="Freeform: Shape 504">
              <a:extLst>
                <a:ext uri="{FF2B5EF4-FFF2-40B4-BE49-F238E27FC236}">
                  <a16:creationId xmlns:a16="http://schemas.microsoft.com/office/drawing/2014/main" id="{1300EC50-4B96-96EB-01BE-5800D3DAD4E6}"/>
                </a:ext>
              </a:extLst>
            </p:cNvPr>
            <p:cNvSpPr/>
            <p:nvPr/>
          </p:nvSpPr>
          <p:spPr>
            <a:xfrm>
              <a:off x="8563512" y="8001217"/>
              <a:ext cx="71654" cy="54596"/>
            </a:xfrm>
            <a:custGeom>
              <a:avLst/>
              <a:gdLst>
                <a:gd name="connsiteX0" fmla="*/ -806 w 71654"/>
                <a:gd name="connsiteY0" fmla="*/ 54382 h 54596"/>
                <a:gd name="connsiteX1" fmla="*/ 70849 w 71654"/>
                <a:gd name="connsiteY1" fmla="*/ -214 h 54596"/>
              </a:gdLst>
              <a:ahLst/>
              <a:cxnLst>
                <a:cxn ang="0">
                  <a:pos x="connsiteX0" y="connsiteY0"/>
                </a:cxn>
                <a:cxn ang="0">
                  <a:pos x="connsiteX1" y="connsiteY1"/>
                </a:cxn>
              </a:cxnLst>
              <a:rect l="l" t="t" r="r" b="b"/>
              <a:pathLst>
                <a:path w="71654" h="54596">
                  <a:moveTo>
                    <a:pt x="-806" y="54382"/>
                  </a:moveTo>
                  <a:cubicBezTo>
                    <a:pt x="5802" y="33846"/>
                    <a:pt x="12490" y="13303"/>
                    <a:pt x="70849" y="-214"/>
                  </a:cubicBezTo>
                </a:path>
              </a:pathLst>
            </a:custGeom>
            <a:noFill/>
            <a:ln w="23608" cap="rnd">
              <a:solidFill>
                <a:srgbClr val="B4CE82"/>
              </a:solidFill>
              <a:prstDash val="solid"/>
              <a:round/>
            </a:ln>
          </p:spPr>
          <p:txBody>
            <a:bodyPr rtlCol="0" anchor="ctr"/>
            <a:lstStyle/>
            <a:p>
              <a:endParaRPr lang="en-GB" sz="1100"/>
            </a:p>
          </p:txBody>
        </p:sp>
        <p:sp>
          <p:nvSpPr>
            <p:cNvPr id="506" name="Freeform: Shape 505">
              <a:extLst>
                <a:ext uri="{FF2B5EF4-FFF2-40B4-BE49-F238E27FC236}">
                  <a16:creationId xmlns:a16="http://schemas.microsoft.com/office/drawing/2014/main" id="{F592B84A-5303-4A0D-F221-BEB2D4332E6B}"/>
                </a:ext>
              </a:extLst>
            </p:cNvPr>
            <p:cNvSpPr/>
            <p:nvPr/>
          </p:nvSpPr>
          <p:spPr>
            <a:xfrm>
              <a:off x="8571463" y="7385059"/>
              <a:ext cx="95555" cy="70196"/>
            </a:xfrm>
            <a:custGeom>
              <a:avLst/>
              <a:gdLst>
                <a:gd name="connsiteX0" fmla="*/ 2627 w 95555"/>
                <a:gd name="connsiteY0" fmla="*/ 60276 h 70196"/>
                <a:gd name="connsiteX1" fmla="*/ 2865 w 95555"/>
                <a:gd name="connsiteY1" fmla="*/ 30685 h 70196"/>
                <a:gd name="connsiteX2" fmla="*/ 42275 w 95555"/>
                <a:gd name="connsiteY2" fmla="*/ 9603 h 70196"/>
                <a:gd name="connsiteX3" fmla="*/ 72211 w 95555"/>
                <a:gd name="connsiteY3" fmla="*/ 6210 h 70196"/>
                <a:gd name="connsiteX4" fmla="*/ 91956 w 95555"/>
                <a:gd name="connsiteY4" fmla="*/ -154 h 70196"/>
                <a:gd name="connsiteX5" fmla="*/ 94264 w 95555"/>
                <a:gd name="connsiteY5" fmla="*/ 6827 h 70196"/>
                <a:gd name="connsiteX6" fmla="*/ 88373 w 95555"/>
                <a:gd name="connsiteY6" fmla="*/ 24461 h 70196"/>
                <a:gd name="connsiteX7" fmla="*/ 73405 w 95555"/>
                <a:gd name="connsiteY7" fmla="*/ 51939 h 70196"/>
                <a:gd name="connsiteX8" fmla="*/ 56368 w 95555"/>
                <a:gd name="connsiteY8" fmla="*/ 66266 h 70196"/>
                <a:gd name="connsiteX9" fmla="*/ 30333 w 95555"/>
                <a:gd name="connsiteY9" fmla="*/ 69729 h 70196"/>
                <a:gd name="connsiteX10" fmla="*/ 2627 w 95555"/>
                <a:gd name="connsiteY10" fmla="*/ 60276 h 7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555" h="70196">
                  <a:moveTo>
                    <a:pt x="2627" y="60276"/>
                  </a:moveTo>
                  <a:cubicBezTo>
                    <a:pt x="-1992" y="53764"/>
                    <a:pt x="-1992" y="39327"/>
                    <a:pt x="2865" y="30685"/>
                  </a:cubicBezTo>
                  <a:cubicBezTo>
                    <a:pt x="7801" y="22051"/>
                    <a:pt x="16877" y="9899"/>
                    <a:pt x="42275" y="9603"/>
                  </a:cubicBezTo>
                  <a:cubicBezTo>
                    <a:pt x="51033" y="9494"/>
                    <a:pt x="63931" y="7833"/>
                    <a:pt x="72211" y="6210"/>
                  </a:cubicBezTo>
                  <a:cubicBezTo>
                    <a:pt x="80491" y="4580"/>
                    <a:pt x="88293" y="-255"/>
                    <a:pt x="91956" y="-154"/>
                  </a:cubicBezTo>
                  <a:cubicBezTo>
                    <a:pt x="95618" y="-45"/>
                    <a:pt x="94822" y="2724"/>
                    <a:pt x="94264" y="6827"/>
                  </a:cubicBezTo>
                  <a:cubicBezTo>
                    <a:pt x="93628" y="10929"/>
                    <a:pt x="90921" y="19212"/>
                    <a:pt x="88373" y="24461"/>
                  </a:cubicBezTo>
                  <a:cubicBezTo>
                    <a:pt x="85826" y="29702"/>
                    <a:pt x="78740" y="44966"/>
                    <a:pt x="73405" y="51939"/>
                  </a:cubicBezTo>
                  <a:cubicBezTo>
                    <a:pt x="68071" y="58904"/>
                    <a:pt x="63612" y="63302"/>
                    <a:pt x="56368" y="66266"/>
                  </a:cubicBezTo>
                  <a:cubicBezTo>
                    <a:pt x="49202" y="69238"/>
                    <a:pt x="39330" y="70735"/>
                    <a:pt x="30333" y="69729"/>
                  </a:cubicBezTo>
                  <a:cubicBezTo>
                    <a:pt x="21416" y="68731"/>
                    <a:pt x="7164" y="66781"/>
                    <a:pt x="2627" y="60276"/>
                  </a:cubicBezTo>
                  <a:close/>
                </a:path>
              </a:pathLst>
            </a:custGeom>
            <a:noFill/>
            <a:ln w="23608" cap="rnd">
              <a:solidFill>
                <a:srgbClr val="B4CE82"/>
              </a:solidFill>
              <a:prstDash val="solid"/>
              <a:round/>
            </a:ln>
          </p:spPr>
          <p:txBody>
            <a:bodyPr rtlCol="0" anchor="ctr"/>
            <a:lstStyle/>
            <a:p>
              <a:endParaRPr lang="en-GB" sz="1100"/>
            </a:p>
          </p:txBody>
        </p:sp>
        <p:sp>
          <p:nvSpPr>
            <p:cNvPr id="507" name="Freeform: Shape 506">
              <a:extLst>
                <a:ext uri="{FF2B5EF4-FFF2-40B4-BE49-F238E27FC236}">
                  <a16:creationId xmlns:a16="http://schemas.microsoft.com/office/drawing/2014/main" id="{11868B13-96AF-347A-DCFE-BB2265F85931}"/>
                </a:ext>
              </a:extLst>
            </p:cNvPr>
            <p:cNvSpPr/>
            <p:nvPr/>
          </p:nvSpPr>
          <p:spPr>
            <a:xfrm>
              <a:off x="8563512" y="7424057"/>
              <a:ext cx="47769" cy="46796"/>
            </a:xfrm>
            <a:custGeom>
              <a:avLst/>
              <a:gdLst>
                <a:gd name="connsiteX0" fmla="*/ -805 w 47769"/>
                <a:gd name="connsiteY0" fmla="*/ 46639 h 46796"/>
                <a:gd name="connsiteX1" fmla="*/ 46965 w 47769"/>
                <a:gd name="connsiteY1" fmla="*/ -158 h 46796"/>
              </a:gdLst>
              <a:ahLst/>
              <a:cxnLst>
                <a:cxn ang="0">
                  <a:pos x="connsiteX0" y="connsiteY0"/>
                </a:cxn>
                <a:cxn ang="0">
                  <a:pos x="connsiteX1" y="connsiteY1"/>
                </a:cxn>
              </a:cxnLst>
              <a:rect l="l" t="t" r="r" b="b"/>
              <a:pathLst>
                <a:path w="47769" h="46796">
                  <a:moveTo>
                    <a:pt x="-805" y="46639"/>
                  </a:moveTo>
                  <a:cubicBezTo>
                    <a:pt x="3654" y="29035"/>
                    <a:pt x="8032" y="11424"/>
                    <a:pt x="46965" y="-158"/>
                  </a:cubicBezTo>
                </a:path>
              </a:pathLst>
            </a:custGeom>
            <a:noFill/>
            <a:ln w="23608" cap="rnd">
              <a:solidFill>
                <a:srgbClr val="B4CE82"/>
              </a:solidFill>
              <a:prstDash val="solid"/>
              <a:round/>
            </a:ln>
          </p:spPr>
          <p:txBody>
            <a:bodyPr rtlCol="0" anchor="ctr"/>
            <a:lstStyle/>
            <a:p>
              <a:endParaRPr lang="en-GB" sz="1100"/>
            </a:p>
          </p:txBody>
        </p:sp>
        <p:pic>
          <p:nvPicPr>
            <p:cNvPr id="510" name="Picture 509">
              <a:extLst>
                <a:ext uri="{FF2B5EF4-FFF2-40B4-BE49-F238E27FC236}">
                  <a16:creationId xmlns:a16="http://schemas.microsoft.com/office/drawing/2014/main" id="{61386538-C90D-E56C-4260-ABE74D2E0695}"/>
                </a:ext>
              </a:extLst>
            </p:cNvPr>
            <p:cNvPicPr>
              <a:picLocks noChangeAspect="1"/>
            </p:cNvPicPr>
            <p:nvPr/>
          </p:nvPicPr>
          <p:blipFill>
            <a:blip r:embed="rId8"/>
            <a:stretch>
              <a:fillRect/>
            </a:stretch>
          </p:blipFill>
          <p:spPr>
            <a:xfrm>
              <a:off x="8177370" y="8738265"/>
              <a:ext cx="366236" cy="218384"/>
            </a:xfrm>
            <a:custGeom>
              <a:avLst/>
              <a:gdLst>
                <a:gd name="connsiteX0" fmla="*/ 208 w 366236"/>
                <a:gd name="connsiteY0" fmla="*/ 28 h 218384"/>
                <a:gd name="connsiteX1" fmla="*/ 366445 w 366236"/>
                <a:gd name="connsiteY1" fmla="*/ 28 h 218384"/>
                <a:gd name="connsiteX2" fmla="*/ 366445 w 366236"/>
                <a:gd name="connsiteY2" fmla="*/ 218412 h 218384"/>
                <a:gd name="connsiteX3" fmla="*/ 208 w 366236"/>
                <a:gd name="connsiteY3" fmla="*/ 218412 h 218384"/>
              </a:gdLst>
              <a:ahLst/>
              <a:cxnLst>
                <a:cxn ang="0">
                  <a:pos x="connsiteX0" y="connsiteY0"/>
                </a:cxn>
                <a:cxn ang="0">
                  <a:pos x="connsiteX1" y="connsiteY1"/>
                </a:cxn>
                <a:cxn ang="0">
                  <a:pos x="connsiteX2" y="connsiteY2"/>
                </a:cxn>
                <a:cxn ang="0">
                  <a:pos x="connsiteX3" y="connsiteY3"/>
                </a:cxn>
              </a:cxnLst>
              <a:rect l="l" t="t" r="r" b="b"/>
              <a:pathLst>
                <a:path w="366236" h="218384">
                  <a:moveTo>
                    <a:pt x="208" y="28"/>
                  </a:moveTo>
                  <a:lnTo>
                    <a:pt x="366445" y="28"/>
                  </a:lnTo>
                  <a:lnTo>
                    <a:pt x="366445" y="218412"/>
                  </a:lnTo>
                  <a:lnTo>
                    <a:pt x="208" y="218412"/>
                  </a:lnTo>
                  <a:close/>
                </a:path>
              </a:pathLst>
            </a:custGeom>
          </p:spPr>
        </p:pic>
        <p:sp>
          <p:nvSpPr>
            <p:cNvPr id="511" name="Freeform: Shape 510">
              <a:extLst>
                <a:ext uri="{FF2B5EF4-FFF2-40B4-BE49-F238E27FC236}">
                  <a16:creationId xmlns:a16="http://schemas.microsoft.com/office/drawing/2014/main" id="{A58ECEEF-611B-718D-25D6-60A4B27399D4}"/>
                </a:ext>
              </a:extLst>
            </p:cNvPr>
            <p:cNvSpPr/>
            <p:nvPr/>
          </p:nvSpPr>
          <p:spPr>
            <a:xfrm>
              <a:off x="8292815" y="8859157"/>
              <a:ext cx="39808" cy="31197"/>
            </a:xfrm>
            <a:custGeom>
              <a:avLst/>
              <a:gdLst>
                <a:gd name="connsiteX0" fmla="*/ 19125 w 39808"/>
                <a:gd name="connsiteY0" fmla="*/ 30903 h 31197"/>
                <a:gd name="connsiteX1" fmla="*/ 39029 w 39808"/>
                <a:gd name="connsiteY1" fmla="*/ 15304 h 31197"/>
                <a:gd name="connsiteX2" fmla="*/ 19125 w 39808"/>
                <a:gd name="connsiteY2" fmla="*/ -295 h 31197"/>
                <a:gd name="connsiteX3" fmla="*/ -779 w 39808"/>
                <a:gd name="connsiteY3" fmla="*/ 15304 h 31197"/>
                <a:gd name="connsiteX4" fmla="*/ 19125 w 39808"/>
                <a:gd name="connsiteY4" fmla="*/ 30903 h 31197"/>
                <a:gd name="connsiteX5" fmla="*/ 19125 w 39808"/>
                <a:gd name="connsiteY5" fmla="*/ 5945 h 31197"/>
                <a:gd name="connsiteX6" fmla="*/ 34332 w 39808"/>
                <a:gd name="connsiteY6" fmla="*/ 15304 h 31197"/>
                <a:gd name="connsiteX7" fmla="*/ 19125 w 39808"/>
                <a:gd name="connsiteY7" fmla="*/ 24663 h 31197"/>
                <a:gd name="connsiteX8" fmla="*/ 3918 w 39808"/>
                <a:gd name="connsiteY8" fmla="*/ 15304 h 31197"/>
                <a:gd name="connsiteX9" fmla="*/ 19125 w 39808"/>
                <a:gd name="connsiteY9" fmla="*/ 5945 h 31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808" h="31197">
                  <a:moveTo>
                    <a:pt x="19125" y="30903"/>
                  </a:moveTo>
                  <a:cubicBezTo>
                    <a:pt x="30271" y="30903"/>
                    <a:pt x="39029" y="24047"/>
                    <a:pt x="39029" y="15304"/>
                  </a:cubicBezTo>
                  <a:cubicBezTo>
                    <a:pt x="39029" y="6561"/>
                    <a:pt x="30271" y="-295"/>
                    <a:pt x="19125" y="-295"/>
                  </a:cubicBezTo>
                  <a:cubicBezTo>
                    <a:pt x="7978" y="-295"/>
                    <a:pt x="-779" y="6561"/>
                    <a:pt x="-779" y="15304"/>
                  </a:cubicBezTo>
                  <a:cubicBezTo>
                    <a:pt x="-779" y="24047"/>
                    <a:pt x="7978" y="30903"/>
                    <a:pt x="19125" y="30903"/>
                  </a:cubicBezTo>
                  <a:close/>
                  <a:moveTo>
                    <a:pt x="19125" y="5945"/>
                  </a:moveTo>
                  <a:cubicBezTo>
                    <a:pt x="28121" y="5945"/>
                    <a:pt x="34332" y="10874"/>
                    <a:pt x="34332" y="15304"/>
                  </a:cubicBezTo>
                  <a:cubicBezTo>
                    <a:pt x="34332" y="19734"/>
                    <a:pt x="28121" y="24663"/>
                    <a:pt x="19125" y="24663"/>
                  </a:cubicBezTo>
                  <a:cubicBezTo>
                    <a:pt x="10128" y="24663"/>
                    <a:pt x="3918" y="19734"/>
                    <a:pt x="3918" y="15304"/>
                  </a:cubicBezTo>
                  <a:cubicBezTo>
                    <a:pt x="3918" y="10874"/>
                    <a:pt x="10128" y="5945"/>
                    <a:pt x="19125" y="5945"/>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512" name="Freeform: Shape 511">
              <a:extLst>
                <a:ext uri="{FF2B5EF4-FFF2-40B4-BE49-F238E27FC236}">
                  <a16:creationId xmlns:a16="http://schemas.microsoft.com/office/drawing/2014/main" id="{ECDFD1A1-5BB5-1865-F5A8-F07D0BE5D1C4}"/>
                </a:ext>
              </a:extLst>
            </p:cNvPr>
            <p:cNvSpPr/>
            <p:nvPr/>
          </p:nvSpPr>
          <p:spPr>
            <a:xfrm>
              <a:off x="8300777" y="8866956"/>
              <a:ext cx="23884" cy="15598"/>
            </a:xfrm>
            <a:custGeom>
              <a:avLst/>
              <a:gdLst>
                <a:gd name="connsiteX0" fmla="*/ 23106 w 23884"/>
                <a:gd name="connsiteY0" fmla="*/ 7505 h 15598"/>
                <a:gd name="connsiteX1" fmla="*/ 11163 w 23884"/>
                <a:gd name="connsiteY1" fmla="*/ 15304 h 15598"/>
                <a:gd name="connsiteX2" fmla="*/ -779 w 23884"/>
                <a:gd name="connsiteY2" fmla="*/ 7505 h 15598"/>
                <a:gd name="connsiteX3" fmla="*/ 11163 w 23884"/>
                <a:gd name="connsiteY3" fmla="*/ -295 h 15598"/>
                <a:gd name="connsiteX4" fmla="*/ 23106 w 23884"/>
                <a:gd name="connsiteY4" fmla="*/ 7505 h 15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84" h="15598">
                  <a:moveTo>
                    <a:pt x="23106" y="7505"/>
                  </a:moveTo>
                  <a:cubicBezTo>
                    <a:pt x="23106" y="11810"/>
                    <a:pt x="17771" y="15304"/>
                    <a:pt x="11163" y="15304"/>
                  </a:cubicBezTo>
                  <a:cubicBezTo>
                    <a:pt x="4555" y="15304"/>
                    <a:pt x="-779" y="11810"/>
                    <a:pt x="-779" y="7505"/>
                  </a:cubicBezTo>
                  <a:cubicBezTo>
                    <a:pt x="-779" y="3199"/>
                    <a:pt x="4555" y="-295"/>
                    <a:pt x="11163" y="-295"/>
                  </a:cubicBezTo>
                  <a:cubicBezTo>
                    <a:pt x="17771" y="-295"/>
                    <a:pt x="23106" y="3199"/>
                    <a:pt x="23106" y="7505"/>
                  </a:cubicBezTo>
                  <a:close/>
                </a:path>
              </a:pathLst>
            </a:custGeom>
            <a:solidFill>
              <a:srgbClr val="FFFFFF"/>
            </a:solidFill>
            <a:ln w="10492" cap="flat">
              <a:solidFill>
                <a:srgbClr val="FFC000"/>
              </a:solidFill>
              <a:prstDash val="solid"/>
              <a:miter/>
            </a:ln>
          </p:spPr>
          <p:txBody>
            <a:bodyPr rtlCol="0" anchor="ctr"/>
            <a:lstStyle/>
            <a:p>
              <a:endParaRPr lang="en-GB" sz="1100"/>
            </a:p>
          </p:txBody>
        </p:sp>
        <p:sp>
          <p:nvSpPr>
            <p:cNvPr id="513" name="Freeform: Shape 512">
              <a:extLst>
                <a:ext uri="{FF2B5EF4-FFF2-40B4-BE49-F238E27FC236}">
                  <a16:creationId xmlns:a16="http://schemas.microsoft.com/office/drawing/2014/main" id="{996B1B2C-6303-A321-8963-03D1D0EAAA1A}"/>
                </a:ext>
              </a:extLst>
            </p:cNvPr>
            <p:cNvSpPr/>
            <p:nvPr/>
          </p:nvSpPr>
          <p:spPr>
            <a:xfrm>
              <a:off x="8276892" y="8851358"/>
              <a:ext cx="127386" cy="77994"/>
            </a:xfrm>
            <a:custGeom>
              <a:avLst/>
              <a:gdLst>
                <a:gd name="connsiteX0" fmla="*/ 120633 w 127386"/>
                <a:gd name="connsiteY0" fmla="*/ 27657 h 77994"/>
                <a:gd name="connsiteX1" fmla="*/ 73500 w 127386"/>
                <a:gd name="connsiteY1" fmla="*/ 27867 h 77994"/>
                <a:gd name="connsiteX2" fmla="*/ 73978 w 127386"/>
                <a:gd name="connsiteY2" fmla="*/ 23913 h 77994"/>
                <a:gd name="connsiteX3" fmla="*/ 36637 w 127386"/>
                <a:gd name="connsiteY3" fmla="*/ -296 h 77994"/>
                <a:gd name="connsiteX4" fmla="*/ -782 w 127386"/>
                <a:gd name="connsiteY4" fmla="*/ 23913 h 77994"/>
                <a:gd name="connsiteX5" fmla="*/ -782 w 127386"/>
                <a:gd name="connsiteY5" fmla="*/ 51734 h 77994"/>
                <a:gd name="connsiteX6" fmla="*/ 38230 w 127386"/>
                <a:gd name="connsiteY6" fmla="*/ 77698 h 77994"/>
                <a:gd name="connsiteX7" fmla="*/ 72385 w 127386"/>
                <a:gd name="connsiteY7" fmla="*/ 66927 h 77994"/>
                <a:gd name="connsiteX8" fmla="*/ 117209 w 127386"/>
                <a:gd name="connsiteY8" fmla="*/ 64595 h 77994"/>
                <a:gd name="connsiteX9" fmla="*/ 126604 w 127386"/>
                <a:gd name="connsiteY9" fmla="*/ 68721 h 77994"/>
                <a:gd name="connsiteX10" fmla="*/ 126604 w 127386"/>
                <a:gd name="connsiteY10" fmla="*/ 30285 h 77994"/>
                <a:gd name="connsiteX11" fmla="*/ 80905 w 127386"/>
                <a:gd name="connsiteY11" fmla="*/ 33678 h 77994"/>
                <a:gd name="connsiteX12" fmla="*/ 86477 w 127386"/>
                <a:gd name="connsiteY12" fmla="*/ 32095 h 77994"/>
                <a:gd name="connsiteX13" fmla="*/ 86477 w 127386"/>
                <a:gd name="connsiteY13" fmla="*/ 49456 h 77994"/>
                <a:gd name="connsiteX14" fmla="*/ 80905 w 127386"/>
                <a:gd name="connsiteY14" fmla="*/ 49456 h 77994"/>
                <a:gd name="connsiteX15" fmla="*/ 11717 w 127386"/>
                <a:gd name="connsiteY15" fmla="*/ 42733 h 77994"/>
                <a:gd name="connsiteX16" fmla="*/ 12832 w 127386"/>
                <a:gd name="connsiteY16" fmla="*/ 42733 h 77994"/>
                <a:gd name="connsiteX17" fmla="*/ 17211 w 127386"/>
                <a:gd name="connsiteY17" fmla="*/ 44706 h 77994"/>
                <a:gd name="connsiteX18" fmla="*/ 17211 w 127386"/>
                <a:gd name="connsiteY18" fmla="*/ 52147 h 77994"/>
                <a:gd name="connsiteX19" fmla="*/ 11717 w 127386"/>
                <a:gd name="connsiteY19" fmla="*/ 52147 h 77994"/>
                <a:gd name="connsiteX20" fmla="*/ 39345 w 127386"/>
                <a:gd name="connsiteY20" fmla="*/ 48045 h 77994"/>
                <a:gd name="connsiteX21" fmla="*/ 44918 w 127386"/>
                <a:gd name="connsiteY21" fmla="*/ 47530 h 77994"/>
                <a:gd name="connsiteX22" fmla="*/ 44918 w 127386"/>
                <a:gd name="connsiteY22" fmla="*/ 56179 h 77994"/>
                <a:gd name="connsiteX23" fmla="*/ 39345 w 127386"/>
                <a:gd name="connsiteY23" fmla="*/ 56179 h 77994"/>
                <a:gd name="connsiteX24" fmla="*/ 53198 w 127386"/>
                <a:gd name="connsiteY24" fmla="*/ 45674 h 77994"/>
                <a:gd name="connsiteX25" fmla="*/ 58771 w 127386"/>
                <a:gd name="connsiteY25" fmla="*/ 43521 h 77994"/>
                <a:gd name="connsiteX26" fmla="*/ 58771 w 127386"/>
                <a:gd name="connsiteY26" fmla="*/ 60220 h 77994"/>
                <a:gd name="connsiteX27" fmla="*/ 53198 w 127386"/>
                <a:gd name="connsiteY27" fmla="*/ 60220 h 77994"/>
                <a:gd name="connsiteX28" fmla="*/ 67051 w 127386"/>
                <a:gd name="connsiteY28" fmla="*/ 39816 h 77994"/>
                <a:gd name="connsiteX29" fmla="*/ 72385 w 127386"/>
                <a:gd name="connsiteY29" fmla="*/ 37344 h 77994"/>
                <a:gd name="connsiteX30" fmla="*/ 72624 w 127386"/>
                <a:gd name="connsiteY30" fmla="*/ 37219 h 77994"/>
                <a:gd name="connsiteX31" fmla="*/ 72624 w 127386"/>
                <a:gd name="connsiteY31" fmla="*/ 46773 h 77994"/>
                <a:gd name="connsiteX32" fmla="*/ 67051 w 127386"/>
                <a:gd name="connsiteY32" fmla="*/ 46773 h 77994"/>
                <a:gd name="connsiteX33" fmla="*/ 31065 w 127386"/>
                <a:gd name="connsiteY33" fmla="*/ 62910 h 77994"/>
                <a:gd name="connsiteX34" fmla="*/ 25492 w 127386"/>
                <a:gd name="connsiteY34" fmla="*/ 62910 h 77994"/>
                <a:gd name="connsiteX35" fmla="*/ 25492 w 127386"/>
                <a:gd name="connsiteY35" fmla="*/ 47070 h 77994"/>
                <a:gd name="connsiteX36" fmla="*/ 31065 w 127386"/>
                <a:gd name="connsiteY36" fmla="*/ 47858 h 77994"/>
                <a:gd name="connsiteX37" fmla="*/ 94758 w 127386"/>
                <a:gd name="connsiteY37" fmla="*/ 40042 h 77994"/>
                <a:gd name="connsiteX38" fmla="*/ 94758 w 127386"/>
                <a:gd name="connsiteY38" fmla="*/ 30894 h 77994"/>
                <a:gd name="connsiteX39" fmla="*/ 100331 w 127386"/>
                <a:gd name="connsiteY39" fmla="*/ 30894 h 77994"/>
                <a:gd name="connsiteX40" fmla="*/ 100331 w 127386"/>
                <a:gd name="connsiteY40" fmla="*/ 40042 h 77994"/>
                <a:gd name="connsiteX41" fmla="*/ 36637 w 127386"/>
                <a:gd name="connsiteY41" fmla="*/ 7776 h 77994"/>
                <a:gd name="connsiteX42" fmla="*/ 65698 w 127386"/>
                <a:gd name="connsiteY42" fmla="*/ 23913 h 77994"/>
                <a:gd name="connsiteX43" fmla="*/ 36637 w 127386"/>
                <a:gd name="connsiteY43" fmla="*/ 40042 h 77994"/>
                <a:gd name="connsiteX44" fmla="*/ 7498 w 127386"/>
                <a:gd name="connsiteY44" fmla="*/ 23913 h 77994"/>
                <a:gd name="connsiteX45" fmla="*/ 36637 w 127386"/>
                <a:gd name="connsiteY45" fmla="*/ 7776 h 77994"/>
                <a:gd name="connsiteX46" fmla="*/ 118324 w 127386"/>
                <a:gd name="connsiteY46" fmla="*/ 56289 h 77994"/>
                <a:gd name="connsiteX47" fmla="*/ 109646 w 127386"/>
                <a:gd name="connsiteY47" fmla="*/ 53637 h 77994"/>
                <a:gd name="connsiteX48" fmla="*/ 107257 w 127386"/>
                <a:gd name="connsiteY48" fmla="*/ 43349 h 77994"/>
                <a:gd name="connsiteX49" fmla="*/ 110522 w 127386"/>
                <a:gd name="connsiteY49" fmla="*/ 32641 h 77994"/>
                <a:gd name="connsiteX50" fmla="*/ 117209 w 127386"/>
                <a:gd name="connsiteY50" fmla="*/ 35012 h 77994"/>
                <a:gd name="connsiteX51" fmla="*/ 118324 w 127386"/>
                <a:gd name="connsiteY51" fmla="*/ 35503 h 7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7386" h="77994">
                  <a:moveTo>
                    <a:pt x="120633" y="27657"/>
                  </a:moveTo>
                  <a:cubicBezTo>
                    <a:pt x="105346" y="20973"/>
                    <a:pt x="89503" y="21066"/>
                    <a:pt x="73500" y="27867"/>
                  </a:cubicBezTo>
                  <a:cubicBezTo>
                    <a:pt x="73819" y="26573"/>
                    <a:pt x="73978" y="25239"/>
                    <a:pt x="73978" y="23913"/>
                  </a:cubicBezTo>
                  <a:cubicBezTo>
                    <a:pt x="73978" y="10334"/>
                    <a:pt x="57577" y="-296"/>
                    <a:pt x="36637" y="-296"/>
                  </a:cubicBezTo>
                  <a:cubicBezTo>
                    <a:pt x="15619" y="-296"/>
                    <a:pt x="-782" y="10334"/>
                    <a:pt x="-782" y="23913"/>
                  </a:cubicBezTo>
                  <a:lnTo>
                    <a:pt x="-782" y="51734"/>
                  </a:lnTo>
                  <a:cubicBezTo>
                    <a:pt x="-782" y="66295"/>
                    <a:pt x="16336" y="77698"/>
                    <a:pt x="38230" y="77698"/>
                  </a:cubicBezTo>
                  <a:cubicBezTo>
                    <a:pt x="51367" y="77698"/>
                    <a:pt x="64981" y="70694"/>
                    <a:pt x="72385" y="66927"/>
                  </a:cubicBezTo>
                  <a:cubicBezTo>
                    <a:pt x="87672" y="59065"/>
                    <a:pt x="102719" y="58285"/>
                    <a:pt x="117209" y="64595"/>
                  </a:cubicBezTo>
                  <a:lnTo>
                    <a:pt x="126604" y="68721"/>
                  </a:lnTo>
                  <a:lnTo>
                    <a:pt x="126604" y="30285"/>
                  </a:lnTo>
                  <a:close/>
                  <a:moveTo>
                    <a:pt x="80905" y="33678"/>
                  </a:moveTo>
                  <a:cubicBezTo>
                    <a:pt x="82736" y="33054"/>
                    <a:pt x="84567" y="32524"/>
                    <a:pt x="86477" y="32095"/>
                  </a:cubicBezTo>
                  <a:lnTo>
                    <a:pt x="86477" y="49456"/>
                  </a:lnTo>
                  <a:lnTo>
                    <a:pt x="80905" y="49456"/>
                  </a:lnTo>
                  <a:close/>
                  <a:moveTo>
                    <a:pt x="11717" y="42733"/>
                  </a:moveTo>
                  <a:lnTo>
                    <a:pt x="12832" y="42733"/>
                  </a:lnTo>
                  <a:cubicBezTo>
                    <a:pt x="14266" y="43474"/>
                    <a:pt x="15698" y="44137"/>
                    <a:pt x="17211" y="44706"/>
                  </a:cubicBezTo>
                  <a:lnTo>
                    <a:pt x="17211" y="52147"/>
                  </a:lnTo>
                  <a:lnTo>
                    <a:pt x="11717" y="52147"/>
                  </a:lnTo>
                  <a:close/>
                  <a:moveTo>
                    <a:pt x="39345" y="48045"/>
                  </a:moveTo>
                  <a:cubicBezTo>
                    <a:pt x="41256" y="47951"/>
                    <a:pt x="43087" y="47787"/>
                    <a:pt x="44918" y="47530"/>
                  </a:cubicBezTo>
                  <a:lnTo>
                    <a:pt x="44918" y="56179"/>
                  </a:lnTo>
                  <a:lnTo>
                    <a:pt x="39345" y="56179"/>
                  </a:lnTo>
                  <a:close/>
                  <a:moveTo>
                    <a:pt x="53198" y="45674"/>
                  </a:moveTo>
                  <a:cubicBezTo>
                    <a:pt x="55109" y="45081"/>
                    <a:pt x="56940" y="44363"/>
                    <a:pt x="58771" y="43521"/>
                  </a:cubicBezTo>
                  <a:lnTo>
                    <a:pt x="58771" y="60220"/>
                  </a:lnTo>
                  <a:lnTo>
                    <a:pt x="53198" y="60220"/>
                  </a:lnTo>
                  <a:close/>
                  <a:moveTo>
                    <a:pt x="67051" y="39816"/>
                  </a:moveTo>
                  <a:cubicBezTo>
                    <a:pt x="69042" y="38966"/>
                    <a:pt x="70873" y="38116"/>
                    <a:pt x="72385" y="37344"/>
                  </a:cubicBezTo>
                  <a:cubicBezTo>
                    <a:pt x="72465" y="37297"/>
                    <a:pt x="72545" y="37266"/>
                    <a:pt x="72624" y="37219"/>
                  </a:cubicBezTo>
                  <a:lnTo>
                    <a:pt x="72624" y="46773"/>
                  </a:lnTo>
                  <a:lnTo>
                    <a:pt x="67051" y="46773"/>
                  </a:lnTo>
                  <a:close/>
                  <a:moveTo>
                    <a:pt x="31065" y="62910"/>
                  </a:moveTo>
                  <a:lnTo>
                    <a:pt x="25492" y="62910"/>
                  </a:lnTo>
                  <a:lnTo>
                    <a:pt x="25492" y="47070"/>
                  </a:lnTo>
                  <a:cubicBezTo>
                    <a:pt x="27323" y="47428"/>
                    <a:pt x="29234" y="47686"/>
                    <a:pt x="31065" y="47858"/>
                  </a:cubicBezTo>
                  <a:close/>
                  <a:moveTo>
                    <a:pt x="94758" y="40042"/>
                  </a:moveTo>
                  <a:lnTo>
                    <a:pt x="94758" y="30894"/>
                  </a:lnTo>
                  <a:cubicBezTo>
                    <a:pt x="96589" y="30784"/>
                    <a:pt x="98420" y="30784"/>
                    <a:pt x="100331" y="30894"/>
                  </a:cubicBezTo>
                  <a:lnTo>
                    <a:pt x="100331" y="40042"/>
                  </a:lnTo>
                  <a:close/>
                  <a:moveTo>
                    <a:pt x="36637" y="7776"/>
                  </a:moveTo>
                  <a:cubicBezTo>
                    <a:pt x="52402" y="7776"/>
                    <a:pt x="65698" y="15170"/>
                    <a:pt x="65698" y="23913"/>
                  </a:cubicBezTo>
                  <a:cubicBezTo>
                    <a:pt x="65698" y="32648"/>
                    <a:pt x="52402" y="40042"/>
                    <a:pt x="36637" y="40042"/>
                  </a:cubicBezTo>
                  <a:cubicBezTo>
                    <a:pt x="20873" y="40042"/>
                    <a:pt x="7498" y="32656"/>
                    <a:pt x="7498" y="23913"/>
                  </a:cubicBezTo>
                  <a:cubicBezTo>
                    <a:pt x="7498" y="15162"/>
                    <a:pt x="20873" y="7776"/>
                    <a:pt x="36637" y="7776"/>
                  </a:cubicBezTo>
                  <a:close/>
                  <a:moveTo>
                    <a:pt x="118324" y="56289"/>
                  </a:moveTo>
                  <a:cubicBezTo>
                    <a:pt x="115458" y="55189"/>
                    <a:pt x="112592" y="54300"/>
                    <a:pt x="109646" y="53637"/>
                  </a:cubicBezTo>
                  <a:cubicBezTo>
                    <a:pt x="108134" y="50400"/>
                    <a:pt x="107337" y="46906"/>
                    <a:pt x="107257" y="43349"/>
                  </a:cubicBezTo>
                  <a:cubicBezTo>
                    <a:pt x="107257" y="39543"/>
                    <a:pt x="108452" y="35838"/>
                    <a:pt x="110522" y="32641"/>
                  </a:cubicBezTo>
                  <a:cubicBezTo>
                    <a:pt x="112831" y="33280"/>
                    <a:pt x="115060" y="34076"/>
                    <a:pt x="117209" y="35012"/>
                  </a:cubicBezTo>
                  <a:lnTo>
                    <a:pt x="118324" y="35503"/>
                  </a:lnTo>
                  <a:close/>
                </a:path>
              </a:pathLst>
            </a:custGeom>
            <a:solidFill>
              <a:srgbClr val="FFFFFF"/>
            </a:solidFill>
            <a:ln w="10492" cap="flat">
              <a:solidFill>
                <a:srgbClr val="FFC000"/>
              </a:solidFill>
              <a:prstDash val="solid"/>
              <a:miter/>
            </a:ln>
          </p:spPr>
          <p:txBody>
            <a:bodyPr rtlCol="0" anchor="ctr"/>
            <a:lstStyle/>
            <a:p>
              <a:endParaRPr lang="en-GB" sz="1100"/>
            </a:p>
          </p:txBody>
        </p:sp>
        <p:pic>
          <p:nvPicPr>
            <p:cNvPr id="514" name="Picture 513">
              <a:extLst>
                <a:ext uri="{FF2B5EF4-FFF2-40B4-BE49-F238E27FC236}">
                  <a16:creationId xmlns:a16="http://schemas.microsoft.com/office/drawing/2014/main" id="{B13D78D1-9D00-FB3F-9611-307F5C5AF04C}"/>
                </a:ext>
              </a:extLst>
            </p:cNvPr>
            <p:cNvPicPr>
              <a:picLocks noChangeAspect="1"/>
            </p:cNvPicPr>
            <p:nvPr/>
          </p:nvPicPr>
          <p:blipFill>
            <a:blip r:embed="rId8"/>
            <a:stretch>
              <a:fillRect/>
            </a:stretch>
          </p:blipFill>
          <p:spPr>
            <a:xfrm>
              <a:off x="6577078" y="10391750"/>
              <a:ext cx="485659" cy="280780"/>
            </a:xfrm>
            <a:custGeom>
              <a:avLst/>
              <a:gdLst>
                <a:gd name="connsiteX0" fmla="*/ 158 w 485659"/>
                <a:gd name="connsiteY0" fmla="*/ 83 h 280780"/>
                <a:gd name="connsiteX1" fmla="*/ 485818 w 485659"/>
                <a:gd name="connsiteY1" fmla="*/ 83 h 280780"/>
                <a:gd name="connsiteX2" fmla="*/ 485818 w 485659"/>
                <a:gd name="connsiteY2" fmla="*/ 280864 h 280780"/>
                <a:gd name="connsiteX3" fmla="*/ 158 w 485659"/>
                <a:gd name="connsiteY3" fmla="*/ 280864 h 280780"/>
              </a:gdLst>
              <a:ahLst/>
              <a:cxnLst>
                <a:cxn ang="0">
                  <a:pos x="connsiteX0" y="connsiteY0"/>
                </a:cxn>
                <a:cxn ang="0">
                  <a:pos x="connsiteX1" y="connsiteY1"/>
                </a:cxn>
                <a:cxn ang="0">
                  <a:pos x="connsiteX2" y="connsiteY2"/>
                </a:cxn>
                <a:cxn ang="0">
                  <a:pos x="connsiteX3" y="connsiteY3"/>
                </a:cxn>
              </a:cxnLst>
              <a:rect l="l" t="t" r="r" b="b"/>
              <a:pathLst>
                <a:path w="485659" h="280780">
                  <a:moveTo>
                    <a:pt x="158" y="83"/>
                  </a:moveTo>
                  <a:lnTo>
                    <a:pt x="485818" y="83"/>
                  </a:lnTo>
                  <a:lnTo>
                    <a:pt x="485818" y="280864"/>
                  </a:lnTo>
                  <a:lnTo>
                    <a:pt x="158" y="280864"/>
                  </a:lnTo>
                  <a:close/>
                </a:path>
              </a:pathLst>
            </a:custGeom>
          </p:spPr>
        </p:pic>
        <p:sp>
          <p:nvSpPr>
            <p:cNvPr id="515" name="Freeform: Shape 514">
              <a:extLst>
                <a:ext uri="{FF2B5EF4-FFF2-40B4-BE49-F238E27FC236}">
                  <a16:creationId xmlns:a16="http://schemas.microsoft.com/office/drawing/2014/main" id="{3F3CE41C-30D3-EEFA-0910-EF6B28CA6151}"/>
                </a:ext>
              </a:extLst>
            </p:cNvPr>
            <p:cNvSpPr/>
            <p:nvPr/>
          </p:nvSpPr>
          <p:spPr>
            <a:xfrm flipV="1">
              <a:off x="7070701" y="8597874"/>
              <a:ext cx="80525" cy="0"/>
            </a:xfrm>
            <a:custGeom>
              <a:avLst/>
              <a:gdLst>
                <a:gd name="connsiteX0" fmla="*/ 203 w 80525"/>
                <a:gd name="connsiteY0" fmla="*/ 45 h 0"/>
                <a:gd name="connsiteX1" fmla="*/ 80729 w 80525"/>
                <a:gd name="connsiteY1" fmla="*/ 45 h 0"/>
              </a:gdLst>
              <a:ahLst/>
              <a:cxnLst>
                <a:cxn ang="0">
                  <a:pos x="connsiteX0" y="connsiteY0"/>
                </a:cxn>
                <a:cxn ang="0">
                  <a:pos x="connsiteX1" y="connsiteY1"/>
                </a:cxn>
              </a:cxnLst>
              <a:rect l="l" t="t" r="r" b="b"/>
              <a:pathLst>
                <a:path w="80525">
                  <a:moveTo>
                    <a:pt x="203" y="45"/>
                  </a:moveTo>
                  <a:lnTo>
                    <a:pt x="80729" y="45"/>
                  </a:lnTo>
                </a:path>
              </a:pathLst>
            </a:custGeom>
            <a:noFill/>
            <a:ln w="31478" cap="rnd">
              <a:solidFill>
                <a:srgbClr val="5B9BD5"/>
              </a:solidFill>
              <a:prstDash val="solid"/>
              <a:round/>
            </a:ln>
          </p:spPr>
          <p:txBody>
            <a:bodyPr rtlCol="0" anchor="ctr"/>
            <a:lstStyle/>
            <a:p>
              <a:endParaRPr lang="en-GB" sz="1100"/>
            </a:p>
          </p:txBody>
        </p:sp>
        <p:sp>
          <p:nvSpPr>
            <p:cNvPr id="516" name="Freeform: Shape 515">
              <a:extLst>
                <a:ext uri="{FF2B5EF4-FFF2-40B4-BE49-F238E27FC236}">
                  <a16:creationId xmlns:a16="http://schemas.microsoft.com/office/drawing/2014/main" id="{2A9F95CA-B41A-33A6-2285-81A42BAE226C}"/>
                </a:ext>
              </a:extLst>
            </p:cNvPr>
            <p:cNvSpPr/>
            <p:nvPr/>
          </p:nvSpPr>
          <p:spPr>
            <a:xfrm rot="5400000" flipV="1">
              <a:off x="7041916" y="8402459"/>
              <a:ext cx="232726" cy="0"/>
            </a:xfrm>
            <a:custGeom>
              <a:avLst/>
              <a:gdLst>
                <a:gd name="connsiteX0" fmla="*/ 195 w 232726"/>
                <a:gd name="connsiteY0" fmla="*/ 38 h 0"/>
                <a:gd name="connsiteX1" fmla="*/ 232921 w 232726"/>
                <a:gd name="connsiteY1" fmla="*/ 39 h 0"/>
              </a:gdLst>
              <a:ahLst/>
              <a:cxnLst>
                <a:cxn ang="0">
                  <a:pos x="connsiteX0" y="connsiteY0"/>
                </a:cxn>
                <a:cxn ang="0">
                  <a:pos x="connsiteX1" y="connsiteY1"/>
                </a:cxn>
              </a:cxnLst>
              <a:rect l="l" t="t" r="r" b="b"/>
              <a:pathLst>
                <a:path w="232726">
                  <a:moveTo>
                    <a:pt x="195" y="38"/>
                  </a:moveTo>
                  <a:lnTo>
                    <a:pt x="232921" y="39"/>
                  </a:lnTo>
                </a:path>
              </a:pathLst>
            </a:custGeom>
            <a:noFill/>
            <a:ln w="31478" cap="rnd">
              <a:solidFill>
                <a:srgbClr val="5B9BD5"/>
              </a:solidFill>
              <a:prstDash val="solid"/>
              <a:round/>
            </a:ln>
          </p:spPr>
          <p:txBody>
            <a:bodyPr rtlCol="0" anchor="ctr"/>
            <a:lstStyle/>
            <a:p>
              <a:endParaRPr lang="en-GB" sz="1100"/>
            </a:p>
          </p:txBody>
        </p:sp>
        <p:sp>
          <p:nvSpPr>
            <p:cNvPr id="517" name="Freeform: Shape 516">
              <a:extLst>
                <a:ext uri="{FF2B5EF4-FFF2-40B4-BE49-F238E27FC236}">
                  <a16:creationId xmlns:a16="http://schemas.microsoft.com/office/drawing/2014/main" id="{9527BBD6-2E7B-23D6-8819-FAF9B69FDCFB}"/>
                </a:ext>
              </a:extLst>
            </p:cNvPr>
            <p:cNvSpPr/>
            <p:nvPr/>
          </p:nvSpPr>
          <p:spPr>
            <a:xfrm flipV="1">
              <a:off x="7158279" y="8223501"/>
              <a:ext cx="142304" cy="0"/>
            </a:xfrm>
            <a:custGeom>
              <a:avLst/>
              <a:gdLst>
                <a:gd name="connsiteX0" fmla="*/ 203 w 142304"/>
                <a:gd name="connsiteY0" fmla="*/ 32 h 0"/>
                <a:gd name="connsiteX1" fmla="*/ 142508 w 142304"/>
                <a:gd name="connsiteY1" fmla="*/ 33 h 0"/>
              </a:gdLst>
              <a:ahLst/>
              <a:cxnLst>
                <a:cxn ang="0">
                  <a:pos x="connsiteX0" y="connsiteY0"/>
                </a:cxn>
                <a:cxn ang="0">
                  <a:pos x="connsiteX1" y="connsiteY1"/>
                </a:cxn>
              </a:cxnLst>
              <a:rect l="l" t="t" r="r" b="b"/>
              <a:pathLst>
                <a:path w="142304">
                  <a:moveTo>
                    <a:pt x="203" y="32"/>
                  </a:moveTo>
                  <a:lnTo>
                    <a:pt x="142508" y="33"/>
                  </a:lnTo>
                </a:path>
              </a:pathLst>
            </a:custGeom>
            <a:noFill/>
            <a:ln w="31478" cap="rnd">
              <a:solidFill>
                <a:srgbClr val="5B9BD5"/>
              </a:solidFill>
              <a:prstDash val="solid"/>
              <a:round/>
            </a:ln>
          </p:spPr>
          <p:txBody>
            <a:bodyPr rtlCol="0" anchor="ctr"/>
            <a:lstStyle/>
            <a:p>
              <a:endParaRPr lang="en-GB" sz="1100"/>
            </a:p>
          </p:txBody>
        </p:sp>
        <p:sp>
          <p:nvSpPr>
            <p:cNvPr id="518" name="Freeform: Shape 517">
              <a:extLst>
                <a:ext uri="{FF2B5EF4-FFF2-40B4-BE49-F238E27FC236}">
                  <a16:creationId xmlns:a16="http://schemas.microsoft.com/office/drawing/2014/main" id="{1854CED3-FA5F-69C3-6F38-1457BBC663CD}"/>
                </a:ext>
              </a:extLst>
            </p:cNvPr>
            <p:cNvSpPr/>
            <p:nvPr/>
          </p:nvSpPr>
          <p:spPr>
            <a:xfrm flipV="1">
              <a:off x="7150317" y="8597874"/>
              <a:ext cx="142304" cy="0"/>
            </a:xfrm>
            <a:custGeom>
              <a:avLst/>
              <a:gdLst>
                <a:gd name="connsiteX0" fmla="*/ 203 w 142304"/>
                <a:gd name="connsiteY0" fmla="*/ 45 h 0"/>
                <a:gd name="connsiteX1" fmla="*/ 142507 w 142304"/>
                <a:gd name="connsiteY1" fmla="*/ 45 h 0"/>
              </a:gdLst>
              <a:ahLst/>
              <a:cxnLst>
                <a:cxn ang="0">
                  <a:pos x="connsiteX0" y="connsiteY0"/>
                </a:cxn>
                <a:cxn ang="0">
                  <a:pos x="connsiteX1" y="connsiteY1"/>
                </a:cxn>
              </a:cxnLst>
              <a:rect l="l" t="t" r="r" b="b"/>
              <a:pathLst>
                <a:path w="142304">
                  <a:moveTo>
                    <a:pt x="203" y="45"/>
                  </a:moveTo>
                  <a:lnTo>
                    <a:pt x="142507" y="45"/>
                  </a:lnTo>
                </a:path>
              </a:pathLst>
            </a:custGeom>
            <a:noFill/>
            <a:ln w="31478" cap="rnd">
              <a:solidFill>
                <a:srgbClr val="5B9BD5"/>
              </a:solidFill>
              <a:prstDash val="solid"/>
              <a:round/>
            </a:ln>
          </p:spPr>
          <p:txBody>
            <a:bodyPr rtlCol="0" anchor="ctr"/>
            <a:lstStyle/>
            <a:p>
              <a:endParaRPr lang="en-GB" sz="1100"/>
            </a:p>
          </p:txBody>
        </p:sp>
        <p:sp>
          <p:nvSpPr>
            <p:cNvPr id="519" name="Freeform: Shape 518">
              <a:extLst>
                <a:ext uri="{FF2B5EF4-FFF2-40B4-BE49-F238E27FC236}">
                  <a16:creationId xmlns:a16="http://schemas.microsoft.com/office/drawing/2014/main" id="{0D39C004-A683-9AFE-CF38-A99A32E0B4F4}"/>
                </a:ext>
              </a:extLst>
            </p:cNvPr>
            <p:cNvSpPr/>
            <p:nvPr/>
          </p:nvSpPr>
          <p:spPr>
            <a:xfrm flipV="1">
              <a:off x="7094586" y="7802330"/>
              <a:ext cx="80525" cy="0"/>
            </a:xfrm>
            <a:custGeom>
              <a:avLst/>
              <a:gdLst>
                <a:gd name="connsiteX0" fmla="*/ 204 w 80525"/>
                <a:gd name="connsiteY0" fmla="*/ 19 h 0"/>
                <a:gd name="connsiteX1" fmla="*/ 80730 w 80525"/>
                <a:gd name="connsiteY1" fmla="*/ 20 h 0"/>
              </a:gdLst>
              <a:ahLst/>
              <a:cxnLst>
                <a:cxn ang="0">
                  <a:pos x="connsiteX0" y="connsiteY0"/>
                </a:cxn>
                <a:cxn ang="0">
                  <a:pos x="connsiteX1" y="connsiteY1"/>
                </a:cxn>
              </a:cxnLst>
              <a:rect l="l" t="t" r="r" b="b"/>
              <a:pathLst>
                <a:path w="80525">
                  <a:moveTo>
                    <a:pt x="204" y="19"/>
                  </a:moveTo>
                  <a:lnTo>
                    <a:pt x="80730" y="20"/>
                  </a:lnTo>
                </a:path>
              </a:pathLst>
            </a:custGeom>
            <a:noFill/>
            <a:ln w="31478" cap="rnd">
              <a:solidFill>
                <a:srgbClr val="5B9BD5"/>
              </a:solidFill>
              <a:prstDash val="solid"/>
              <a:round/>
            </a:ln>
          </p:spPr>
          <p:txBody>
            <a:bodyPr rtlCol="0" anchor="ctr"/>
            <a:lstStyle/>
            <a:p>
              <a:endParaRPr lang="en-GB" sz="1100"/>
            </a:p>
          </p:txBody>
        </p:sp>
        <p:sp>
          <p:nvSpPr>
            <p:cNvPr id="520" name="Freeform: Shape 519">
              <a:extLst>
                <a:ext uri="{FF2B5EF4-FFF2-40B4-BE49-F238E27FC236}">
                  <a16:creationId xmlns:a16="http://schemas.microsoft.com/office/drawing/2014/main" id="{9568D963-D738-83D1-B1C5-6A39594B2B30}"/>
                </a:ext>
              </a:extLst>
            </p:cNvPr>
            <p:cNvSpPr/>
            <p:nvPr/>
          </p:nvSpPr>
          <p:spPr>
            <a:xfrm rot="5400000" flipV="1">
              <a:off x="7065801" y="7606915"/>
              <a:ext cx="232726" cy="0"/>
            </a:xfrm>
            <a:custGeom>
              <a:avLst/>
              <a:gdLst>
                <a:gd name="connsiteX0" fmla="*/ 196 w 232726"/>
                <a:gd name="connsiteY0" fmla="*/ 12 h 0"/>
                <a:gd name="connsiteX1" fmla="*/ 232922 w 232726"/>
                <a:gd name="connsiteY1" fmla="*/ 13 h 0"/>
              </a:gdLst>
              <a:ahLst/>
              <a:cxnLst>
                <a:cxn ang="0">
                  <a:pos x="connsiteX0" y="connsiteY0"/>
                </a:cxn>
                <a:cxn ang="0">
                  <a:pos x="connsiteX1" y="connsiteY1"/>
                </a:cxn>
              </a:cxnLst>
              <a:rect l="l" t="t" r="r" b="b"/>
              <a:pathLst>
                <a:path w="232726">
                  <a:moveTo>
                    <a:pt x="196" y="12"/>
                  </a:moveTo>
                  <a:lnTo>
                    <a:pt x="232922" y="13"/>
                  </a:lnTo>
                </a:path>
              </a:pathLst>
            </a:custGeom>
            <a:noFill/>
            <a:ln w="31478" cap="rnd">
              <a:solidFill>
                <a:srgbClr val="5B9BD5"/>
              </a:solidFill>
              <a:prstDash val="solid"/>
              <a:round/>
            </a:ln>
          </p:spPr>
          <p:txBody>
            <a:bodyPr rtlCol="0" anchor="ctr"/>
            <a:lstStyle/>
            <a:p>
              <a:endParaRPr lang="en-GB" sz="1100"/>
            </a:p>
          </p:txBody>
        </p:sp>
        <p:sp>
          <p:nvSpPr>
            <p:cNvPr id="521" name="Freeform: Shape 520">
              <a:extLst>
                <a:ext uri="{FF2B5EF4-FFF2-40B4-BE49-F238E27FC236}">
                  <a16:creationId xmlns:a16="http://schemas.microsoft.com/office/drawing/2014/main" id="{795FCA6B-C2EF-4FA0-727F-4884E3C62335}"/>
                </a:ext>
              </a:extLst>
            </p:cNvPr>
            <p:cNvSpPr/>
            <p:nvPr/>
          </p:nvSpPr>
          <p:spPr>
            <a:xfrm flipV="1">
              <a:off x="7182164" y="7427956"/>
              <a:ext cx="270822" cy="0"/>
            </a:xfrm>
            <a:custGeom>
              <a:avLst/>
              <a:gdLst>
                <a:gd name="connsiteX0" fmla="*/ 198 w 270822"/>
                <a:gd name="connsiteY0" fmla="*/ 7 h 0"/>
                <a:gd name="connsiteX1" fmla="*/ 271020 w 270822"/>
                <a:gd name="connsiteY1" fmla="*/ 7 h 0"/>
              </a:gdLst>
              <a:ahLst/>
              <a:cxnLst>
                <a:cxn ang="0">
                  <a:pos x="connsiteX0" y="connsiteY0"/>
                </a:cxn>
                <a:cxn ang="0">
                  <a:pos x="connsiteX1" y="connsiteY1"/>
                </a:cxn>
              </a:cxnLst>
              <a:rect l="l" t="t" r="r" b="b"/>
              <a:pathLst>
                <a:path w="270822">
                  <a:moveTo>
                    <a:pt x="198" y="7"/>
                  </a:moveTo>
                  <a:lnTo>
                    <a:pt x="271020" y="7"/>
                  </a:lnTo>
                </a:path>
              </a:pathLst>
            </a:custGeom>
            <a:noFill/>
            <a:ln w="31478" cap="rnd">
              <a:solidFill>
                <a:srgbClr val="5B9BD5"/>
              </a:solidFill>
              <a:prstDash val="solid"/>
              <a:round/>
            </a:ln>
          </p:spPr>
          <p:txBody>
            <a:bodyPr rtlCol="0" anchor="ctr"/>
            <a:lstStyle/>
            <a:p>
              <a:endParaRPr lang="en-GB" sz="1100"/>
            </a:p>
          </p:txBody>
        </p:sp>
        <p:sp>
          <p:nvSpPr>
            <p:cNvPr id="522" name="Freeform: Shape 521">
              <a:extLst>
                <a:ext uri="{FF2B5EF4-FFF2-40B4-BE49-F238E27FC236}">
                  <a16:creationId xmlns:a16="http://schemas.microsoft.com/office/drawing/2014/main" id="{53814BEB-C94F-73CA-B2C9-74C7891DCD9D}"/>
                </a:ext>
              </a:extLst>
            </p:cNvPr>
            <p:cNvSpPr/>
            <p:nvPr/>
          </p:nvSpPr>
          <p:spPr>
            <a:xfrm flipV="1">
              <a:off x="7174202" y="7802330"/>
              <a:ext cx="142304" cy="0"/>
            </a:xfrm>
            <a:custGeom>
              <a:avLst/>
              <a:gdLst>
                <a:gd name="connsiteX0" fmla="*/ 204 w 142304"/>
                <a:gd name="connsiteY0" fmla="*/ 19 h 0"/>
                <a:gd name="connsiteX1" fmla="*/ 142508 w 142304"/>
                <a:gd name="connsiteY1" fmla="*/ 20 h 0"/>
              </a:gdLst>
              <a:ahLst/>
              <a:cxnLst>
                <a:cxn ang="0">
                  <a:pos x="connsiteX0" y="connsiteY0"/>
                </a:cxn>
                <a:cxn ang="0">
                  <a:pos x="connsiteX1" y="connsiteY1"/>
                </a:cxn>
              </a:cxnLst>
              <a:rect l="l" t="t" r="r" b="b"/>
              <a:pathLst>
                <a:path w="142304">
                  <a:moveTo>
                    <a:pt x="204" y="19"/>
                  </a:moveTo>
                  <a:lnTo>
                    <a:pt x="142508" y="20"/>
                  </a:lnTo>
                </a:path>
              </a:pathLst>
            </a:custGeom>
            <a:noFill/>
            <a:ln w="31478" cap="rnd">
              <a:solidFill>
                <a:srgbClr val="5B9BD5"/>
              </a:solidFill>
              <a:prstDash val="solid"/>
              <a:round/>
            </a:ln>
          </p:spPr>
          <p:txBody>
            <a:bodyPr rtlCol="0" anchor="ctr"/>
            <a:lstStyle/>
            <a:p>
              <a:endParaRPr lang="en-GB" sz="1100"/>
            </a:p>
          </p:txBody>
        </p:sp>
        <p:sp>
          <p:nvSpPr>
            <p:cNvPr id="523" name="Freeform: Shape 522">
              <a:extLst>
                <a:ext uri="{FF2B5EF4-FFF2-40B4-BE49-F238E27FC236}">
                  <a16:creationId xmlns:a16="http://schemas.microsoft.com/office/drawing/2014/main" id="{3B495FBF-040E-AAA7-3E75-0CCF2C71F0BF}"/>
                </a:ext>
              </a:extLst>
            </p:cNvPr>
            <p:cNvSpPr/>
            <p:nvPr/>
          </p:nvSpPr>
          <p:spPr>
            <a:xfrm>
              <a:off x="7827058" y="9237430"/>
              <a:ext cx="240728" cy="30832"/>
            </a:xfrm>
            <a:custGeom>
              <a:avLst/>
              <a:gdLst>
                <a:gd name="connsiteX0" fmla="*/ -745 w 240728"/>
                <a:gd name="connsiteY0" fmla="*/ -330 h 30832"/>
                <a:gd name="connsiteX1" fmla="*/ 239983 w 240728"/>
                <a:gd name="connsiteY1" fmla="*/ -330 h 30832"/>
              </a:gdLst>
              <a:ahLst/>
              <a:cxnLst>
                <a:cxn ang="0">
                  <a:pos x="connsiteX0" y="connsiteY0"/>
                </a:cxn>
                <a:cxn ang="0">
                  <a:pos x="connsiteX1" y="connsiteY1"/>
                </a:cxn>
              </a:cxnLst>
              <a:rect l="l" t="t" r="r" b="b"/>
              <a:pathLst>
                <a:path w="240728" h="30832">
                  <a:moveTo>
                    <a:pt x="-745" y="-330"/>
                  </a:moveTo>
                  <a:lnTo>
                    <a:pt x="239983" y="-330"/>
                  </a:lnTo>
                </a:path>
              </a:pathLst>
            </a:custGeom>
            <a:noFill/>
            <a:ln w="31478" cap="rnd">
              <a:solidFill>
                <a:srgbClr val="5B9BD5"/>
              </a:solidFill>
              <a:prstDash val="solid"/>
              <a:round/>
            </a:ln>
          </p:spPr>
          <p:txBody>
            <a:bodyPr rtlCol="0" anchor="ctr"/>
            <a:lstStyle/>
            <a:p>
              <a:endParaRPr lang="en-GB" sz="1100"/>
            </a:p>
          </p:txBody>
        </p:sp>
        <p:sp>
          <p:nvSpPr>
            <p:cNvPr id="524" name="Freeform: Shape 523">
              <a:extLst>
                <a:ext uri="{FF2B5EF4-FFF2-40B4-BE49-F238E27FC236}">
                  <a16:creationId xmlns:a16="http://schemas.microsoft.com/office/drawing/2014/main" id="{B954CED5-7BF9-F618-1782-B5A310239B51}"/>
                </a:ext>
              </a:extLst>
            </p:cNvPr>
            <p:cNvSpPr/>
            <p:nvPr/>
          </p:nvSpPr>
          <p:spPr>
            <a:xfrm>
              <a:off x="7994253" y="9237430"/>
              <a:ext cx="240760" cy="30832"/>
            </a:xfrm>
            <a:custGeom>
              <a:avLst/>
              <a:gdLst>
                <a:gd name="connsiteX0" fmla="*/ -761 w 240760"/>
                <a:gd name="connsiteY0" fmla="*/ -330 h 30832"/>
                <a:gd name="connsiteX1" fmla="*/ 239999 w 240760"/>
                <a:gd name="connsiteY1" fmla="*/ -330 h 30832"/>
              </a:gdLst>
              <a:ahLst/>
              <a:cxnLst>
                <a:cxn ang="0">
                  <a:pos x="connsiteX0" y="connsiteY0"/>
                </a:cxn>
                <a:cxn ang="0">
                  <a:pos x="connsiteX1" y="connsiteY1"/>
                </a:cxn>
              </a:cxnLst>
              <a:rect l="l" t="t" r="r" b="b"/>
              <a:pathLst>
                <a:path w="240760" h="30832">
                  <a:moveTo>
                    <a:pt x="-761" y="-330"/>
                  </a:moveTo>
                  <a:lnTo>
                    <a:pt x="239999" y="-330"/>
                  </a:lnTo>
                </a:path>
              </a:pathLst>
            </a:custGeom>
            <a:noFill/>
            <a:ln w="31478" cap="rnd">
              <a:solidFill>
                <a:srgbClr val="5B9BD5"/>
              </a:solidFill>
              <a:prstDash val="solid"/>
              <a:round/>
            </a:ln>
          </p:spPr>
          <p:txBody>
            <a:bodyPr rtlCol="0" anchor="ctr"/>
            <a:lstStyle/>
            <a:p>
              <a:endParaRPr lang="en-GB" sz="1100"/>
            </a:p>
          </p:txBody>
        </p:sp>
        <p:sp>
          <p:nvSpPr>
            <p:cNvPr id="525" name="Freeform: Shape 524">
              <a:extLst>
                <a:ext uri="{FF2B5EF4-FFF2-40B4-BE49-F238E27FC236}">
                  <a16:creationId xmlns:a16="http://schemas.microsoft.com/office/drawing/2014/main" id="{2C058CDC-0014-C6F8-445B-06DD9D5C7267}"/>
                </a:ext>
              </a:extLst>
            </p:cNvPr>
            <p:cNvSpPr/>
            <p:nvPr/>
          </p:nvSpPr>
          <p:spPr>
            <a:xfrm>
              <a:off x="8034061" y="9292027"/>
              <a:ext cx="30779" cy="189776"/>
            </a:xfrm>
            <a:custGeom>
              <a:avLst/>
              <a:gdLst>
                <a:gd name="connsiteX0" fmla="*/ -754 w 30779"/>
                <a:gd name="connsiteY0" fmla="*/ 189432 h 189776"/>
                <a:gd name="connsiteX1" fmla="*/ -754 w 30779"/>
                <a:gd name="connsiteY1" fmla="*/ -344 h 189776"/>
              </a:gdLst>
              <a:ahLst/>
              <a:cxnLst>
                <a:cxn ang="0">
                  <a:pos x="connsiteX0" y="connsiteY0"/>
                </a:cxn>
                <a:cxn ang="0">
                  <a:pos x="connsiteX1" y="connsiteY1"/>
                </a:cxn>
              </a:cxnLst>
              <a:rect l="l" t="t" r="r" b="b"/>
              <a:pathLst>
                <a:path w="30779" h="189776">
                  <a:moveTo>
                    <a:pt x="-754" y="189432"/>
                  </a:moveTo>
                  <a:lnTo>
                    <a:pt x="-754" y="-344"/>
                  </a:lnTo>
                </a:path>
              </a:pathLst>
            </a:custGeom>
            <a:noFill/>
            <a:ln w="31478" cap="rnd">
              <a:solidFill>
                <a:srgbClr val="5B9BD5"/>
              </a:solidFill>
              <a:prstDash val="solid"/>
              <a:round/>
            </a:ln>
          </p:spPr>
          <p:txBody>
            <a:bodyPr rtlCol="0" anchor="ctr"/>
            <a:lstStyle/>
            <a:p>
              <a:endParaRPr lang="en-GB" sz="1100"/>
            </a:p>
          </p:txBody>
        </p:sp>
        <p:sp>
          <p:nvSpPr>
            <p:cNvPr id="526" name="Freeform: Shape 525">
              <a:extLst>
                <a:ext uri="{FF2B5EF4-FFF2-40B4-BE49-F238E27FC236}">
                  <a16:creationId xmlns:a16="http://schemas.microsoft.com/office/drawing/2014/main" id="{4B1A93B1-4717-95CC-2516-23D242E8C469}"/>
                </a:ext>
              </a:extLst>
            </p:cNvPr>
            <p:cNvSpPr/>
            <p:nvPr/>
          </p:nvSpPr>
          <p:spPr>
            <a:xfrm>
              <a:off x="8034061" y="9549409"/>
              <a:ext cx="166159" cy="30832"/>
            </a:xfrm>
            <a:custGeom>
              <a:avLst/>
              <a:gdLst>
                <a:gd name="connsiteX0" fmla="*/ -761 w 166159"/>
                <a:gd name="connsiteY0" fmla="*/ -360 h 30832"/>
                <a:gd name="connsiteX1" fmla="*/ 165399 w 166159"/>
                <a:gd name="connsiteY1" fmla="*/ -360 h 30832"/>
              </a:gdLst>
              <a:ahLst/>
              <a:cxnLst>
                <a:cxn ang="0">
                  <a:pos x="connsiteX0" y="connsiteY0"/>
                </a:cxn>
                <a:cxn ang="0">
                  <a:pos x="connsiteX1" y="connsiteY1"/>
                </a:cxn>
              </a:cxnLst>
              <a:rect l="l" t="t" r="r" b="b"/>
              <a:pathLst>
                <a:path w="166159" h="30832">
                  <a:moveTo>
                    <a:pt x="-761" y="-360"/>
                  </a:moveTo>
                  <a:lnTo>
                    <a:pt x="165399" y="-360"/>
                  </a:lnTo>
                </a:path>
              </a:pathLst>
            </a:custGeom>
            <a:noFill/>
            <a:ln w="31478" cap="rnd">
              <a:solidFill>
                <a:srgbClr val="5B9BD5"/>
              </a:solidFill>
              <a:prstDash val="solid"/>
              <a:round/>
            </a:ln>
          </p:spPr>
          <p:txBody>
            <a:bodyPr rtlCol="0" anchor="ctr"/>
            <a:lstStyle/>
            <a:p>
              <a:endParaRPr lang="en-GB" sz="1100"/>
            </a:p>
          </p:txBody>
        </p:sp>
        <p:sp>
          <p:nvSpPr>
            <p:cNvPr id="527" name="Freeform: Shape 526">
              <a:extLst>
                <a:ext uri="{FF2B5EF4-FFF2-40B4-BE49-F238E27FC236}">
                  <a16:creationId xmlns:a16="http://schemas.microsoft.com/office/drawing/2014/main" id="{1B1E9DA1-BA73-FC47-4BA9-E409D092D272}"/>
                </a:ext>
              </a:extLst>
            </p:cNvPr>
            <p:cNvSpPr/>
            <p:nvPr/>
          </p:nvSpPr>
          <p:spPr>
            <a:xfrm>
              <a:off x="8349104" y="10108622"/>
              <a:ext cx="56926" cy="56312"/>
            </a:xfrm>
            <a:custGeom>
              <a:avLst/>
              <a:gdLst>
                <a:gd name="connsiteX0" fmla="*/ -786 w 56926"/>
                <a:gd name="connsiteY0" fmla="*/ 42606 h 56312"/>
                <a:gd name="connsiteX1" fmla="*/ 42367 w 56926"/>
                <a:gd name="connsiteY1" fmla="*/ -416 h 56312"/>
                <a:gd name="connsiteX2" fmla="*/ 56141 w 56926"/>
                <a:gd name="connsiteY2" fmla="*/ 12875 h 56312"/>
                <a:gd name="connsiteX3" fmla="*/ 12989 w 56926"/>
                <a:gd name="connsiteY3" fmla="*/ 55896 h 56312"/>
              </a:gdLst>
              <a:ahLst/>
              <a:cxnLst>
                <a:cxn ang="0">
                  <a:pos x="connsiteX0" y="connsiteY0"/>
                </a:cxn>
                <a:cxn ang="0">
                  <a:pos x="connsiteX1" y="connsiteY1"/>
                </a:cxn>
                <a:cxn ang="0">
                  <a:pos x="connsiteX2" y="connsiteY2"/>
                </a:cxn>
                <a:cxn ang="0">
                  <a:pos x="connsiteX3" y="connsiteY3"/>
                </a:cxn>
              </a:cxnLst>
              <a:rect l="l" t="t" r="r" b="b"/>
              <a:pathLst>
                <a:path w="56926" h="56312">
                  <a:moveTo>
                    <a:pt x="-786" y="42606"/>
                  </a:moveTo>
                  <a:lnTo>
                    <a:pt x="42367" y="-416"/>
                  </a:lnTo>
                  <a:lnTo>
                    <a:pt x="56141" y="12875"/>
                  </a:lnTo>
                  <a:lnTo>
                    <a:pt x="12989" y="55896"/>
                  </a:lnTo>
                  <a:close/>
                </a:path>
              </a:pathLst>
            </a:custGeom>
            <a:solidFill>
              <a:srgbClr val="ED7D31"/>
            </a:solidFill>
            <a:ln w="7869" cap="flat">
              <a:noFill/>
              <a:prstDash val="solid"/>
              <a:miter/>
            </a:ln>
          </p:spPr>
          <p:txBody>
            <a:bodyPr rtlCol="0" anchor="ctr"/>
            <a:lstStyle/>
            <a:p>
              <a:endParaRPr lang="en-GB" sz="1100"/>
            </a:p>
          </p:txBody>
        </p:sp>
        <p:sp>
          <p:nvSpPr>
            <p:cNvPr id="528" name="Freeform: Shape 527">
              <a:extLst>
                <a:ext uri="{FF2B5EF4-FFF2-40B4-BE49-F238E27FC236}">
                  <a16:creationId xmlns:a16="http://schemas.microsoft.com/office/drawing/2014/main" id="{3DA92885-C5B6-703D-C1BF-930394DF3BDE}"/>
                </a:ext>
              </a:extLst>
            </p:cNvPr>
            <p:cNvSpPr/>
            <p:nvPr/>
          </p:nvSpPr>
          <p:spPr>
            <a:xfrm>
              <a:off x="8347273" y="10167890"/>
              <a:ext cx="58757" cy="58121"/>
            </a:xfrm>
            <a:custGeom>
              <a:avLst/>
              <a:gdLst>
                <a:gd name="connsiteX0" fmla="*/ -785 w 58757"/>
                <a:gd name="connsiteY0" fmla="*/ 44402 h 58121"/>
                <a:gd name="connsiteX1" fmla="*/ 44198 w 58757"/>
                <a:gd name="connsiteY1" fmla="*/ -422 h 58121"/>
                <a:gd name="connsiteX2" fmla="*/ 57972 w 58757"/>
                <a:gd name="connsiteY2" fmla="*/ 12869 h 58121"/>
                <a:gd name="connsiteX3" fmla="*/ 12988 w 58757"/>
                <a:gd name="connsiteY3" fmla="*/ 57700 h 58121"/>
              </a:gdLst>
              <a:ahLst/>
              <a:cxnLst>
                <a:cxn ang="0">
                  <a:pos x="connsiteX0" y="connsiteY0"/>
                </a:cxn>
                <a:cxn ang="0">
                  <a:pos x="connsiteX1" y="connsiteY1"/>
                </a:cxn>
                <a:cxn ang="0">
                  <a:pos x="connsiteX2" y="connsiteY2"/>
                </a:cxn>
                <a:cxn ang="0">
                  <a:pos x="connsiteX3" y="connsiteY3"/>
                </a:cxn>
              </a:cxnLst>
              <a:rect l="l" t="t" r="r" b="b"/>
              <a:pathLst>
                <a:path w="58757" h="58121">
                  <a:moveTo>
                    <a:pt x="-785" y="44402"/>
                  </a:moveTo>
                  <a:lnTo>
                    <a:pt x="44198" y="-422"/>
                  </a:lnTo>
                  <a:lnTo>
                    <a:pt x="57972" y="12869"/>
                  </a:lnTo>
                  <a:lnTo>
                    <a:pt x="12988" y="57700"/>
                  </a:lnTo>
                  <a:close/>
                </a:path>
              </a:pathLst>
            </a:custGeom>
            <a:solidFill>
              <a:srgbClr val="ED7D31"/>
            </a:solidFill>
            <a:ln w="7869" cap="flat">
              <a:noFill/>
              <a:prstDash val="solid"/>
              <a:miter/>
            </a:ln>
          </p:spPr>
          <p:txBody>
            <a:bodyPr rtlCol="0" anchor="ctr"/>
            <a:lstStyle/>
            <a:p>
              <a:endParaRPr lang="en-GB" sz="1100"/>
            </a:p>
          </p:txBody>
        </p:sp>
        <p:sp>
          <p:nvSpPr>
            <p:cNvPr id="529" name="Freeform: Shape 528">
              <a:extLst>
                <a:ext uri="{FF2B5EF4-FFF2-40B4-BE49-F238E27FC236}">
                  <a16:creationId xmlns:a16="http://schemas.microsoft.com/office/drawing/2014/main" id="{8C7E0577-9530-1BFE-C63F-FC4AAA9C9450}"/>
                </a:ext>
              </a:extLst>
            </p:cNvPr>
            <p:cNvSpPr/>
            <p:nvPr/>
          </p:nvSpPr>
          <p:spPr>
            <a:xfrm>
              <a:off x="8346557" y="10231089"/>
              <a:ext cx="58517" cy="57910"/>
            </a:xfrm>
            <a:custGeom>
              <a:avLst/>
              <a:gdLst>
                <a:gd name="connsiteX0" fmla="*/ -785 w 58517"/>
                <a:gd name="connsiteY0" fmla="*/ 44185 h 57910"/>
                <a:gd name="connsiteX1" fmla="*/ 43959 w 58517"/>
                <a:gd name="connsiteY1" fmla="*/ -428 h 57910"/>
                <a:gd name="connsiteX2" fmla="*/ 57733 w 58517"/>
                <a:gd name="connsiteY2" fmla="*/ 12863 h 57910"/>
                <a:gd name="connsiteX3" fmla="*/ 12988 w 58517"/>
                <a:gd name="connsiteY3" fmla="*/ 57483 h 57910"/>
              </a:gdLst>
              <a:ahLst/>
              <a:cxnLst>
                <a:cxn ang="0">
                  <a:pos x="connsiteX0" y="connsiteY0"/>
                </a:cxn>
                <a:cxn ang="0">
                  <a:pos x="connsiteX1" y="connsiteY1"/>
                </a:cxn>
                <a:cxn ang="0">
                  <a:pos x="connsiteX2" y="connsiteY2"/>
                </a:cxn>
                <a:cxn ang="0">
                  <a:pos x="connsiteX3" y="connsiteY3"/>
                </a:cxn>
              </a:cxnLst>
              <a:rect l="l" t="t" r="r" b="b"/>
              <a:pathLst>
                <a:path w="58517" h="57910">
                  <a:moveTo>
                    <a:pt x="-785" y="44185"/>
                  </a:moveTo>
                  <a:lnTo>
                    <a:pt x="43959" y="-428"/>
                  </a:lnTo>
                  <a:lnTo>
                    <a:pt x="57733" y="12863"/>
                  </a:lnTo>
                  <a:lnTo>
                    <a:pt x="12988" y="57483"/>
                  </a:lnTo>
                  <a:close/>
                </a:path>
              </a:pathLst>
            </a:custGeom>
            <a:solidFill>
              <a:srgbClr val="ED7D31"/>
            </a:solidFill>
            <a:ln w="7869" cap="flat">
              <a:noFill/>
              <a:prstDash val="solid"/>
              <a:miter/>
            </a:ln>
          </p:spPr>
          <p:txBody>
            <a:bodyPr rtlCol="0" anchor="ctr"/>
            <a:lstStyle/>
            <a:p>
              <a:endParaRPr lang="en-GB" sz="1100"/>
            </a:p>
          </p:txBody>
        </p:sp>
        <p:sp>
          <p:nvSpPr>
            <p:cNvPr id="530" name="Freeform: Shape 529">
              <a:extLst>
                <a:ext uri="{FF2B5EF4-FFF2-40B4-BE49-F238E27FC236}">
                  <a16:creationId xmlns:a16="http://schemas.microsoft.com/office/drawing/2014/main" id="{812145A3-5A63-9D51-CAB9-35BE32F4A41E}"/>
                </a:ext>
              </a:extLst>
            </p:cNvPr>
            <p:cNvSpPr/>
            <p:nvPr/>
          </p:nvSpPr>
          <p:spPr>
            <a:xfrm>
              <a:off x="8349901" y="10139149"/>
              <a:ext cx="56368" cy="54759"/>
            </a:xfrm>
            <a:custGeom>
              <a:avLst/>
              <a:gdLst>
                <a:gd name="connsiteX0" fmla="*/ 42048 w 56368"/>
                <a:gd name="connsiteY0" fmla="*/ 54341 h 54759"/>
                <a:gd name="connsiteX1" fmla="*/ -786 w 56368"/>
                <a:gd name="connsiteY1" fmla="*/ 13114 h 54759"/>
                <a:gd name="connsiteX2" fmla="*/ 12749 w 56368"/>
                <a:gd name="connsiteY2" fmla="*/ -419 h 54759"/>
                <a:gd name="connsiteX3" fmla="*/ 55583 w 56368"/>
                <a:gd name="connsiteY3" fmla="*/ 40809 h 54759"/>
              </a:gdLst>
              <a:ahLst/>
              <a:cxnLst>
                <a:cxn ang="0">
                  <a:pos x="connsiteX0" y="connsiteY0"/>
                </a:cxn>
                <a:cxn ang="0">
                  <a:pos x="connsiteX1" y="connsiteY1"/>
                </a:cxn>
                <a:cxn ang="0">
                  <a:pos x="connsiteX2" y="connsiteY2"/>
                </a:cxn>
                <a:cxn ang="0">
                  <a:pos x="connsiteX3" y="connsiteY3"/>
                </a:cxn>
              </a:cxnLst>
              <a:rect l="l" t="t" r="r" b="b"/>
              <a:pathLst>
                <a:path w="56368" h="54759">
                  <a:moveTo>
                    <a:pt x="42048" y="54341"/>
                  </a:moveTo>
                  <a:lnTo>
                    <a:pt x="-786" y="13114"/>
                  </a:lnTo>
                  <a:lnTo>
                    <a:pt x="12749" y="-419"/>
                  </a:lnTo>
                  <a:lnTo>
                    <a:pt x="55583" y="40809"/>
                  </a:lnTo>
                  <a:close/>
                </a:path>
              </a:pathLst>
            </a:custGeom>
            <a:solidFill>
              <a:srgbClr val="ED7D31"/>
            </a:solidFill>
            <a:ln w="7869" cap="flat">
              <a:noFill/>
              <a:prstDash val="solid"/>
              <a:miter/>
            </a:ln>
          </p:spPr>
          <p:txBody>
            <a:bodyPr rtlCol="0" anchor="ctr"/>
            <a:lstStyle/>
            <a:p>
              <a:endParaRPr lang="en-GB" sz="1100"/>
            </a:p>
          </p:txBody>
        </p:sp>
        <p:sp>
          <p:nvSpPr>
            <p:cNvPr id="531" name="Freeform: Shape 530">
              <a:extLst>
                <a:ext uri="{FF2B5EF4-FFF2-40B4-BE49-F238E27FC236}">
                  <a16:creationId xmlns:a16="http://schemas.microsoft.com/office/drawing/2014/main" id="{E19AEDCB-721D-1754-DDC4-E5AA26F87C78}"/>
                </a:ext>
              </a:extLst>
            </p:cNvPr>
            <p:cNvSpPr/>
            <p:nvPr/>
          </p:nvSpPr>
          <p:spPr>
            <a:xfrm>
              <a:off x="8347113" y="10199720"/>
              <a:ext cx="58836" cy="57083"/>
            </a:xfrm>
            <a:custGeom>
              <a:avLst/>
              <a:gdLst>
                <a:gd name="connsiteX0" fmla="*/ 44517 w 58836"/>
                <a:gd name="connsiteY0" fmla="*/ 56659 h 57083"/>
                <a:gd name="connsiteX1" fmla="*/ -785 w 58836"/>
                <a:gd name="connsiteY1" fmla="*/ 13107 h 57083"/>
                <a:gd name="connsiteX2" fmla="*/ 12830 w 58836"/>
                <a:gd name="connsiteY2" fmla="*/ -425 h 57083"/>
                <a:gd name="connsiteX3" fmla="*/ 58051 w 58836"/>
                <a:gd name="connsiteY3" fmla="*/ 43127 h 57083"/>
              </a:gdLst>
              <a:ahLst/>
              <a:cxnLst>
                <a:cxn ang="0">
                  <a:pos x="connsiteX0" y="connsiteY0"/>
                </a:cxn>
                <a:cxn ang="0">
                  <a:pos x="connsiteX1" y="connsiteY1"/>
                </a:cxn>
                <a:cxn ang="0">
                  <a:pos x="connsiteX2" y="connsiteY2"/>
                </a:cxn>
                <a:cxn ang="0">
                  <a:pos x="connsiteX3" y="connsiteY3"/>
                </a:cxn>
              </a:cxnLst>
              <a:rect l="l" t="t" r="r" b="b"/>
              <a:pathLst>
                <a:path w="58836" h="57083">
                  <a:moveTo>
                    <a:pt x="44517" y="56659"/>
                  </a:moveTo>
                  <a:lnTo>
                    <a:pt x="-785" y="13107"/>
                  </a:lnTo>
                  <a:lnTo>
                    <a:pt x="12830" y="-425"/>
                  </a:lnTo>
                  <a:lnTo>
                    <a:pt x="58051" y="43127"/>
                  </a:lnTo>
                  <a:close/>
                </a:path>
              </a:pathLst>
            </a:custGeom>
            <a:solidFill>
              <a:srgbClr val="ED7D31"/>
            </a:solidFill>
            <a:ln w="7869" cap="flat">
              <a:noFill/>
              <a:prstDash val="solid"/>
              <a:miter/>
            </a:ln>
          </p:spPr>
          <p:txBody>
            <a:bodyPr rtlCol="0" anchor="ctr"/>
            <a:lstStyle/>
            <a:p>
              <a:endParaRPr lang="en-GB" sz="1100"/>
            </a:p>
          </p:txBody>
        </p:sp>
        <p:sp>
          <p:nvSpPr>
            <p:cNvPr id="532" name="Freeform: Shape 531">
              <a:extLst>
                <a:ext uri="{FF2B5EF4-FFF2-40B4-BE49-F238E27FC236}">
                  <a16:creationId xmlns:a16="http://schemas.microsoft.com/office/drawing/2014/main" id="{8F2DEECB-DC73-DA52-509C-2829C8BAC056}"/>
                </a:ext>
              </a:extLst>
            </p:cNvPr>
            <p:cNvSpPr/>
            <p:nvPr/>
          </p:nvSpPr>
          <p:spPr>
            <a:xfrm>
              <a:off x="8347113" y="10262676"/>
              <a:ext cx="44665" cy="43443"/>
            </a:xfrm>
            <a:custGeom>
              <a:avLst/>
              <a:gdLst>
                <a:gd name="connsiteX0" fmla="*/ 30266 w 44665"/>
                <a:gd name="connsiteY0" fmla="*/ 43013 h 43443"/>
                <a:gd name="connsiteX1" fmla="*/ -785 w 44665"/>
                <a:gd name="connsiteY1" fmla="*/ 13102 h 43443"/>
                <a:gd name="connsiteX2" fmla="*/ 12751 w 44665"/>
                <a:gd name="connsiteY2" fmla="*/ -430 h 43443"/>
                <a:gd name="connsiteX3" fmla="*/ 43881 w 44665"/>
                <a:gd name="connsiteY3" fmla="*/ 29481 h 43443"/>
              </a:gdLst>
              <a:ahLst/>
              <a:cxnLst>
                <a:cxn ang="0">
                  <a:pos x="connsiteX0" y="connsiteY0"/>
                </a:cxn>
                <a:cxn ang="0">
                  <a:pos x="connsiteX1" y="connsiteY1"/>
                </a:cxn>
                <a:cxn ang="0">
                  <a:pos x="connsiteX2" y="connsiteY2"/>
                </a:cxn>
                <a:cxn ang="0">
                  <a:pos x="connsiteX3" y="connsiteY3"/>
                </a:cxn>
              </a:cxnLst>
              <a:rect l="l" t="t" r="r" b="b"/>
              <a:pathLst>
                <a:path w="44665" h="43443">
                  <a:moveTo>
                    <a:pt x="30266" y="43013"/>
                  </a:moveTo>
                  <a:lnTo>
                    <a:pt x="-785" y="13102"/>
                  </a:lnTo>
                  <a:lnTo>
                    <a:pt x="12751" y="-430"/>
                  </a:lnTo>
                  <a:lnTo>
                    <a:pt x="43881" y="29481"/>
                  </a:lnTo>
                  <a:close/>
                </a:path>
              </a:pathLst>
            </a:custGeom>
            <a:solidFill>
              <a:srgbClr val="ED7D31"/>
            </a:solidFill>
            <a:ln w="7869" cap="flat">
              <a:noFill/>
              <a:prstDash val="solid"/>
              <a:miter/>
            </a:ln>
          </p:spPr>
          <p:txBody>
            <a:bodyPr rtlCol="0" anchor="ctr"/>
            <a:lstStyle/>
            <a:p>
              <a:endParaRPr lang="en-GB" sz="1100"/>
            </a:p>
          </p:txBody>
        </p:sp>
        <p:sp>
          <p:nvSpPr>
            <p:cNvPr id="533" name="TextBox 532">
              <a:extLst>
                <a:ext uri="{FF2B5EF4-FFF2-40B4-BE49-F238E27FC236}">
                  <a16:creationId xmlns:a16="http://schemas.microsoft.com/office/drawing/2014/main" id="{D2D80E73-434A-0272-AB65-477946F710AD}"/>
                </a:ext>
              </a:extLst>
            </p:cNvPr>
            <p:cNvSpPr txBox="1"/>
            <p:nvPr/>
          </p:nvSpPr>
          <p:spPr>
            <a:xfrm>
              <a:off x="8344924" y="10088648"/>
              <a:ext cx="461986" cy="246221"/>
            </a:xfrm>
            <a:prstGeom prst="rect">
              <a:avLst/>
            </a:prstGeom>
            <a:noFill/>
          </p:spPr>
          <p:txBody>
            <a:bodyPr wrap="none" rtlCol="0">
              <a:spAutoFit/>
            </a:bodyPr>
            <a:lstStyle/>
            <a:p>
              <a:pPr algn="l"/>
              <a:r>
                <a:rPr lang="en-GB" sz="1000" spc="0" baseline="0">
                  <a:ln/>
                  <a:solidFill>
                    <a:srgbClr val="3A3838"/>
                  </a:solidFill>
                  <a:ea typeface="Calibri"/>
                  <a:cs typeface="Calibri"/>
                  <a:sym typeface="Calibri"/>
                  <a:rtl val="0"/>
                </a:rPr>
                <a:t>CWL</a:t>
              </a:r>
            </a:p>
          </p:txBody>
        </p:sp>
        <p:sp>
          <p:nvSpPr>
            <p:cNvPr id="534" name="Freeform: Shape 533">
              <a:extLst>
                <a:ext uri="{FF2B5EF4-FFF2-40B4-BE49-F238E27FC236}">
                  <a16:creationId xmlns:a16="http://schemas.microsoft.com/office/drawing/2014/main" id="{9038DA1F-F1C2-A877-0616-BF0B7BA850D9}"/>
                </a:ext>
              </a:extLst>
            </p:cNvPr>
            <p:cNvSpPr/>
            <p:nvPr/>
          </p:nvSpPr>
          <p:spPr>
            <a:xfrm>
              <a:off x="7827058" y="9892585"/>
              <a:ext cx="240728" cy="30832"/>
            </a:xfrm>
            <a:custGeom>
              <a:avLst/>
              <a:gdLst>
                <a:gd name="connsiteX0" fmla="*/ -745 w 240728"/>
                <a:gd name="connsiteY0" fmla="*/ -392 h 30832"/>
                <a:gd name="connsiteX1" fmla="*/ 239983 w 240728"/>
                <a:gd name="connsiteY1" fmla="*/ -392 h 30832"/>
              </a:gdLst>
              <a:ahLst/>
              <a:cxnLst>
                <a:cxn ang="0">
                  <a:pos x="connsiteX0" y="connsiteY0"/>
                </a:cxn>
                <a:cxn ang="0">
                  <a:pos x="connsiteX1" y="connsiteY1"/>
                </a:cxn>
              </a:cxnLst>
              <a:rect l="l" t="t" r="r" b="b"/>
              <a:pathLst>
                <a:path w="240728" h="30832">
                  <a:moveTo>
                    <a:pt x="-745" y="-392"/>
                  </a:moveTo>
                  <a:lnTo>
                    <a:pt x="239983" y="-392"/>
                  </a:lnTo>
                </a:path>
              </a:pathLst>
            </a:custGeom>
            <a:noFill/>
            <a:ln w="31478" cap="rnd">
              <a:solidFill>
                <a:srgbClr val="5B9BD5"/>
              </a:solidFill>
              <a:prstDash val="solid"/>
              <a:round/>
            </a:ln>
          </p:spPr>
          <p:txBody>
            <a:bodyPr rtlCol="0" anchor="ctr"/>
            <a:lstStyle/>
            <a:p>
              <a:endParaRPr lang="en-GB" sz="1100"/>
            </a:p>
          </p:txBody>
        </p:sp>
        <p:sp>
          <p:nvSpPr>
            <p:cNvPr id="535" name="Freeform: Shape 534">
              <a:extLst>
                <a:ext uri="{FF2B5EF4-FFF2-40B4-BE49-F238E27FC236}">
                  <a16:creationId xmlns:a16="http://schemas.microsoft.com/office/drawing/2014/main" id="{FFEA23BA-2A6C-6E66-8B2E-DB892E9A6A66}"/>
                </a:ext>
              </a:extLst>
            </p:cNvPr>
            <p:cNvSpPr/>
            <p:nvPr/>
          </p:nvSpPr>
          <p:spPr>
            <a:xfrm>
              <a:off x="7994253" y="9892585"/>
              <a:ext cx="240760" cy="30832"/>
            </a:xfrm>
            <a:custGeom>
              <a:avLst/>
              <a:gdLst>
                <a:gd name="connsiteX0" fmla="*/ -761 w 240760"/>
                <a:gd name="connsiteY0" fmla="*/ -392 h 30832"/>
                <a:gd name="connsiteX1" fmla="*/ 239999 w 240760"/>
                <a:gd name="connsiteY1" fmla="*/ -392 h 30832"/>
              </a:gdLst>
              <a:ahLst/>
              <a:cxnLst>
                <a:cxn ang="0">
                  <a:pos x="connsiteX0" y="connsiteY0"/>
                </a:cxn>
                <a:cxn ang="0">
                  <a:pos x="connsiteX1" y="connsiteY1"/>
                </a:cxn>
              </a:cxnLst>
              <a:rect l="l" t="t" r="r" b="b"/>
              <a:pathLst>
                <a:path w="240760" h="30832">
                  <a:moveTo>
                    <a:pt x="-761" y="-392"/>
                  </a:moveTo>
                  <a:lnTo>
                    <a:pt x="239999" y="-392"/>
                  </a:lnTo>
                </a:path>
              </a:pathLst>
            </a:custGeom>
            <a:noFill/>
            <a:ln w="31478" cap="rnd">
              <a:solidFill>
                <a:srgbClr val="5B9BD5"/>
              </a:solidFill>
              <a:prstDash val="solid"/>
              <a:round/>
            </a:ln>
          </p:spPr>
          <p:txBody>
            <a:bodyPr rtlCol="0" anchor="ctr"/>
            <a:lstStyle/>
            <a:p>
              <a:endParaRPr lang="en-GB" sz="1100"/>
            </a:p>
          </p:txBody>
        </p:sp>
        <p:sp>
          <p:nvSpPr>
            <p:cNvPr id="536" name="Freeform: Shape 535">
              <a:extLst>
                <a:ext uri="{FF2B5EF4-FFF2-40B4-BE49-F238E27FC236}">
                  <a16:creationId xmlns:a16="http://schemas.microsoft.com/office/drawing/2014/main" id="{F03189F0-E18E-9048-5EFA-D2EAF6AF7780}"/>
                </a:ext>
              </a:extLst>
            </p:cNvPr>
            <p:cNvSpPr/>
            <p:nvPr/>
          </p:nvSpPr>
          <p:spPr>
            <a:xfrm>
              <a:off x="8034061" y="9954980"/>
              <a:ext cx="30779" cy="189776"/>
            </a:xfrm>
            <a:custGeom>
              <a:avLst/>
              <a:gdLst>
                <a:gd name="connsiteX0" fmla="*/ -754 w 30779"/>
                <a:gd name="connsiteY0" fmla="*/ 189369 h 189776"/>
                <a:gd name="connsiteX1" fmla="*/ -754 w 30779"/>
                <a:gd name="connsiteY1" fmla="*/ -407 h 189776"/>
              </a:gdLst>
              <a:ahLst/>
              <a:cxnLst>
                <a:cxn ang="0">
                  <a:pos x="connsiteX0" y="connsiteY0"/>
                </a:cxn>
                <a:cxn ang="0">
                  <a:pos x="connsiteX1" y="connsiteY1"/>
                </a:cxn>
              </a:cxnLst>
              <a:rect l="l" t="t" r="r" b="b"/>
              <a:pathLst>
                <a:path w="30779" h="189776">
                  <a:moveTo>
                    <a:pt x="-754" y="189369"/>
                  </a:moveTo>
                  <a:lnTo>
                    <a:pt x="-754" y="-407"/>
                  </a:lnTo>
                </a:path>
              </a:pathLst>
            </a:custGeom>
            <a:noFill/>
            <a:ln w="31478" cap="rnd">
              <a:solidFill>
                <a:srgbClr val="5B9BD5"/>
              </a:solidFill>
              <a:prstDash val="solid"/>
              <a:round/>
            </a:ln>
          </p:spPr>
          <p:txBody>
            <a:bodyPr rtlCol="0" anchor="ctr"/>
            <a:lstStyle/>
            <a:p>
              <a:endParaRPr lang="en-GB" sz="1100"/>
            </a:p>
          </p:txBody>
        </p:sp>
        <p:sp>
          <p:nvSpPr>
            <p:cNvPr id="537" name="Freeform: Shape 536">
              <a:extLst>
                <a:ext uri="{FF2B5EF4-FFF2-40B4-BE49-F238E27FC236}">
                  <a16:creationId xmlns:a16="http://schemas.microsoft.com/office/drawing/2014/main" id="{A8A42138-B683-3EDB-01EF-6D9415726E8B}"/>
                </a:ext>
              </a:extLst>
            </p:cNvPr>
            <p:cNvSpPr/>
            <p:nvPr/>
          </p:nvSpPr>
          <p:spPr>
            <a:xfrm>
              <a:off x="8034061" y="10204563"/>
              <a:ext cx="166159" cy="30832"/>
            </a:xfrm>
            <a:custGeom>
              <a:avLst/>
              <a:gdLst>
                <a:gd name="connsiteX0" fmla="*/ -761 w 166159"/>
                <a:gd name="connsiteY0" fmla="*/ -422 h 30832"/>
                <a:gd name="connsiteX1" fmla="*/ 165399 w 166159"/>
                <a:gd name="connsiteY1" fmla="*/ -422 h 30832"/>
              </a:gdLst>
              <a:ahLst/>
              <a:cxnLst>
                <a:cxn ang="0">
                  <a:pos x="connsiteX0" y="connsiteY0"/>
                </a:cxn>
                <a:cxn ang="0">
                  <a:pos x="connsiteX1" y="connsiteY1"/>
                </a:cxn>
              </a:cxnLst>
              <a:rect l="l" t="t" r="r" b="b"/>
              <a:pathLst>
                <a:path w="166159" h="30832">
                  <a:moveTo>
                    <a:pt x="-761" y="-422"/>
                  </a:moveTo>
                  <a:lnTo>
                    <a:pt x="165399" y="-422"/>
                  </a:lnTo>
                </a:path>
              </a:pathLst>
            </a:custGeom>
            <a:noFill/>
            <a:ln w="31478" cap="rnd">
              <a:solidFill>
                <a:srgbClr val="5B9BD5"/>
              </a:solidFill>
              <a:prstDash val="solid"/>
              <a:round/>
            </a:ln>
          </p:spPr>
          <p:txBody>
            <a:bodyPr rtlCol="0" anchor="ctr"/>
            <a:lstStyle/>
            <a:p>
              <a:endParaRPr lang="en-GB" sz="1100"/>
            </a:p>
          </p:txBody>
        </p:sp>
      </p:grpSp>
      <p:sp>
        <p:nvSpPr>
          <p:cNvPr id="540" name="Text Placeholder 10">
            <a:extLst>
              <a:ext uri="{FF2B5EF4-FFF2-40B4-BE49-F238E27FC236}">
                <a16:creationId xmlns:a16="http://schemas.microsoft.com/office/drawing/2014/main" id="{CED53674-C6BF-CF9E-E864-4FAB7B0FE93B}"/>
              </a:ext>
            </a:extLst>
          </p:cNvPr>
          <p:cNvSpPr txBox="1">
            <a:spLocks/>
          </p:cNvSpPr>
          <p:nvPr/>
        </p:nvSpPr>
        <p:spPr>
          <a:xfrm>
            <a:off x="4659368" y="773485"/>
            <a:ext cx="2423160" cy="365760"/>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400" dirty="0"/>
              <a:t>Computation</a:t>
            </a:r>
          </a:p>
        </p:txBody>
      </p:sp>
      <p:sp>
        <p:nvSpPr>
          <p:cNvPr id="541" name="Text Placeholder 10">
            <a:extLst>
              <a:ext uri="{FF2B5EF4-FFF2-40B4-BE49-F238E27FC236}">
                <a16:creationId xmlns:a16="http://schemas.microsoft.com/office/drawing/2014/main" id="{14BC8B96-C895-2C29-554F-51E62B235306}"/>
              </a:ext>
            </a:extLst>
          </p:cNvPr>
          <p:cNvSpPr txBox="1">
            <a:spLocks/>
          </p:cNvSpPr>
          <p:nvPr/>
        </p:nvSpPr>
        <p:spPr>
          <a:xfrm>
            <a:off x="3026213" y="21568"/>
            <a:ext cx="2995202" cy="365760"/>
          </a:xfrm>
          <a:prstGeom prst="rect">
            <a:avLst/>
          </a:prstGeom>
        </p:spPr>
        <p:txBody>
          <a:bodyPr vert="horz" lIns="91440" tIns="45720" rIns="91440" bIns="45720" rtlCol="0" anchor="b">
            <a:noAutofit/>
          </a:bodyPr>
          <a:lstStyle>
            <a:lvl1pPr marL="0" indent="0" algn="ctr" defTabSz="914400" rtl="0" eaLnBrk="1" latinLnBrk="0" hangingPunct="1">
              <a:lnSpc>
                <a:spcPct val="100000"/>
              </a:lnSpc>
              <a:spcBef>
                <a:spcPts val="0"/>
              </a:spcBef>
              <a:buFont typeface="Arial" panose="020B0604020202020204" pitchFamily="34" charset="0"/>
              <a:buNone/>
              <a:defRPr sz="1800" kern="1200" cap="all" baseline="0">
                <a:solidFill>
                  <a:schemeClr val="tx1"/>
                </a:solidFill>
                <a:latin typeface="Gill Sans Nova" panose="020B06020201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GB" sz="1400" dirty="0"/>
              <a:t>Experimental Data</a:t>
            </a:r>
          </a:p>
        </p:txBody>
      </p:sp>
      <p:sp>
        <p:nvSpPr>
          <p:cNvPr id="543" name="Text Placeholder 542">
            <a:extLst>
              <a:ext uri="{FF2B5EF4-FFF2-40B4-BE49-F238E27FC236}">
                <a16:creationId xmlns:a16="http://schemas.microsoft.com/office/drawing/2014/main" id="{FEAD9940-5B62-57AC-A4AC-AE9659DE79CF}"/>
              </a:ext>
            </a:extLst>
          </p:cNvPr>
          <p:cNvSpPr>
            <a:spLocks noGrp="1"/>
          </p:cNvSpPr>
          <p:nvPr>
            <p:ph type="body" sz="quarter" idx="21"/>
          </p:nvPr>
        </p:nvSpPr>
        <p:spPr>
          <a:xfrm>
            <a:off x="6746527" y="4923461"/>
            <a:ext cx="2423160" cy="923716"/>
          </a:xfrm>
        </p:spPr>
        <p:txBody>
          <a:bodyPr/>
          <a:lstStyle/>
          <a:p>
            <a:pPr algn="l">
              <a:lnSpc>
                <a:spcPct val="110000"/>
              </a:lnSpc>
            </a:pPr>
            <a:r>
              <a:rPr lang="en-GB" b="1" dirty="0"/>
              <a:t>I</a:t>
            </a:r>
            <a:r>
              <a:rPr lang="en-GB" dirty="0"/>
              <a:t>nvestigation</a:t>
            </a:r>
          </a:p>
          <a:p>
            <a:pPr algn="l">
              <a:lnSpc>
                <a:spcPct val="110000"/>
              </a:lnSpc>
            </a:pPr>
            <a:r>
              <a:rPr lang="en-GB" b="1" dirty="0"/>
              <a:t>S</a:t>
            </a:r>
            <a:r>
              <a:rPr lang="en-GB" dirty="0"/>
              <a:t>tudy</a:t>
            </a:r>
          </a:p>
          <a:p>
            <a:pPr algn="l">
              <a:lnSpc>
                <a:spcPct val="110000"/>
              </a:lnSpc>
            </a:pPr>
            <a:r>
              <a:rPr lang="en-GB" b="1" dirty="0"/>
              <a:t>A</a:t>
            </a:r>
            <a:r>
              <a:rPr lang="en-GB" dirty="0"/>
              <a:t>ssay</a:t>
            </a:r>
            <a:br>
              <a:rPr lang="en-GB" dirty="0"/>
            </a:br>
            <a:r>
              <a:rPr lang="en-GB" dirty="0">
                <a:hlinkClick r:id="rId9"/>
              </a:rPr>
              <a:t>https://isa-tools.org/</a:t>
            </a:r>
            <a:r>
              <a:rPr lang="en-GB" dirty="0"/>
              <a:t> </a:t>
            </a:r>
          </a:p>
        </p:txBody>
      </p:sp>
      <p:pic>
        <p:nvPicPr>
          <p:cNvPr id="3" name="Graphic 2">
            <a:extLst>
              <a:ext uri="{FF2B5EF4-FFF2-40B4-BE49-F238E27FC236}">
                <a16:creationId xmlns:a16="http://schemas.microsoft.com/office/drawing/2014/main" id="{55FBC8FC-A2B3-B694-3D38-DF80C8E4A5E5}"/>
              </a:ext>
            </a:extLst>
          </p:cNvPr>
          <p:cNvPicPr>
            <a:picLocks noChangeAspect="1"/>
          </p:cNvPicPr>
          <p:nvPr/>
        </p:nvPicPr>
        <p:blipFill rotWithShape="1">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t="-17192" r="47505"/>
          <a:stretch/>
        </p:blipFill>
        <p:spPr>
          <a:xfrm>
            <a:off x="5879260" y="5117388"/>
            <a:ext cx="858739" cy="510309"/>
          </a:xfrm>
          <a:prstGeom prst="rect">
            <a:avLst/>
          </a:prstGeom>
        </p:spPr>
      </p:pic>
      <p:pic>
        <p:nvPicPr>
          <p:cNvPr id="5" name="Graphic 4">
            <a:extLst>
              <a:ext uri="{FF2B5EF4-FFF2-40B4-BE49-F238E27FC236}">
                <a16:creationId xmlns:a16="http://schemas.microsoft.com/office/drawing/2014/main" id="{1C80D681-C038-1302-9CFA-D43184F919F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770190" y="2227922"/>
            <a:ext cx="1228169" cy="471418"/>
          </a:xfrm>
          <a:prstGeom prst="rect">
            <a:avLst/>
          </a:prstGeom>
        </p:spPr>
      </p:pic>
    </p:spTree>
    <p:extLst>
      <p:ext uri="{BB962C8B-B14F-4D97-AF65-F5344CB8AC3E}">
        <p14:creationId xmlns:p14="http://schemas.microsoft.com/office/powerpoint/2010/main" val="2575759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4AFB-3AEC-CB51-1F20-C9410BE76834}"/>
              </a:ext>
            </a:extLst>
          </p:cNvPr>
          <p:cNvSpPr>
            <a:spLocks noGrp="1"/>
          </p:cNvSpPr>
          <p:nvPr>
            <p:ph type="title"/>
          </p:nvPr>
        </p:nvSpPr>
        <p:spPr>
          <a:xfrm>
            <a:off x="1183533" y="404348"/>
            <a:ext cx="9824934" cy="676656"/>
          </a:xfrm>
        </p:spPr>
        <p:txBody>
          <a:bodyPr>
            <a:normAutofit fontScale="90000"/>
          </a:bodyPr>
          <a:lstStyle/>
          <a:p>
            <a:pPr algn="l"/>
            <a:r>
              <a:rPr lang="en-GB" dirty="0" err="1"/>
              <a:t>BioConnect</a:t>
            </a:r>
            <a:endParaRPr lang="en-GB" dirty="0"/>
          </a:p>
        </p:txBody>
      </p:sp>
      <p:pic>
        <p:nvPicPr>
          <p:cNvPr id="5" name="Google Shape;240;p9" descr="Image result for RO-Crate logo">
            <a:extLst>
              <a:ext uri="{FF2B5EF4-FFF2-40B4-BE49-F238E27FC236}">
                <a16:creationId xmlns:a16="http://schemas.microsoft.com/office/drawing/2014/main" id="{D7E731D0-9D1F-5FB3-410D-43C06708CDFD}"/>
              </a:ext>
            </a:extLst>
          </p:cNvPr>
          <p:cNvPicPr preferRelativeResize="0"/>
          <p:nvPr/>
        </p:nvPicPr>
        <p:blipFill rotWithShape="1">
          <a:blip r:embed="rId3">
            <a:alphaModFix/>
          </a:blip>
          <a:srcRect r="57910"/>
          <a:stretch/>
        </p:blipFill>
        <p:spPr>
          <a:xfrm>
            <a:off x="192711" y="189390"/>
            <a:ext cx="1074027" cy="800511"/>
          </a:xfrm>
          <a:prstGeom prst="rect">
            <a:avLst/>
          </a:prstGeom>
          <a:noFill/>
          <a:ln>
            <a:noFill/>
          </a:ln>
        </p:spPr>
      </p:pic>
      <p:sp>
        <p:nvSpPr>
          <p:cNvPr id="9" name="Google Shape;332;p14">
            <a:extLst>
              <a:ext uri="{FF2B5EF4-FFF2-40B4-BE49-F238E27FC236}">
                <a16:creationId xmlns:a16="http://schemas.microsoft.com/office/drawing/2014/main" id="{3E788F20-C0E2-AF6A-4006-22E7A746C363}"/>
              </a:ext>
            </a:extLst>
          </p:cNvPr>
          <p:cNvSpPr txBox="1"/>
          <p:nvPr/>
        </p:nvSpPr>
        <p:spPr>
          <a:xfrm>
            <a:off x="1257685" y="5498352"/>
            <a:ext cx="3102894" cy="52318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RO-Crate</a:t>
            </a:r>
            <a:endParaRPr kumimoji="0" sz="2800" b="0" i="1" u="none" strike="noStrike" kern="0" cap="none" spc="0" normalizeH="0" baseline="0" noProof="0" dirty="0">
              <a:ln>
                <a:noFill/>
              </a:ln>
              <a:effectLst/>
              <a:uLnTx/>
              <a:uFillTx/>
              <a:latin typeface="Corbel"/>
              <a:ea typeface="Corbel"/>
              <a:cs typeface="Corbel"/>
              <a:sym typeface="Corbel"/>
            </a:endParaRPr>
          </a:p>
        </p:txBody>
      </p:sp>
      <p:sp>
        <p:nvSpPr>
          <p:cNvPr id="11" name="Google Shape;341;p14">
            <a:extLst>
              <a:ext uri="{FF2B5EF4-FFF2-40B4-BE49-F238E27FC236}">
                <a16:creationId xmlns:a16="http://schemas.microsoft.com/office/drawing/2014/main" id="{8170F8F7-0D9C-D8D8-CCCD-FF46892B866D}"/>
              </a:ext>
            </a:extLst>
          </p:cNvPr>
          <p:cNvSpPr txBox="1"/>
          <p:nvPr/>
        </p:nvSpPr>
        <p:spPr>
          <a:xfrm>
            <a:off x="2712501" y="6315477"/>
            <a:ext cx="3000000" cy="631425"/>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115000"/>
              </a:lnSpc>
              <a:spcBef>
                <a:spcPts val="0"/>
              </a:spcBef>
              <a:spcAft>
                <a:spcPts val="1000"/>
              </a:spcAft>
              <a:buClr>
                <a:srgbClr val="000000"/>
              </a:buClr>
              <a:buSzTx/>
              <a:buFont typeface="Arial"/>
              <a:buNone/>
              <a:tabLst/>
              <a:defRPr/>
            </a:pPr>
            <a:r>
              <a:rPr kumimoji="0" lang="en-GB" sz="1800" b="0" i="1" u="none" strike="noStrike" kern="0" cap="none" spc="0" normalizeH="0" baseline="0" noProof="0" dirty="0">
                <a:ln>
                  <a:noFill/>
                </a:ln>
                <a:solidFill>
                  <a:srgbClr val="000000"/>
                </a:solidFill>
                <a:effectLst/>
                <a:uLnTx/>
                <a:uFillTx/>
                <a:latin typeface="Corbel"/>
                <a:ea typeface="Corbel"/>
                <a:cs typeface="Corbel"/>
                <a:sym typeface="Corbel"/>
              </a:rPr>
              <a:t>Abigail Miller</a:t>
            </a:r>
            <a:endParaRPr kumimoji="0" sz="1800" b="0" i="1" u="none" strike="noStrike" kern="0" cap="none" spc="0" normalizeH="0" baseline="0" noProof="0" dirty="0">
              <a:ln>
                <a:noFill/>
              </a:ln>
              <a:solidFill>
                <a:srgbClr val="000000"/>
              </a:solidFill>
              <a:effectLst/>
              <a:uLnTx/>
              <a:uFillTx/>
              <a:latin typeface="Corbel"/>
              <a:ea typeface="Corbel"/>
              <a:cs typeface="Corbel"/>
              <a:sym typeface="Corbel"/>
            </a:endParaRPr>
          </a:p>
        </p:txBody>
      </p:sp>
      <p:sp>
        <p:nvSpPr>
          <p:cNvPr id="18" name="TextBox 17">
            <a:extLst>
              <a:ext uri="{FF2B5EF4-FFF2-40B4-BE49-F238E27FC236}">
                <a16:creationId xmlns:a16="http://schemas.microsoft.com/office/drawing/2014/main" id="{F28D176A-ED62-CFA2-9DBC-066DF444A422}"/>
              </a:ext>
            </a:extLst>
          </p:cNvPr>
          <p:cNvSpPr txBox="1"/>
          <p:nvPr/>
        </p:nvSpPr>
        <p:spPr>
          <a:xfrm>
            <a:off x="4653011" y="6268887"/>
            <a:ext cx="6097508"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hlinkClick r:id="rId4"/>
              </a:rPr>
              <a:t>https://doi.org/10.5281/zenodo.7116702</a:t>
            </a: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hlinkClick r:id="rId5"/>
              </a:rPr>
              <a:t>https://bioconnect.jax.org/</a:t>
            </a:r>
            <a:r>
              <a:rPr lang="en-GB" dirty="0">
                <a:solidFill>
                  <a:srgbClr val="000000"/>
                </a:solidFill>
                <a:latin typeface="Corbel" panose="020B0503020204020204" pitchFamily="34" charset="0"/>
              </a:rPr>
              <a:t> </a:t>
            </a:r>
            <a:endParaRPr kumimoji="0" lang="en-GB" sz="1800" b="0" i="0" u="none" strike="noStrike" kern="1200" cap="none" spc="0" normalizeH="0" baseline="0" noProof="0" dirty="0">
              <a:ln>
                <a:noFill/>
              </a:ln>
              <a:solidFill>
                <a:srgbClr val="000000"/>
              </a:solidFill>
              <a:effectLst/>
              <a:uLnTx/>
              <a:uFillTx/>
              <a:latin typeface="Corbel" panose="020B0503020204020204" pitchFamily="34" charset="0"/>
              <a:ea typeface="+mn-ea"/>
              <a:cs typeface="+mn-cs"/>
            </a:endParaRPr>
          </a:p>
        </p:txBody>
      </p:sp>
      <p:pic>
        <p:nvPicPr>
          <p:cNvPr id="22" name="Picture 21" descr="Diagram&#10;&#10;Description automatically generated">
            <a:extLst>
              <a:ext uri="{FF2B5EF4-FFF2-40B4-BE49-F238E27FC236}">
                <a16:creationId xmlns:a16="http://schemas.microsoft.com/office/drawing/2014/main" id="{6F253134-8978-05C8-2563-F0E26EBDBBC0}"/>
              </a:ext>
            </a:extLst>
          </p:cNvPr>
          <p:cNvPicPr>
            <a:picLocks noChangeAspect="1"/>
          </p:cNvPicPr>
          <p:nvPr/>
        </p:nvPicPr>
        <p:blipFill>
          <a:blip r:embed="rId6"/>
          <a:stretch>
            <a:fillRect/>
          </a:stretch>
        </p:blipFill>
        <p:spPr>
          <a:xfrm>
            <a:off x="2141197" y="1350227"/>
            <a:ext cx="7518849" cy="2706784"/>
          </a:xfrm>
          <a:prstGeom prst="rect">
            <a:avLst/>
          </a:prstGeom>
          <a:ln>
            <a:noFill/>
          </a:ln>
          <a:effectLst>
            <a:outerShdw blurRad="292100" dist="139700" dir="2700000" algn="tl" rotWithShape="0">
              <a:srgbClr val="333333">
                <a:alpha val="65000"/>
              </a:srgbClr>
            </a:outerShdw>
          </a:effectLst>
        </p:spPr>
      </p:pic>
      <p:sp>
        <p:nvSpPr>
          <p:cNvPr id="32" name="TextBox 31">
            <a:extLst>
              <a:ext uri="{FF2B5EF4-FFF2-40B4-BE49-F238E27FC236}">
                <a16:creationId xmlns:a16="http://schemas.microsoft.com/office/drawing/2014/main" id="{7FB86734-11E1-5DAF-4CE8-4E52C3EF7FBA}"/>
              </a:ext>
            </a:extLst>
          </p:cNvPr>
          <p:cNvSpPr txBox="1"/>
          <p:nvPr/>
        </p:nvSpPr>
        <p:spPr>
          <a:xfrm>
            <a:off x="7904450" y="5498352"/>
            <a:ext cx="336711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Frictionless data </a:t>
            </a:r>
          </a:p>
        </p:txBody>
      </p:sp>
      <p:sp>
        <p:nvSpPr>
          <p:cNvPr id="34" name="TextBox 33">
            <a:extLst>
              <a:ext uri="{FF2B5EF4-FFF2-40B4-BE49-F238E27FC236}">
                <a16:creationId xmlns:a16="http://schemas.microsoft.com/office/drawing/2014/main" id="{35048F0A-0572-B6B6-FF30-F37B3DA78CF9}"/>
              </a:ext>
            </a:extLst>
          </p:cNvPr>
          <p:cNvSpPr txBox="1"/>
          <p:nvPr/>
        </p:nvSpPr>
        <p:spPr>
          <a:xfrm>
            <a:off x="1156455" y="4343096"/>
            <a:ext cx="26798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Packaging</a:t>
            </a:r>
            <a:endParaRPr kumimoji="0" lang="en-GB" sz="3200" b="0" i="0" u="none" strike="noStrike" kern="1200" cap="none" spc="0" normalizeH="0" baseline="0" noProof="0" dirty="0">
              <a:ln>
                <a:noFill/>
              </a:ln>
              <a:effectLst/>
              <a:uLnTx/>
              <a:uFillTx/>
              <a:latin typeface="Arial"/>
              <a:ea typeface="+mn-ea"/>
              <a:cs typeface="+mn-cs"/>
            </a:endParaRPr>
          </a:p>
        </p:txBody>
      </p:sp>
      <p:sp>
        <p:nvSpPr>
          <p:cNvPr id="36" name="TextBox 35">
            <a:extLst>
              <a:ext uri="{FF2B5EF4-FFF2-40B4-BE49-F238E27FC236}">
                <a16:creationId xmlns:a16="http://schemas.microsoft.com/office/drawing/2014/main" id="{41D4EC81-4E47-1199-0FC4-64224A69F540}"/>
              </a:ext>
            </a:extLst>
          </p:cNvPr>
          <p:cNvSpPr txBox="1"/>
          <p:nvPr/>
        </p:nvSpPr>
        <p:spPr>
          <a:xfrm>
            <a:off x="4653011" y="4343096"/>
            <a:ext cx="21189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Structure</a:t>
            </a:r>
            <a:endParaRPr kumimoji="0" lang="en-GB" sz="3200" b="0" i="0" u="none" strike="noStrike" kern="1200" cap="none" spc="0" normalizeH="0" baseline="0" noProof="0" dirty="0">
              <a:ln>
                <a:noFill/>
              </a:ln>
              <a:effectLst/>
              <a:uLnTx/>
              <a:uFillTx/>
              <a:latin typeface="Arial"/>
              <a:ea typeface="+mn-ea"/>
              <a:cs typeface="+mn-cs"/>
            </a:endParaRPr>
          </a:p>
        </p:txBody>
      </p:sp>
      <p:sp>
        <p:nvSpPr>
          <p:cNvPr id="38" name="TextBox 37">
            <a:extLst>
              <a:ext uri="{FF2B5EF4-FFF2-40B4-BE49-F238E27FC236}">
                <a16:creationId xmlns:a16="http://schemas.microsoft.com/office/drawing/2014/main" id="{124180CB-BAB3-DF3B-8798-40B3696B8FA1}"/>
              </a:ext>
            </a:extLst>
          </p:cNvPr>
          <p:cNvSpPr txBox="1"/>
          <p:nvPr/>
        </p:nvSpPr>
        <p:spPr>
          <a:xfrm>
            <a:off x="7806007" y="4343096"/>
            <a:ext cx="4008297"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effectLst/>
                <a:uLnTx/>
                <a:uFillTx/>
                <a:latin typeface="Corbel" panose="020B0503020204020204" pitchFamily="34" charset="0"/>
                <a:ea typeface="+mn-ea"/>
                <a:cs typeface="+mn-cs"/>
              </a:rPr>
              <a:t>File type </a:t>
            </a:r>
            <a:r>
              <a:rPr kumimoji="0" lang="en-US" sz="3200" b="0" i="0" u="none" strike="noStrike" kern="1200" cap="none" spc="0" normalizeH="0" baseline="0" noProof="0" dirty="0" err="1">
                <a:ln>
                  <a:noFill/>
                </a:ln>
                <a:effectLst/>
                <a:uLnTx/>
                <a:uFillTx/>
                <a:latin typeface="Corbel" panose="020B0503020204020204" pitchFamily="34" charset="0"/>
                <a:ea typeface="+mn-ea"/>
                <a:cs typeface="+mn-cs"/>
              </a:rPr>
              <a:t>defs</a:t>
            </a:r>
            <a:r>
              <a:rPr kumimoji="0" lang="en-US" sz="3200" b="0" i="0" u="none" strike="noStrike" kern="1200" cap="none" spc="0" normalizeH="0" baseline="0" noProof="0" dirty="0">
                <a:ln>
                  <a:noFill/>
                </a:ln>
                <a:effectLst/>
                <a:uLnTx/>
                <a:uFillTx/>
                <a:latin typeface="Corbel" panose="020B0503020204020204" pitchFamily="34" charset="0"/>
                <a:ea typeface="+mn-ea"/>
                <a:cs typeface="+mn-cs"/>
              </a:rPr>
              <a:t> for tabular data</a:t>
            </a:r>
          </a:p>
        </p:txBody>
      </p:sp>
      <p:sp>
        <p:nvSpPr>
          <p:cNvPr id="40" name="TextBox 39">
            <a:extLst>
              <a:ext uri="{FF2B5EF4-FFF2-40B4-BE49-F238E27FC236}">
                <a16:creationId xmlns:a16="http://schemas.microsoft.com/office/drawing/2014/main" id="{8B9F0AE3-BA2E-1FF3-E033-C02678867422}"/>
              </a:ext>
            </a:extLst>
          </p:cNvPr>
          <p:cNvSpPr txBox="1"/>
          <p:nvPr/>
        </p:nvSpPr>
        <p:spPr>
          <a:xfrm>
            <a:off x="4653012" y="5498352"/>
            <a:ext cx="2118979"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2800" b="0" i="1" u="none" strike="noStrike" kern="0" cap="none" spc="0" normalizeH="0" baseline="0" noProof="0" dirty="0">
                <a:ln>
                  <a:noFill/>
                </a:ln>
                <a:effectLst/>
                <a:uLnTx/>
                <a:uFillTx/>
                <a:latin typeface="Corbel"/>
                <a:ea typeface="Corbel"/>
                <a:cs typeface="Corbel"/>
                <a:sym typeface="Corbel"/>
              </a:rPr>
              <a:t>ISA format</a:t>
            </a:r>
          </a:p>
        </p:txBody>
      </p:sp>
      <p:sp>
        <p:nvSpPr>
          <p:cNvPr id="41" name="TextBox 40">
            <a:extLst>
              <a:ext uri="{FF2B5EF4-FFF2-40B4-BE49-F238E27FC236}">
                <a16:creationId xmlns:a16="http://schemas.microsoft.com/office/drawing/2014/main" id="{AF78C006-85AB-471D-9938-2B4F6990B225}"/>
              </a:ext>
            </a:extLst>
          </p:cNvPr>
          <p:cNvSpPr txBox="1"/>
          <p:nvPr/>
        </p:nvSpPr>
        <p:spPr>
          <a:xfrm>
            <a:off x="3537038" y="3812878"/>
            <a:ext cx="8162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dirty="0">
                <a:ln>
                  <a:noFill/>
                </a:ln>
                <a:solidFill>
                  <a:schemeClr val="accent2"/>
                </a:solidFill>
                <a:effectLst/>
                <a:uLnTx/>
                <a:uFillTx/>
                <a:latin typeface="Corbel" panose="020B0503020204020204" pitchFamily="34" charset="0"/>
                <a:ea typeface="+mn-ea"/>
                <a:cs typeface="+mn-cs"/>
              </a:rPr>
              <a:t>+</a:t>
            </a:r>
          </a:p>
        </p:txBody>
      </p:sp>
      <p:sp>
        <p:nvSpPr>
          <p:cNvPr id="42" name="TextBox 41">
            <a:extLst>
              <a:ext uri="{FF2B5EF4-FFF2-40B4-BE49-F238E27FC236}">
                <a16:creationId xmlns:a16="http://schemas.microsoft.com/office/drawing/2014/main" id="{E991347F-BD0D-8DAF-B5B5-E45B27D3F45E}"/>
              </a:ext>
            </a:extLst>
          </p:cNvPr>
          <p:cNvSpPr txBox="1"/>
          <p:nvPr/>
        </p:nvSpPr>
        <p:spPr>
          <a:xfrm>
            <a:off x="6771991" y="3812878"/>
            <a:ext cx="816249"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600" b="0" i="0" u="none" strike="noStrike" kern="1200" cap="none" spc="0" normalizeH="0" baseline="0" noProof="0" dirty="0">
                <a:ln>
                  <a:noFill/>
                </a:ln>
                <a:solidFill>
                  <a:schemeClr val="accent2"/>
                </a:solidFill>
                <a:effectLst/>
                <a:uLnTx/>
                <a:uFillTx/>
                <a:latin typeface="Corbel" panose="020B0503020204020204" pitchFamily="34" charset="0"/>
                <a:ea typeface="+mn-ea"/>
                <a:cs typeface="+mn-cs"/>
              </a:rPr>
              <a:t>+</a:t>
            </a:r>
          </a:p>
        </p:txBody>
      </p:sp>
      <p:pic>
        <p:nvPicPr>
          <p:cNvPr id="4" name="Graphic 3">
            <a:extLst>
              <a:ext uri="{FF2B5EF4-FFF2-40B4-BE49-F238E27FC236}">
                <a16:creationId xmlns:a16="http://schemas.microsoft.com/office/drawing/2014/main" id="{52DBA24F-A228-930B-A208-A1E2CE3A5983}"/>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2693" b="26451"/>
          <a:stretch/>
        </p:blipFill>
        <p:spPr>
          <a:xfrm>
            <a:off x="7604300" y="24700"/>
            <a:ext cx="4411709" cy="1361279"/>
          </a:xfrm>
          <a:prstGeom prst="rect">
            <a:avLst/>
          </a:prstGeom>
        </p:spPr>
      </p:pic>
    </p:spTree>
    <p:extLst>
      <p:ext uri="{BB962C8B-B14F-4D97-AF65-F5344CB8AC3E}">
        <p14:creationId xmlns:p14="http://schemas.microsoft.com/office/powerpoint/2010/main" val="402383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03CCF1-A40C-4802-3D8F-0AF6F66888D3}"/>
              </a:ext>
            </a:extLst>
          </p:cNvPr>
          <p:cNvSpPr>
            <a:spLocks noGrp="1"/>
          </p:cNvSpPr>
          <p:nvPr>
            <p:ph type="sldNum" sz="quarter" idx="12"/>
          </p:nvPr>
        </p:nvSpPr>
        <p:spPr/>
        <p:txBody>
          <a:bodyPr/>
          <a:lstStyle/>
          <a:p>
            <a:fld id="{58FB4751-880F-D840-AAA9-3A15815CC996}" type="slidenum">
              <a:rPr lang="en-US" smtClean="0"/>
              <a:t>24</a:t>
            </a:fld>
            <a:endParaRPr lang="en-US" dirty="0"/>
          </a:p>
        </p:txBody>
      </p:sp>
      <p:sp>
        <p:nvSpPr>
          <p:cNvPr id="3" name="Title 2">
            <a:extLst>
              <a:ext uri="{FF2B5EF4-FFF2-40B4-BE49-F238E27FC236}">
                <a16:creationId xmlns:a16="http://schemas.microsoft.com/office/drawing/2014/main" id="{0CBF56CD-44CB-A69C-76C7-7FFA945994EC}"/>
              </a:ext>
            </a:extLst>
          </p:cNvPr>
          <p:cNvSpPr>
            <a:spLocks noGrp="1"/>
          </p:cNvSpPr>
          <p:nvPr>
            <p:ph type="title"/>
          </p:nvPr>
        </p:nvSpPr>
        <p:spPr>
          <a:xfrm>
            <a:off x="255576" y="84884"/>
            <a:ext cx="5814576" cy="2303807"/>
          </a:xfrm>
        </p:spPr>
        <p:txBody>
          <a:bodyPr/>
          <a:lstStyle/>
          <a:p>
            <a:r>
              <a:rPr lang="en-GB" dirty="0"/>
              <a:t>Building an </a:t>
            </a:r>
            <a:br>
              <a:rPr lang="en-GB" dirty="0"/>
            </a:br>
            <a:r>
              <a:rPr lang="en-GB" dirty="0"/>
              <a:t>EOSC ecosystem of</a:t>
            </a:r>
            <a:br>
              <a:rPr lang="en-GB" dirty="0"/>
            </a:br>
            <a:r>
              <a:rPr lang="en-GB" dirty="0"/>
              <a:t>FAIR Workflows </a:t>
            </a:r>
          </a:p>
        </p:txBody>
      </p:sp>
      <p:pic>
        <p:nvPicPr>
          <p:cNvPr id="5" name="Google Shape;291;g17de86e32ee_0_15">
            <a:extLst>
              <a:ext uri="{FF2B5EF4-FFF2-40B4-BE49-F238E27FC236}">
                <a16:creationId xmlns:a16="http://schemas.microsoft.com/office/drawing/2014/main" id="{F0987BF1-0F08-17D5-782B-619767D2A0B7}"/>
              </a:ext>
            </a:extLst>
          </p:cNvPr>
          <p:cNvPicPr preferRelativeResize="0"/>
          <p:nvPr/>
        </p:nvPicPr>
        <p:blipFill rotWithShape="1">
          <a:blip r:embed="rId3">
            <a:clrChange>
              <a:clrFrom>
                <a:srgbClr val="FFFFFF"/>
              </a:clrFrom>
              <a:clrTo>
                <a:srgbClr val="FFFFFF">
                  <a:alpha val="0"/>
                </a:srgbClr>
              </a:clrTo>
            </a:clrChange>
            <a:alphaModFix/>
          </a:blip>
          <a:srcRect t="8113"/>
          <a:stretch/>
        </p:blipFill>
        <p:spPr>
          <a:xfrm>
            <a:off x="6939150" y="2251618"/>
            <a:ext cx="1753764" cy="1503620"/>
          </a:xfrm>
          <a:prstGeom prst="rect">
            <a:avLst/>
          </a:prstGeom>
          <a:noFill/>
          <a:ln>
            <a:noFill/>
          </a:ln>
        </p:spPr>
      </p:pic>
      <p:pic>
        <p:nvPicPr>
          <p:cNvPr id="6" name="Google Shape;292;g17de86e32ee_0_15" descr="Card image cap">
            <a:extLst>
              <a:ext uri="{FF2B5EF4-FFF2-40B4-BE49-F238E27FC236}">
                <a16:creationId xmlns:a16="http://schemas.microsoft.com/office/drawing/2014/main" id="{BFEC8961-E8A6-39A5-B323-AF436B63302C}"/>
              </a:ext>
            </a:extLst>
          </p:cNvPr>
          <p:cNvPicPr preferRelativeResize="0"/>
          <p:nvPr/>
        </p:nvPicPr>
        <p:blipFill rotWithShape="1">
          <a:blip r:embed="rId4">
            <a:alphaModFix/>
          </a:blip>
          <a:srcRect/>
          <a:stretch/>
        </p:blipFill>
        <p:spPr>
          <a:xfrm>
            <a:off x="10412505" y="3536121"/>
            <a:ext cx="971287" cy="728688"/>
          </a:xfrm>
          <a:prstGeom prst="rect">
            <a:avLst/>
          </a:prstGeom>
          <a:noFill/>
          <a:ln>
            <a:noFill/>
          </a:ln>
        </p:spPr>
      </p:pic>
      <p:pic>
        <p:nvPicPr>
          <p:cNvPr id="7" name="Google Shape;293;g17de86e32ee_0_15">
            <a:extLst>
              <a:ext uri="{FF2B5EF4-FFF2-40B4-BE49-F238E27FC236}">
                <a16:creationId xmlns:a16="http://schemas.microsoft.com/office/drawing/2014/main" id="{BAFFB3F6-3EE2-E9E4-A233-1F0FD62AC123}"/>
              </a:ext>
            </a:extLst>
          </p:cNvPr>
          <p:cNvPicPr preferRelativeResize="0"/>
          <p:nvPr/>
        </p:nvPicPr>
        <p:blipFill rotWithShape="1">
          <a:blip r:embed="rId5">
            <a:alphaModFix/>
          </a:blip>
          <a:srcRect/>
          <a:stretch/>
        </p:blipFill>
        <p:spPr>
          <a:xfrm>
            <a:off x="9523646" y="3499826"/>
            <a:ext cx="999268" cy="751255"/>
          </a:xfrm>
          <a:prstGeom prst="rect">
            <a:avLst/>
          </a:prstGeom>
          <a:noFill/>
          <a:ln>
            <a:noFill/>
          </a:ln>
        </p:spPr>
      </p:pic>
      <p:cxnSp>
        <p:nvCxnSpPr>
          <p:cNvPr id="8" name="Google Shape;294;g17de86e32ee_0_15">
            <a:extLst>
              <a:ext uri="{FF2B5EF4-FFF2-40B4-BE49-F238E27FC236}">
                <a16:creationId xmlns:a16="http://schemas.microsoft.com/office/drawing/2014/main" id="{E748004A-0B4C-205B-A83D-205552E267EC}"/>
              </a:ext>
            </a:extLst>
          </p:cNvPr>
          <p:cNvCxnSpPr/>
          <p:nvPr/>
        </p:nvCxnSpPr>
        <p:spPr>
          <a:xfrm>
            <a:off x="8767410" y="3230898"/>
            <a:ext cx="713602" cy="347712"/>
          </a:xfrm>
          <a:prstGeom prst="straightConnector1">
            <a:avLst/>
          </a:prstGeom>
          <a:noFill/>
          <a:ln w="12700" cap="flat" cmpd="sng">
            <a:solidFill>
              <a:srgbClr val="CC0066"/>
            </a:solidFill>
            <a:prstDash val="solid"/>
            <a:round/>
            <a:headEnd type="triangle" w="med" len="med"/>
            <a:tailEnd type="triangle" w="med" len="med"/>
          </a:ln>
        </p:spPr>
      </p:cxnSp>
      <p:pic>
        <p:nvPicPr>
          <p:cNvPr id="9" name="Google Shape;295;g17de86e32ee_0_15">
            <a:extLst>
              <a:ext uri="{FF2B5EF4-FFF2-40B4-BE49-F238E27FC236}">
                <a16:creationId xmlns:a16="http://schemas.microsoft.com/office/drawing/2014/main" id="{CD0E334E-3E4A-548C-9DBA-ED14AFFDC737}"/>
              </a:ext>
            </a:extLst>
          </p:cNvPr>
          <p:cNvPicPr preferRelativeResize="0"/>
          <p:nvPr/>
        </p:nvPicPr>
        <p:blipFill rotWithShape="1">
          <a:blip r:embed="rId6">
            <a:alphaModFix/>
          </a:blip>
          <a:srcRect/>
          <a:stretch/>
        </p:blipFill>
        <p:spPr>
          <a:xfrm>
            <a:off x="10067730" y="1987715"/>
            <a:ext cx="830419" cy="431014"/>
          </a:xfrm>
          <a:prstGeom prst="rect">
            <a:avLst/>
          </a:prstGeom>
          <a:noFill/>
          <a:ln>
            <a:noFill/>
          </a:ln>
        </p:spPr>
      </p:pic>
      <p:cxnSp>
        <p:nvCxnSpPr>
          <p:cNvPr id="10" name="Google Shape;296;g17de86e32ee_0_15">
            <a:extLst>
              <a:ext uri="{FF2B5EF4-FFF2-40B4-BE49-F238E27FC236}">
                <a16:creationId xmlns:a16="http://schemas.microsoft.com/office/drawing/2014/main" id="{8BEF1055-DF17-B706-FB8C-055ED9698FBB}"/>
              </a:ext>
            </a:extLst>
          </p:cNvPr>
          <p:cNvCxnSpPr/>
          <p:nvPr/>
        </p:nvCxnSpPr>
        <p:spPr>
          <a:xfrm rot="10800000" flipH="1">
            <a:off x="10288524" y="2458725"/>
            <a:ext cx="305940" cy="946054"/>
          </a:xfrm>
          <a:prstGeom prst="straightConnector1">
            <a:avLst/>
          </a:prstGeom>
          <a:noFill/>
          <a:ln w="12700" cap="flat" cmpd="sng">
            <a:solidFill>
              <a:srgbClr val="CC0066"/>
            </a:solidFill>
            <a:prstDash val="solid"/>
            <a:round/>
            <a:headEnd type="triangle" w="med" len="med"/>
            <a:tailEnd type="triangle" w="med" len="med"/>
          </a:ln>
        </p:spPr>
      </p:cxnSp>
      <p:pic>
        <p:nvPicPr>
          <p:cNvPr id="11" name="Google Shape;297;g17de86e32ee_0_15" descr="Galaxy Europe | The Galaxy Genome Annotation Project - Scaling Genome  Annotation for the Masses">
            <a:extLst>
              <a:ext uri="{FF2B5EF4-FFF2-40B4-BE49-F238E27FC236}">
                <a16:creationId xmlns:a16="http://schemas.microsoft.com/office/drawing/2014/main" id="{8413EC95-2A55-6D34-3161-765FCE34EC76}"/>
              </a:ext>
            </a:extLst>
          </p:cNvPr>
          <p:cNvPicPr preferRelativeResize="0"/>
          <p:nvPr/>
        </p:nvPicPr>
        <p:blipFill rotWithShape="1">
          <a:blip r:embed="rId7">
            <a:alphaModFix/>
          </a:blip>
          <a:srcRect/>
          <a:stretch/>
        </p:blipFill>
        <p:spPr>
          <a:xfrm>
            <a:off x="6877911" y="988422"/>
            <a:ext cx="1355617" cy="430675"/>
          </a:xfrm>
          <a:prstGeom prst="rect">
            <a:avLst/>
          </a:prstGeom>
          <a:noFill/>
          <a:ln>
            <a:noFill/>
          </a:ln>
        </p:spPr>
      </p:pic>
      <p:cxnSp>
        <p:nvCxnSpPr>
          <p:cNvPr id="12" name="Google Shape;298;g17de86e32ee_0_15">
            <a:extLst>
              <a:ext uri="{FF2B5EF4-FFF2-40B4-BE49-F238E27FC236}">
                <a16:creationId xmlns:a16="http://schemas.microsoft.com/office/drawing/2014/main" id="{712F753A-86E0-5CFA-913F-ABD99B7A8454}"/>
              </a:ext>
            </a:extLst>
          </p:cNvPr>
          <p:cNvCxnSpPr/>
          <p:nvPr/>
        </p:nvCxnSpPr>
        <p:spPr>
          <a:xfrm>
            <a:off x="8091881" y="1377170"/>
            <a:ext cx="0" cy="877595"/>
          </a:xfrm>
          <a:prstGeom prst="straightConnector1">
            <a:avLst/>
          </a:prstGeom>
          <a:noFill/>
          <a:ln w="12700" cap="flat" cmpd="sng">
            <a:solidFill>
              <a:srgbClr val="CC0066"/>
            </a:solidFill>
            <a:prstDash val="solid"/>
            <a:round/>
            <a:headEnd type="triangle" w="med" len="med"/>
            <a:tailEnd type="triangle" w="med" len="med"/>
          </a:ln>
        </p:spPr>
      </p:cxnSp>
      <p:pic>
        <p:nvPicPr>
          <p:cNvPr id="13" name="Google Shape;299;g17de86e32ee_0_15" descr="Image result for eosclife">
            <a:extLst>
              <a:ext uri="{FF2B5EF4-FFF2-40B4-BE49-F238E27FC236}">
                <a16:creationId xmlns:a16="http://schemas.microsoft.com/office/drawing/2014/main" id="{490DB489-97E8-5C82-3AE0-B8C5301D6EC9}"/>
              </a:ext>
            </a:extLst>
          </p:cNvPr>
          <p:cNvPicPr preferRelativeResize="0"/>
          <p:nvPr/>
        </p:nvPicPr>
        <p:blipFill rotWithShape="1">
          <a:blip r:embed="rId8">
            <a:alphaModFix/>
          </a:blip>
          <a:srcRect/>
          <a:stretch/>
        </p:blipFill>
        <p:spPr>
          <a:xfrm>
            <a:off x="11027068" y="2007230"/>
            <a:ext cx="1164932" cy="1133137"/>
          </a:xfrm>
          <a:prstGeom prst="rect">
            <a:avLst/>
          </a:prstGeom>
          <a:noFill/>
          <a:ln>
            <a:noFill/>
          </a:ln>
        </p:spPr>
      </p:pic>
      <p:cxnSp>
        <p:nvCxnSpPr>
          <p:cNvPr id="14" name="Google Shape;300;g17de86e32ee_0_15">
            <a:extLst>
              <a:ext uri="{FF2B5EF4-FFF2-40B4-BE49-F238E27FC236}">
                <a16:creationId xmlns:a16="http://schemas.microsoft.com/office/drawing/2014/main" id="{2DB52484-1230-1C7F-0968-DD3BCA57360A}"/>
              </a:ext>
            </a:extLst>
          </p:cNvPr>
          <p:cNvCxnSpPr>
            <a:endCxn id="16" idx="0"/>
          </p:cNvCxnSpPr>
          <p:nvPr/>
        </p:nvCxnSpPr>
        <p:spPr>
          <a:xfrm>
            <a:off x="7862626" y="3747075"/>
            <a:ext cx="574362" cy="655585"/>
          </a:xfrm>
          <a:prstGeom prst="straightConnector1">
            <a:avLst/>
          </a:prstGeom>
          <a:noFill/>
          <a:ln w="12700" cap="flat" cmpd="sng">
            <a:solidFill>
              <a:srgbClr val="CC0066"/>
            </a:solidFill>
            <a:prstDash val="dash"/>
            <a:round/>
            <a:headEnd type="triangle" w="med" len="med"/>
            <a:tailEnd type="triangle" w="med" len="med"/>
          </a:ln>
        </p:spPr>
      </p:cxnSp>
      <p:pic>
        <p:nvPicPr>
          <p:cNvPr id="15" name="Google Shape;302;g17de86e32ee_0_15">
            <a:extLst>
              <a:ext uri="{FF2B5EF4-FFF2-40B4-BE49-F238E27FC236}">
                <a16:creationId xmlns:a16="http://schemas.microsoft.com/office/drawing/2014/main" id="{D3DB53D4-BDF3-2685-4BA5-82934239C352}"/>
              </a:ext>
            </a:extLst>
          </p:cNvPr>
          <p:cNvPicPr preferRelativeResize="0"/>
          <p:nvPr/>
        </p:nvPicPr>
        <p:blipFill rotWithShape="1">
          <a:blip r:embed="rId9">
            <a:alphaModFix/>
          </a:blip>
          <a:srcRect/>
          <a:stretch/>
        </p:blipFill>
        <p:spPr>
          <a:xfrm>
            <a:off x="9002020" y="2743861"/>
            <a:ext cx="1288273" cy="379725"/>
          </a:xfrm>
          <a:prstGeom prst="rect">
            <a:avLst/>
          </a:prstGeom>
          <a:noFill/>
          <a:ln>
            <a:noFill/>
          </a:ln>
        </p:spPr>
      </p:pic>
      <p:pic>
        <p:nvPicPr>
          <p:cNvPr id="16" name="Google Shape;301;g17de86e32ee_0_15">
            <a:extLst>
              <a:ext uri="{FF2B5EF4-FFF2-40B4-BE49-F238E27FC236}">
                <a16:creationId xmlns:a16="http://schemas.microsoft.com/office/drawing/2014/main" id="{CA992107-12E7-1169-C092-A3F3794435D1}"/>
              </a:ext>
            </a:extLst>
          </p:cNvPr>
          <p:cNvPicPr preferRelativeResize="0"/>
          <p:nvPr/>
        </p:nvPicPr>
        <p:blipFill rotWithShape="1">
          <a:blip r:embed="rId10">
            <a:alphaModFix/>
          </a:blip>
          <a:srcRect/>
          <a:stretch/>
        </p:blipFill>
        <p:spPr>
          <a:xfrm>
            <a:off x="7808447" y="4402660"/>
            <a:ext cx="1257082" cy="440717"/>
          </a:xfrm>
          <a:prstGeom prst="rect">
            <a:avLst/>
          </a:prstGeom>
          <a:noFill/>
          <a:ln>
            <a:noFill/>
          </a:ln>
        </p:spPr>
      </p:pic>
      <p:cxnSp>
        <p:nvCxnSpPr>
          <p:cNvPr id="17" name="Google Shape;303;g17de86e32ee_0_15">
            <a:extLst>
              <a:ext uri="{FF2B5EF4-FFF2-40B4-BE49-F238E27FC236}">
                <a16:creationId xmlns:a16="http://schemas.microsoft.com/office/drawing/2014/main" id="{19451C8D-4590-BBDA-149F-DE31FFE861D3}"/>
              </a:ext>
            </a:extLst>
          </p:cNvPr>
          <p:cNvCxnSpPr/>
          <p:nvPr/>
        </p:nvCxnSpPr>
        <p:spPr>
          <a:xfrm rot="10800000" flipH="1">
            <a:off x="8767410" y="2184092"/>
            <a:ext cx="1127452" cy="539939"/>
          </a:xfrm>
          <a:prstGeom prst="straightConnector1">
            <a:avLst/>
          </a:prstGeom>
          <a:noFill/>
          <a:ln w="12700" cap="flat" cmpd="sng">
            <a:solidFill>
              <a:srgbClr val="CC0066"/>
            </a:solidFill>
            <a:prstDash val="solid"/>
            <a:round/>
            <a:headEnd type="triangle" w="med" len="med"/>
            <a:tailEnd type="triangle" w="med" len="med"/>
          </a:ln>
        </p:spPr>
      </p:cxnSp>
      <p:pic>
        <p:nvPicPr>
          <p:cNvPr id="20" name="Google Shape;311;g17de86e32ee_0_15">
            <a:extLst>
              <a:ext uri="{FF2B5EF4-FFF2-40B4-BE49-F238E27FC236}">
                <a16:creationId xmlns:a16="http://schemas.microsoft.com/office/drawing/2014/main" id="{4583E54F-F97D-82D5-DDC9-CD13CB26E5CC}"/>
              </a:ext>
            </a:extLst>
          </p:cNvPr>
          <p:cNvPicPr preferRelativeResize="0"/>
          <p:nvPr/>
        </p:nvPicPr>
        <p:blipFill rotWithShape="1">
          <a:blip r:embed="rId11">
            <a:alphaModFix/>
          </a:blip>
          <a:srcRect/>
          <a:stretch/>
        </p:blipFill>
        <p:spPr>
          <a:xfrm>
            <a:off x="6315540" y="852860"/>
            <a:ext cx="472224" cy="547675"/>
          </a:xfrm>
          <a:prstGeom prst="rect">
            <a:avLst/>
          </a:prstGeom>
          <a:noFill/>
          <a:ln>
            <a:noFill/>
          </a:ln>
        </p:spPr>
      </p:pic>
      <p:pic>
        <p:nvPicPr>
          <p:cNvPr id="21" name="Google Shape;312;g17de86e32ee_0_15">
            <a:extLst>
              <a:ext uri="{FF2B5EF4-FFF2-40B4-BE49-F238E27FC236}">
                <a16:creationId xmlns:a16="http://schemas.microsoft.com/office/drawing/2014/main" id="{B3B2FFA1-E4AB-3889-9C81-ABBED4207DCC}"/>
              </a:ext>
            </a:extLst>
          </p:cNvPr>
          <p:cNvPicPr preferRelativeResize="0"/>
          <p:nvPr/>
        </p:nvPicPr>
        <p:blipFill rotWithShape="1">
          <a:blip r:embed="rId12">
            <a:alphaModFix/>
          </a:blip>
          <a:srcRect/>
          <a:stretch/>
        </p:blipFill>
        <p:spPr>
          <a:xfrm>
            <a:off x="6722670" y="427121"/>
            <a:ext cx="3442571" cy="468543"/>
          </a:xfrm>
          <a:prstGeom prst="rect">
            <a:avLst/>
          </a:prstGeom>
          <a:noFill/>
          <a:ln>
            <a:noFill/>
          </a:ln>
        </p:spPr>
      </p:pic>
      <p:pic>
        <p:nvPicPr>
          <p:cNvPr id="22" name="Google Shape;313;g17de86e32ee_0_15">
            <a:extLst>
              <a:ext uri="{FF2B5EF4-FFF2-40B4-BE49-F238E27FC236}">
                <a16:creationId xmlns:a16="http://schemas.microsoft.com/office/drawing/2014/main" id="{9FBA8291-EEC2-A315-7F19-44024E6CA81A}"/>
              </a:ext>
            </a:extLst>
          </p:cNvPr>
          <p:cNvPicPr preferRelativeResize="0"/>
          <p:nvPr/>
        </p:nvPicPr>
        <p:blipFill rotWithShape="1">
          <a:blip r:embed="rId13">
            <a:alphaModFix/>
          </a:blip>
          <a:srcRect/>
          <a:stretch/>
        </p:blipFill>
        <p:spPr>
          <a:xfrm>
            <a:off x="8304428" y="5007226"/>
            <a:ext cx="2508427" cy="306440"/>
          </a:xfrm>
          <a:prstGeom prst="rect">
            <a:avLst/>
          </a:prstGeom>
          <a:noFill/>
          <a:ln>
            <a:noFill/>
          </a:ln>
        </p:spPr>
      </p:pic>
      <p:pic>
        <p:nvPicPr>
          <p:cNvPr id="23" name="Google Shape;314;g17de86e32ee_0_15">
            <a:extLst>
              <a:ext uri="{FF2B5EF4-FFF2-40B4-BE49-F238E27FC236}">
                <a16:creationId xmlns:a16="http://schemas.microsoft.com/office/drawing/2014/main" id="{55B8F177-0EC8-BD04-9532-9769A6DCB2EF}"/>
              </a:ext>
            </a:extLst>
          </p:cNvPr>
          <p:cNvPicPr preferRelativeResize="0"/>
          <p:nvPr/>
        </p:nvPicPr>
        <p:blipFill rotWithShape="1">
          <a:blip r:embed="rId14">
            <a:alphaModFix/>
          </a:blip>
          <a:srcRect/>
          <a:stretch/>
        </p:blipFill>
        <p:spPr>
          <a:xfrm>
            <a:off x="6122070" y="1682129"/>
            <a:ext cx="1631904" cy="267649"/>
          </a:xfrm>
          <a:prstGeom prst="rect">
            <a:avLst/>
          </a:prstGeom>
          <a:noFill/>
          <a:ln>
            <a:noFill/>
          </a:ln>
        </p:spPr>
      </p:pic>
      <p:cxnSp>
        <p:nvCxnSpPr>
          <p:cNvPr id="24" name="Google Shape;315;g17de86e32ee_0_15">
            <a:extLst>
              <a:ext uri="{FF2B5EF4-FFF2-40B4-BE49-F238E27FC236}">
                <a16:creationId xmlns:a16="http://schemas.microsoft.com/office/drawing/2014/main" id="{D896A16A-2EF8-B084-4B82-35F6CA5211CD}"/>
              </a:ext>
            </a:extLst>
          </p:cNvPr>
          <p:cNvCxnSpPr/>
          <p:nvPr/>
        </p:nvCxnSpPr>
        <p:spPr>
          <a:xfrm>
            <a:off x="7054713" y="2070162"/>
            <a:ext cx="361635" cy="425840"/>
          </a:xfrm>
          <a:prstGeom prst="straightConnector1">
            <a:avLst/>
          </a:prstGeom>
          <a:noFill/>
          <a:ln w="12700" cap="flat" cmpd="sng">
            <a:solidFill>
              <a:srgbClr val="CC0066"/>
            </a:solidFill>
            <a:prstDash val="solid"/>
            <a:round/>
            <a:headEnd type="triangle" w="med" len="med"/>
            <a:tailEnd type="triangle" w="med" len="med"/>
          </a:ln>
        </p:spPr>
      </p:cxnSp>
      <p:pic>
        <p:nvPicPr>
          <p:cNvPr id="28" name="Google Shape;319;g17de86e32ee_0_15">
            <a:extLst>
              <a:ext uri="{FF2B5EF4-FFF2-40B4-BE49-F238E27FC236}">
                <a16:creationId xmlns:a16="http://schemas.microsoft.com/office/drawing/2014/main" id="{E324C060-38D6-EA0E-CD6B-F6049B30424D}"/>
              </a:ext>
            </a:extLst>
          </p:cNvPr>
          <p:cNvPicPr preferRelativeResize="0"/>
          <p:nvPr/>
        </p:nvPicPr>
        <p:blipFill rotWithShape="1">
          <a:blip r:embed="rId15">
            <a:clrChange>
              <a:clrFrom>
                <a:srgbClr val="FFFFFF"/>
              </a:clrFrom>
              <a:clrTo>
                <a:srgbClr val="FFFFFF">
                  <a:alpha val="0"/>
                </a:srgbClr>
              </a:clrTo>
            </a:clrChange>
            <a:alphaModFix/>
          </a:blip>
          <a:srcRect/>
          <a:stretch/>
        </p:blipFill>
        <p:spPr>
          <a:xfrm>
            <a:off x="6505242" y="3138534"/>
            <a:ext cx="382269" cy="382269"/>
          </a:xfrm>
          <a:prstGeom prst="rect">
            <a:avLst/>
          </a:prstGeom>
          <a:noFill/>
          <a:ln>
            <a:noFill/>
          </a:ln>
        </p:spPr>
      </p:pic>
      <p:pic>
        <p:nvPicPr>
          <p:cNvPr id="31" name="Picture 30" descr="Logo&#10;&#10;Description automatically generated">
            <a:extLst>
              <a:ext uri="{FF2B5EF4-FFF2-40B4-BE49-F238E27FC236}">
                <a16:creationId xmlns:a16="http://schemas.microsoft.com/office/drawing/2014/main" id="{6B3D86B7-1C70-A8BE-C16B-11429AF13213}"/>
              </a:ext>
            </a:extLst>
          </p:cNvPr>
          <p:cNvPicPr>
            <a:picLocks noChangeAspect="1"/>
          </p:cNvPicPr>
          <p:nvPr/>
        </p:nvPicPr>
        <p:blipFill rotWithShape="1">
          <a:blip r:embed="rId16"/>
          <a:srcRect l="12977" t="23210" r="11921" b="16957"/>
          <a:stretch/>
        </p:blipFill>
        <p:spPr>
          <a:xfrm>
            <a:off x="10898148" y="3092900"/>
            <a:ext cx="1280505" cy="306440"/>
          </a:xfrm>
          <a:prstGeom prst="rect">
            <a:avLst/>
          </a:prstGeom>
        </p:spPr>
      </p:pic>
      <p:sp>
        <p:nvSpPr>
          <p:cNvPr id="32" name="Text Placeholder 26">
            <a:extLst>
              <a:ext uri="{FF2B5EF4-FFF2-40B4-BE49-F238E27FC236}">
                <a16:creationId xmlns:a16="http://schemas.microsoft.com/office/drawing/2014/main" id="{B5C49564-D620-5230-B6EB-B29A26BACFAD}"/>
              </a:ext>
            </a:extLst>
          </p:cNvPr>
          <p:cNvSpPr txBox="1">
            <a:spLocks/>
          </p:cNvSpPr>
          <p:nvPr/>
        </p:nvSpPr>
        <p:spPr>
          <a:xfrm>
            <a:off x="333116" y="1369389"/>
            <a:ext cx="4572000" cy="40707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GB" sz="1800" dirty="0">
              <a:solidFill>
                <a:schemeClr val="accent6">
                  <a:lumMod val="10000"/>
                </a:schemeClr>
              </a:solidFill>
            </a:endParaRPr>
          </a:p>
        </p:txBody>
      </p:sp>
      <p:sp>
        <p:nvSpPr>
          <p:cNvPr id="33" name="Text Placeholder 26">
            <a:extLst>
              <a:ext uri="{FF2B5EF4-FFF2-40B4-BE49-F238E27FC236}">
                <a16:creationId xmlns:a16="http://schemas.microsoft.com/office/drawing/2014/main" id="{6E604944-2919-1C57-AF6B-2145C138F9D6}"/>
              </a:ext>
            </a:extLst>
          </p:cNvPr>
          <p:cNvSpPr txBox="1">
            <a:spLocks/>
          </p:cNvSpPr>
          <p:nvPr/>
        </p:nvSpPr>
        <p:spPr>
          <a:xfrm>
            <a:off x="260762" y="2391854"/>
            <a:ext cx="5323830" cy="38164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GB" sz="1800" dirty="0">
                <a:solidFill>
                  <a:schemeClr val="accent6">
                    <a:lumMod val="10000"/>
                  </a:schemeClr>
                </a:solidFill>
              </a:rPr>
              <a:t>EOSC projects </a:t>
            </a:r>
            <a:r>
              <a:rPr lang="en-GB" sz="1800" b="1" dirty="0">
                <a:solidFill>
                  <a:schemeClr val="accent5"/>
                </a:solidFill>
              </a:rPr>
              <a:t>BY-COVID</a:t>
            </a:r>
            <a:r>
              <a:rPr lang="en-GB" sz="1800" b="1" dirty="0">
                <a:solidFill>
                  <a:schemeClr val="accent6">
                    <a:lumMod val="10000"/>
                  </a:schemeClr>
                </a:solidFill>
              </a:rPr>
              <a:t>, </a:t>
            </a:r>
            <a:r>
              <a:rPr lang="en-GB" sz="1800" b="1" dirty="0">
                <a:solidFill>
                  <a:schemeClr val="accent5"/>
                </a:solidFill>
              </a:rPr>
              <a:t>EOSC-Life</a:t>
            </a:r>
            <a:r>
              <a:rPr lang="en-GB" sz="1800" b="1" dirty="0">
                <a:solidFill>
                  <a:schemeClr val="accent6">
                    <a:lumMod val="10000"/>
                  </a:schemeClr>
                </a:solidFill>
              </a:rPr>
              <a:t>, </a:t>
            </a:r>
            <a:r>
              <a:rPr lang="en-GB" sz="1800" b="1" dirty="0" err="1">
                <a:solidFill>
                  <a:schemeClr val="accent5"/>
                </a:solidFill>
              </a:rPr>
              <a:t>EuroScienceGateway</a:t>
            </a:r>
            <a:r>
              <a:rPr lang="en-GB" sz="1800" b="1" dirty="0">
                <a:solidFill>
                  <a:schemeClr val="accent5"/>
                </a:solidFill>
              </a:rPr>
              <a:t>, </a:t>
            </a:r>
            <a:r>
              <a:rPr lang="en-GB" sz="1800" b="1" dirty="0" err="1">
                <a:solidFill>
                  <a:schemeClr val="accent5"/>
                </a:solidFill>
              </a:rPr>
              <a:t>BioDT</a:t>
            </a:r>
            <a:r>
              <a:rPr lang="en-GB" sz="1800" dirty="0">
                <a:solidFill>
                  <a:schemeClr val="accent6">
                    <a:lumMod val="10000"/>
                  </a:schemeClr>
                </a:solidFill>
              </a:rPr>
              <a:t> exchange rich </a:t>
            </a:r>
            <a:br>
              <a:rPr lang="en-GB" sz="1800" dirty="0">
                <a:solidFill>
                  <a:schemeClr val="accent6">
                    <a:lumMod val="10000"/>
                  </a:schemeClr>
                </a:solidFill>
              </a:rPr>
            </a:br>
            <a:r>
              <a:rPr lang="en-GB" sz="1800" dirty="0">
                <a:solidFill>
                  <a:schemeClr val="accent6">
                    <a:lumMod val="10000"/>
                  </a:schemeClr>
                </a:solidFill>
              </a:rPr>
              <a:t>Workflow RO-Crates within an emerging </a:t>
            </a:r>
            <a:br>
              <a:rPr lang="en-GB" sz="1800" dirty="0">
                <a:solidFill>
                  <a:schemeClr val="accent6">
                    <a:lumMod val="10000"/>
                  </a:schemeClr>
                </a:solidFill>
              </a:rPr>
            </a:br>
            <a:r>
              <a:rPr lang="en-GB" sz="1800" dirty="0">
                <a:solidFill>
                  <a:schemeClr val="accent6">
                    <a:lumMod val="10000"/>
                  </a:schemeClr>
                </a:solidFill>
              </a:rPr>
              <a:t>EOSC </a:t>
            </a:r>
            <a:r>
              <a:rPr lang="en-GB" sz="1800" b="1" dirty="0">
                <a:solidFill>
                  <a:schemeClr val="accent2"/>
                </a:solidFill>
              </a:rPr>
              <a:t>ecosystem</a:t>
            </a:r>
            <a:r>
              <a:rPr lang="en-GB" sz="1800" b="1" dirty="0">
                <a:solidFill>
                  <a:srgbClr val="000000"/>
                </a:solidFill>
              </a:rPr>
              <a:t> </a:t>
            </a:r>
            <a:r>
              <a:rPr lang="en-GB" sz="1800" dirty="0">
                <a:solidFill>
                  <a:srgbClr val="000000"/>
                </a:solidFill>
              </a:rPr>
              <a:t>of workflow services</a:t>
            </a:r>
            <a:endParaRPr lang="en-GB" sz="1800" b="1" dirty="0">
              <a:solidFill>
                <a:srgbClr val="000000"/>
              </a:solidFill>
            </a:endParaRPr>
          </a:p>
          <a:p>
            <a:pPr>
              <a:lnSpc>
                <a:spcPct val="110000"/>
              </a:lnSpc>
            </a:pPr>
            <a:r>
              <a:rPr lang="en-GB" sz="1800" b="1" dirty="0">
                <a:solidFill>
                  <a:schemeClr val="accent2"/>
                </a:solidFill>
              </a:rPr>
              <a:t>Workflow Crates</a:t>
            </a:r>
            <a:r>
              <a:rPr lang="en-GB" sz="1800" dirty="0">
                <a:solidFill>
                  <a:schemeClr val="accent6">
                    <a:lumMod val="10000"/>
                  </a:schemeClr>
                </a:solidFill>
              </a:rPr>
              <a:t> transfer</a:t>
            </a:r>
          </a:p>
          <a:p>
            <a:pPr lvl="1">
              <a:lnSpc>
                <a:spcPct val="110000"/>
              </a:lnSpc>
            </a:pPr>
            <a:r>
              <a:rPr lang="en-GB" sz="1400" dirty="0">
                <a:solidFill>
                  <a:schemeClr val="accent6">
                    <a:lumMod val="10000"/>
                  </a:schemeClr>
                </a:solidFill>
              </a:rPr>
              <a:t> identifiers, authors, license, workflow system</a:t>
            </a:r>
          </a:p>
          <a:p>
            <a:pPr lvl="1">
              <a:lnSpc>
                <a:spcPct val="110000"/>
              </a:lnSpc>
            </a:pPr>
            <a:r>
              <a:rPr lang="en-GB" sz="1400" dirty="0">
                <a:solidFill>
                  <a:schemeClr val="accent6">
                    <a:lumMod val="10000"/>
                  </a:schemeClr>
                </a:solidFill>
              </a:rPr>
              <a:t> executable workflows in their </a:t>
            </a:r>
            <a:r>
              <a:rPr lang="en-GB" sz="1400" b="1" dirty="0">
                <a:solidFill>
                  <a:schemeClr val="accent2"/>
                </a:solidFill>
              </a:rPr>
              <a:t>native format</a:t>
            </a:r>
            <a:r>
              <a:rPr lang="en-GB" sz="1400" b="1" dirty="0"/>
              <a:t> </a:t>
            </a:r>
            <a:r>
              <a:rPr lang="en-GB" sz="1400" dirty="0">
                <a:solidFill>
                  <a:schemeClr val="accent6">
                    <a:lumMod val="10000"/>
                  </a:schemeClr>
                </a:solidFill>
              </a:rPr>
              <a:t>(e.g. Galaxy)</a:t>
            </a:r>
            <a:endParaRPr lang="en-GB" sz="1400" b="1" dirty="0"/>
          </a:p>
          <a:p>
            <a:pPr lvl="1">
              <a:lnSpc>
                <a:spcPct val="110000"/>
              </a:lnSpc>
            </a:pPr>
            <a:r>
              <a:rPr lang="en-GB" sz="1400" dirty="0">
                <a:solidFill>
                  <a:schemeClr val="accent6">
                    <a:lumMod val="10000"/>
                  </a:schemeClr>
                </a:solidFill>
              </a:rPr>
              <a:t> interoperable </a:t>
            </a:r>
            <a:r>
              <a:rPr lang="en-GB" sz="1400" b="1" dirty="0">
                <a:solidFill>
                  <a:schemeClr val="accent2"/>
                </a:solidFill>
              </a:rPr>
              <a:t>CWL</a:t>
            </a:r>
            <a:r>
              <a:rPr lang="en-GB" sz="1400" dirty="0">
                <a:solidFill>
                  <a:schemeClr val="accent6">
                    <a:lumMod val="10000"/>
                  </a:schemeClr>
                </a:solidFill>
              </a:rPr>
              <a:t> description of the workflow</a:t>
            </a:r>
          </a:p>
          <a:p>
            <a:pPr lvl="1">
              <a:lnSpc>
                <a:spcPct val="110000"/>
              </a:lnSpc>
            </a:pPr>
            <a:r>
              <a:rPr lang="en-GB" sz="1400" dirty="0">
                <a:solidFill>
                  <a:schemeClr val="accent6">
                    <a:lumMod val="10000"/>
                  </a:schemeClr>
                </a:solidFill>
              </a:rPr>
              <a:t> </a:t>
            </a:r>
            <a:r>
              <a:rPr lang="en-GB" sz="1400" b="1" dirty="0">
                <a:solidFill>
                  <a:schemeClr val="accent2"/>
                </a:solidFill>
              </a:rPr>
              <a:t>software citations</a:t>
            </a:r>
            <a:r>
              <a:rPr lang="en-GB" sz="1400" dirty="0">
                <a:solidFill>
                  <a:schemeClr val="accent6">
                    <a:lumMod val="10000"/>
                  </a:schemeClr>
                </a:solidFill>
              </a:rPr>
              <a:t> (e.g. tools used)</a:t>
            </a:r>
          </a:p>
          <a:p>
            <a:pPr lvl="1">
              <a:lnSpc>
                <a:spcPct val="110000"/>
              </a:lnSpc>
            </a:pPr>
            <a:r>
              <a:rPr lang="en-GB" sz="1400" dirty="0">
                <a:solidFill>
                  <a:schemeClr val="accent6">
                    <a:lumMod val="10000"/>
                  </a:schemeClr>
                </a:solidFill>
              </a:rPr>
              <a:t> required data </a:t>
            </a:r>
            <a:r>
              <a:rPr lang="en-GB" sz="1400" b="1" dirty="0">
                <a:solidFill>
                  <a:schemeClr val="accent2"/>
                </a:solidFill>
              </a:rPr>
              <a:t>sources</a:t>
            </a:r>
          </a:p>
          <a:p>
            <a:pPr lvl="1">
              <a:lnSpc>
                <a:spcPct val="110000"/>
              </a:lnSpc>
            </a:pPr>
            <a:r>
              <a:rPr lang="en-GB" sz="1400" dirty="0">
                <a:solidFill>
                  <a:schemeClr val="accent6">
                    <a:lumMod val="10000"/>
                  </a:schemeClr>
                </a:solidFill>
              </a:rPr>
              <a:t> </a:t>
            </a:r>
            <a:r>
              <a:rPr lang="en-GB" sz="1400" b="1" dirty="0">
                <a:solidFill>
                  <a:schemeClr val="accent2"/>
                </a:solidFill>
              </a:rPr>
              <a:t>test</a:t>
            </a:r>
            <a:r>
              <a:rPr lang="en-GB" sz="1400" dirty="0">
                <a:solidFill>
                  <a:schemeClr val="accent6">
                    <a:lumMod val="10000"/>
                  </a:schemeClr>
                </a:solidFill>
              </a:rPr>
              <a:t> suites</a:t>
            </a:r>
          </a:p>
          <a:p>
            <a:pPr lvl="1">
              <a:lnSpc>
                <a:spcPct val="110000"/>
              </a:lnSpc>
            </a:pPr>
            <a:r>
              <a:rPr lang="en-GB" sz="1400" dirty="0">
                <a:solidFill>
                  <a:schemeClr val="accent6">
                    <a:lumMod val="10000"/>
                  </a:schemeClr>
                </a:solidFill>
              </a:rPr>
              <a:t> workflow </a:t>
            </a:r>
            <a:r>
              <a:rPr lang="en-GB" sz="1400" b="1" dirty="0">
                <a:solidFill>
                  <a:schemeClr val="accent2"/>
                </a:solidFill>
              </a:rPr>
              <a:t>execution</a:t>
            </a:r>
            <a:r>
              <a:rPr lang="en-GB" sz="1400" dirty="0">
                <a:solidFill>
                  <a:schemeClr val="accent6">
                    <a:lumMod val="10000"/>
                  </a:schemeClr>
                </a:solidFill>
              </a:rPr>
              <a:t> provenance</a:t>
            </a:r>
            <a:endParaRPr lang="en-GB" sz="1400" b="1" dirty="0">
              <a:solidFill>
                <a:schemeClr val="accent2"/>
              </a:solidFill>
            </a:endParaRPr>
          </a:p>
        </p:txBody>
      </p:sp>
      <p:pic>
        <p:nvPicPr>
          <p:cNvPr id="35" name="Graphic 34">
            <a:extLst>
              <a:ext uri="{FF2B5EF4-FFF2-40B4-BE49-F238E27FC236}">
                <a16:creationId xmlns:a16="http://schemas.microsoft.com/office/drawing/2014/main" id="{0D144809-1FC1-9692-9426-3ADBDBD492C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213133" y="3536317"/>
            <a:ext cx="966486" cy="592305"/>
          </a:xfrm>
          <a:prstGeom prst="rect">
            <a:avLst/>
          </a:prstGeom>
        </p:spPr>
      </p:pic>
      <p:sp>
        <p:nvSpPr>
          <p:cNvPr id="37" name="TextBox 36">
            <a:extLst>
              <a:ext uri="{FF2B5EF4-FFF2-40B4-BE49-F238E27FC236}">
                <a16:creationId xmlns:a16="http://schemas.microsoft.com/office/drawing/2014/main" id="{6E2BAD01-BDF9-D328-22B5-8AC2A710AFB9}"/>
              </a:ext>
            </a:extLst>
          </p:cNvPr>
          <p:cNvSpPr txBox="1"/>
          <p:nvPr/>
        </p:nvSpPr>
        <p:spPr>
          <a:xfrm>
            <a:off x="7354980" y="5705216"/>
            <a:ext cx="6115050" cy="646331"/>
          </a:xfrm>
          <a:prstGeom prst="rect">
            <a:avLst/>
          </a:prstGeom>
          <a:noFill/>
        </p:spPr>
        <p:txBody>
          <a:bodyPr wrap="square">
            <a:spAutoFit/>
          </a:bodyPr>
          <a:lstStyle/>
          <a:p>
            <a:r>
              <a:rPr lang="en-GB" dirty="0">
                <a:hlinkClick r:id="rId19"/>
              </a:rPr>
              <a:t>https://workflowhub.eu/</a:t>
            </a:r>
            <a:endParaRPr lang="en-GB" dirty="0"/>
          </a:p>
          <a:p>
            <a:r>
              <a:rPr lang="en-GB" dirty="0">
                <a:hlinkClick r:id="rId20"/>
              </a:rPr>
              <a:t>https://w3id.org/workflowhub/workflow-ro-crate/</a:t>
            </a:r>
            <a:r>
              <a:rPr lang="en-GB" dirty="0"/>
              <a:t> </a:t>
            </a:r>
          </a:p>
        </p:txBody>
      </p:sp>
      <p:pic>
        <p:nvPicPr>
          <p:cNvPr id="39" name="Graphic 38">
            <a:extLst>
              <a:ext uri="{FF2B5EF4-FFF2-40B4-BE49-F238E27FC236}">
                <a16:creationId xmlns:a16="http://schemas.microsoft.com/office/drawing/2014/main" id="{F2AD3F69-3455-DEFD-0ACE-5519B4CD31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645728" y="4342112"/>
            <a:ext cx="966486" cy="407875"/>
          </a:xfrm>
          <a:prstGeom prst="rect">
            <a:avLst/>
          </a:prstGeom>
        </p:spPr>
      </p:pic>
    </p:spTree>
    <p:extLst>
      <p:ext uri="{BB962C8B-B14F-4D97-AF65-F5344CB8AC3E}">
        <p14:creationId xmlns:p14="http://schemas.microsoft.com/office/powerpoint/2010/main" val="29365306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g1318ce2ed34_0_0"/>
          <p:cNvSpPr txBox="1">
            <a:spLocks noGrp="1"/>
          </p:cNvSpPr>
          <p:nvPr>
            <p:ph type="title"/>
          </p:nvPr>
        </p:nvSpPr>
        <p:spPr>
          <a:xfrm>
            <a:off x="576072" y="264496"/>
            <a:ext cx="10515600" cy="1116248"/>
          </a:xfrm>
          <a:prstGeom prst="rect">
            <a:avLst/>
          </a:prstGeom>
          <a:noFill/>
          <a:ln>
            <a:noFill/>
          </a:ln>
        </p:spPr>
        <p:txBody>
          <a:bodyPr spcFirstLastPara="1" wrap="square" lIns="91425" tIns="45700" rIns="91425" bIns="45700" anchor="ctr" anchorCtr="0">
            <a:noAutofit/>
          </a:bodyPr>
          <a:lstStyle/>
          <a:p>
            <a:pPr marL="114277" lvl="0" indent="0" algn="ctr" rtl="0">
              <a:lnSpc>
                <a:spcPct val="90000"/>
              </a:lnSpc>
              <a:spcBef>
                <a:spcPts val="0"/>
              </a:spcBef>
              <a:spcAft>
                <a:spcPts val="0"/>
              </a:spcAft>
              <a:buClr>
                <a:schemeClr val="dk1"/>
              </a:buClr>
              <a:buSzPct val="50000"/>
              <a:buFont typeface="Calibri"/>
              <a:buNone/>
            </a:pPr>
            <a:r>
              <a:rPr lang="en-GB" sz="3600" dirty="0"/>
              <a:t>Provenance traces of </a:t>
            </a:r>
            <a:br>
              <a:rPr lang="en-GB" sz="3600" dirty="0"/>
            </a:br>
            <a:r>
              <a:rPr lang="en-GB" sz="3600" dirty="0"/>
              <a:t>computational executions</a:t>
            </a:r>
            <a:endParaRPr sz="3600" dirty="0"/>
          </a:p>
        </p:txBody>
      </p:sp>
      <p:sp>
        <p:nvSpPr>
          <p:cNvPr id="252" name="Google Shape;252;g1318ce2ed34_0_0"/>
          <p:cNvSpPr txBox="1">
            <a:spLocks noGrp="1"/>
          </p:cNvSpPr>
          <p:nvPr>
            <p:ph idx="1"/>
          </p:nvPr>
        </p:nvSpPr>
        <p:spPr>
          <a:xfrm>
            <a:off x="90684" y="1901951"/>
            <a:ext cx="5728225" cy="4187925"/>
          </a:xfrm>
          <a:prstGeom prst="rect">
            <a:avLst/>
          </a:prstGeom>
          <a:noFill/>
          <a:ln>
            <a:noFill/>
          </a:ln>
        </p:spPr>
        <p:txBody>
          <a:bodyPr spcFirstLastPara="1" wrap="square" lIns="91425" tIns="45700" rIns="91425" bIns="45700" anchor="t" anchorCtr="0">
            <a:normAutofit fontScale="70000" lnSpcReduction="20000"/>
          </a:bodyPr>
          <a:lstStyle/>
          <a:p>
            <a:pPr marL="0" lvl="0" indent="0" algn="l" rtl="0">
              <a:lnSpc>
                <a:spcPct val="100000"/>
              </a:lnSpc>
              <a:spcBef>
                <a:spcPts val="0"/>
              </a:spcBef>
              <a:spcAft>
                <a:spcPts val="0"/>
              </a:spcAft>
              <a:buClr>
                <a:schemeClr val="dk1"/>
              </a:buClr>
              <a:buSzPts val="1800"/>
              <a:buNone/>
            </a:pPr>
            <a:r>
              <a:rPr lang="en-GB" dirty="0">
                <a:latin typeface="Corbel"/>
                <a:ea typeface="Corbel"/>
                <a:cs typeface="Corbel"/>
                <a:sym typeface="Corbel"/>
              </a:rPr>
              <a:t>“Just enough” </a:t>
            </a:r>
            <a:r>
              <a:rPr lang="en-GB" i="1" dirty="0">
                <a:latin typeface="Corbel"/>
                <a:ea typeface="Corbel"/>
                <a:cs typeface="Corbel"/>
                <a:sym typeface="Corbel"/>
              </a:rPr>
              <a:t>provenance model</a:t>
            </a:r>
            <a:r>
              <a:rPr lang="en-GB" dirty="0">
                <a:latin typeface="Corbel"/>
                <a:ea typeface="Corbel"/>
                <a:cs typeface="Corbel"/>
                <a:sym typeface="Corbel"/>
              </a:rPr>
              <a:t> using </a:t>
            </a:r>
            <a:r>
              <a:rPr lang="en-GB" u="sng" dirty="0">
                <a:solidFill>
                  <a:schemeClr val="hlink"/>
                </a:solidFill>
                <a:latin typeface="Corbel"/>
                <a:ea typeface="Corbel"/>
                <a:cs typeface="Corbel"/>
                <a:sym typeface="Corbel"/>
                <a:hlinkClick r:id="rId3"/>
              </a:rPr>
              <a:t>schema.org Actions</a:t>
            </a:r>
            <a:r>
              <a:rPr lang="en-GB" dirty="0">
                <a:latin typeface="Corbel"/>
                <a:ea typeface="Corbel"/>
                <a:cs typeface="Corbel"/>
                <a:sym typeface="Corbel"/>
              </a:rPr>
              <a:t>:</a:t>
            </a:r>
            <a:endParaRPr dirty="0">
              <a:latin typeface="Corbel"/>
              <a:ea typeface="Corbel"/>
              <a:cs typeface="Corbel"/>
              <a:sym typeface="Corbel"/>
            </a:endParaRPr>
          </a:p>
          <a:p>
            <a:pPr marL="367200" lvl="0" indent="0" algn="l" rtl="0">
              <a:lnSpc>
                <a:spcPct val="100000"/>
              </a:lnSpc>
              <a:spcBef>
                <a:spcPts val="0"/>
              </a:spcBef>
              <a:spcAft>
                <a:spcPts val="0"/>
              </a:spcAft>
              <a:buClr>
                <a:schemeClr val="dk1"/>
              </a:buClr>
              <a:buSzPts val="1800"/>
              <a:buNone/>
            </a:pPr>
            <a:r>
              <a:rPr lang="en-GB" sz="2200" i="1" dirty="0">
                <a:latin typeface="Corbel"/>
                <a:ea typeface="Corbel"/>
                <a:cs typeface="Corbel"/>
                <a:sym typeface="Corbel"/>
              </a:rPr>
              <a:t>input1.txt </a:t>
            </a:r>
            <a:r>
              <a:rPr lang="en-GB" sz="2200" dirty="0">
                <a:latin typeface="Corbel"/>
                <a:ea typeface="Corbel"/>
                <a:cs typeface="Corbel"/>
                <a:sym typeface="Corbel"/>
              </a:rPr>
              <a:t>is the </a:t>
            </a:r>
            <a:r>
              <a:rPr lang="en-GB" sz="2200" i="1" dirty="0">
                <a:latin typeface="Corbel"/>
                <a:ea typeface="Corbel"/>
                <a:cs typeface="Corbel"/>
                <a:sym typeface="Corbel"/>
              </a:rPr>
              <a:t>object</a:t>
            </a:r>
            <a:r>
              <a:rPr lang="en-GB" sz="2200" dirty="0">
                <a:latin typeface="Corbel"/>
                <a:ea typeface="Corbel"/>
                <a:cs typeface="Corbel"/>
                <a:sym typeface="Corbel"/>
              </a:rPr>
              <a:t> Alice used to </a:t>
            </a:r>
            <a:r>
              <a:rPr lang="en-GB" sz="2200" i="1" dirty="0">
                <a:latin typeface="Corbel"/>
                <a:ea typeface="Corbel"/>
                <a:cs typeface="Corbel"/>
                <a:sym typeface="Corbel"/>
              </a:rPr>
              <a:t>create</a:t>
            </a:r>
            <a:r>
              <a:rPr lang="en-GB" sz="2200" dirty="0">
                <a:latin typeface="Corbel"/>
                <a:ea typeface="Corbel"/>
                <a:cs typeface="Corbel"/>
                <a:sym typeface="Corbel"/>
              </a:rPr>
              <a:t> result1.txt with </a:t>
            </a:r>
            <a:r>
              <a:rPr lang="en-GB" sz="2200" i="1" dirty="0">
                <a:latin typeface="Corbel"/>
                <a:ea typeface="Corbel"/>
                <a:cs typeface="Corbel"/>
                <a:sym typeface="Corbel"/>
              </a:rPr>
              <a:t>instrument</a:t>
            </a:r>
            <a:r>
              <a:rPr lang="en-GB" sz="2200" dirty="0">
                <a:latin typeface="Corbel"/>
                <a:ea typeface="Corbel"/>
                <a:cs typeface="Corbel"/>
                <a:sym typeface="Corbel"/>
              </a:rPr>
              <a:t> </a:t>
            </a:r>
            <a:r>
              <a:rPr lang="en-GB" sz="2200" dirty="0" err="1">
                <a:latin typeface="Corbel"/>
                <a:ea typeface="Corbel"/>
                <a:cs typeface="Corbel"/>
                <a:sym typeface="Corbel"/>
              </a:rPr>
              <a:t>matlab</a:t>
            </a:r>
            <a:endParaRPr dirty="0">
              <a:latin typeface="Corbel"/>
              <a:ea typeface="Corbel"/>
              <a:cs typeface="Corbel"/>
              <a:sym typeface="Corbel"/>
            </a:endParaRPr>
          </a:p>
          <a:p>
            <a:pPr marL="0" lvl="0" indent="0" algn="l" rtl="0">
              <a:lnSpc>
                <a:spcPct val="100000"/>
              </a:lnSpc>
              <a:spcBef>
                <a:spcPts val="1800"/>
              </a:spcBef>
              <a:spcAft>
                <a:spcPts val="0"/>
              </a:spcAft>
              <a:buClr>
                <a:schemeClr val="dk1"/>
              </a:buClr>
              <a:buSzPts val="2400"/>
              <a:buNone/>
            </a:pPr>
            <a:r>
              <a:rPr lang="en-GB" b="1" dirty="0">
                <a:latin typeface="Corbel"/>
                <a:ea typeface="Corbel"/>
                <a:cs typeface="Corbel"/>
                <a:sym typeface="Corbel"/>
              </a:rPr>
              <a:t>Provenance chain</a:t>
            </a:r>
            <a:r>
              <a:rPr lang="en-GB" dirty="0">
                <a:latin typeface="Corbel"/>
                <a:ea typeface="Corbel"/>
                <a:cs typeface="Corbel"/>
                <a:sym typeface="Corbel"/>
              </a:rPr>
              <a:t> of connected actions</a:t>
            </a:r>
            <a:br>
              <a:rPr lang="en-GB" dirty="0">
                <a:latin typeface="Corbel"/>
                <a:ea typeface="Corbel"/>
                <a:cs typeface="Corbel"/>
                <a:sym typeface="Corbel"/>
              </a:rPr>
            </a:br>
            <a:r>
              <a:rPr lang="en-GB" dirty="0">
                <a:latin typeface="Corbel"/>
                <a:ea typeface="Corbel"/>
                <a:cs typeface="Corbel"/>
                <a:sym typeface="Corbel"/>
              </a:rPr>
              <a:t>→ implicit </a:t>
            </a:r>
            <a:r>
              <a:rPr lang="en-GB" i="1" dirty="0">
                <a:latin typeface="Corbel"/>
                <a:ea typeface="Corbel"/>
                <a:cs typeface="Corbel"/>
                <a:sym typeface="Corbel"/>
              </a:rPr>
              <a:t>workflow:</a:t>
            </a:r>
            <a:r>
              <a:rPr lang="en-GB" dirty="0">
                <a:latin typeface="Corbel"/>
                <a:ea typeface="Corbel"/>
                <a:cs typeface="Corbel"/>
                <a:sym typeface="Corbel"/>
              </a:rPr>
              <a:t> can it be automated? </a:t>
            </a:r>
          </a:p>
          <a:p>
            <a:pPr marL="0" lvl="0" indent="0" algn="l" rtl="0">
              <a:lnSpc>
                <a:spcPct val="100000"/>
              </a:lnSpc>
              <a:spcBef>
                <a:spcPts val="1800"/>
              </a:spcBef>
              <a:spcAft>
                <a:spcPts val="0"/>
              </a:spcAft>
              <a:buClr>
                <a:schemeClr val="dk1"/>
              </a:buClr>
              <a:buSzPts val="2400"/>
              <a:buNone/>
            </a:pPr>
            <a:r>
              <a:rPr lang="en-GB" dirty="0">
                <a:latin typeface="Corbel"/>
                <a:ea typeface="Corbel"/>
                <a:cs typeface="Corbel"/>
                <a:sym typeface="Corbel"/>
              </a:rPr>
              <a:t>Layered </a:t>
            </a:r>
            <a:r>
              <a:rPr lang="en-GB" b="1" dirty="0">
                <a:latin typeface="Corbel"/>
                <a:ea typeface="Corbel"/>
                <a:cs typeface="Corbel"/>
                <a:sym typeface="Corbel"/>
              </a:rPr>
              <a:t>profiles</a:t>
            </a:r>
            <a:r>
              <a:rPr lang="en-GB" dirty="0">
                <a:latin typeface="Corbel"/>
                <a:ea typeface="Corbel"/>
                <a:cs typeface="Corbel"/>
                <a:sym typeface="Corbel"/>
              </a:rPr>
              <a:t>:</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Process Run Crate</a:t>
            </a:r>
            <a:r>
              <a:rPr lang="en-GB" dirty="0">
                <a:latin typeface="Corbel"/>
                <a:ea typeface="Corbel"/>
                <a:cs typeface="Corbel"/>
                <a:sym typeface="Corbel"/>
              </a:rPr>
              <a:t> – some tool was executed</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Workflow Run Crate </a:t>
            </a:r>
            <a:r>
              <a:rPr lang="en-GB" dirty="0">
                <a:latin typeface="Corbel"/>
                <a:ea typeface="Corbel"/>
                <a:cs typeface="Corbel"/>
                <a:sym typeface="Corbel"/>
              </a:rPr>
              <a:t>– the tool was a workflow</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Provenance Run Crate </a:t>
            </a:r>
            <a:r>
              <a:rPr lang="en-GB" dirty="0">
                <a:latin typeface="Corbel"/>
                <a:ea typeface="Corbel"/>
                <a:cs typeface="Corbel"/>
                <a:sym typeface="Corbel"/>
              </a:rPr>
              <a:t>– we know which tools the workflow ran</a:t>
            </a:r>
            <a:endParaRPr dirty="0">
              <a:latin typeface="Corbel"/>
              <a:ea typeface="Corbel"/>
              <a:cs typeface="Corbel"/>
              <a:sym typeface="Corbel"/>
            </a:endParaRPr>
          </a:p>
        </p:txBody>
      </p:sp>
      <p:sp>
        <p:nvSpPr>
          <p:cNvPr id="250" name="Google Shape;250;g1318ce2ed34_0_0"/>
          <p:cNvSpPr/>
          <p:nvPr/>
        </p:nvSpPr>
        <p:spPr>
          <a:xfrm>
            <a:off x="6182407" y="6426880"/>
            <a:ext cx="5856600" cy="683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u="sng" dirty="0">
                <a:solidFill>
                  <a:schemeClr val="hlink"/>
                </a:solidFill>
                <a:latin typeface="Calibri"/>
                <a:ea typeface="Calibri"/>
                <a:cs typeface="Calibri"/>
                <a:sym typeface="Calibri"/>
                <a:hlinkClick r:id="rId4"/>
              </a:rPr>
              <a:t>https://www.researchobject.org/workflow-run-crate/</a:t>
            </a:r>
            <a:r>
              <a:rPr lang="en-GB" dirty="0">
                <a:latin typeface="Calibri"/>
                <a:ea typeface="Calibri"/>
                <a:cs typeface="Calibri"/>
                <a:sym typeface="Calibri"/>
              </a:rPr>
              <a:t> </a:t>
            </a:r>
            <a:endParaRPr dirty="0">
              <a:solidFill>
                <a:srgbClr val="3299A0"/>
              </a:solidFill>
              <a:latin typeface="Calibri"/>
              <a:ea typeface="Calibri"/>
              <a:cs typeface="Calibri"/>
              <a:sym typeface="Calibri"/>
            </a:endParaRPr>
          </a:p>
        </p:txBody>
      </p:sp>
      <p:pic>
        <p:nvPicPr>
          <p:cNvPr id="251" name="Google Shape;251;g1318ce2ed34_0_0"/>
          <p:cNvPicPr preferRelativeResize="0"/>
          <p:nvPr/>
        </p:nvPicPr>
        <p:blipFill>
          <a:blip r:embed="rId5">
            <a:clrChange>
              <a:clrFrom>
                <a:srgbClr val="FFFFFF"/>
              </a:clrFrom>
              <a:clrTo>
                <a:srgbClr val="FFFFFF">
                  <a:alpha val="0"/>
                </a:srgbClr>
              </a:clrTo>
            </a:clrChange>
            <a:alphaModFix/>
          </a:blip>
          <a:stretch>
            <a:fillRect/>
          </a:stretch>
        </p:blipFill>
        <p:spPr>
          <a:xfrm>
            <a:off x="5196169" y="1620850"/>
            <a:ext cx="6984407" cy="4187925"/>
          </a:xfrm>
          <a:prstGeom prst="rect">
            <a:avLst/>
          </a:prstGeom>
          <a:noFill/>
          <a:ln>
            <a:noFill/>
          </a:ln>
        </p:spPr>
      </p:pic>
      <p:sp>
        <p:nvSpPr>
          <p:cNvPr id="2" name="Freeform: Shape 1">
            <a:extLst>
              <a:ext uri="{FF2B5EF4-FFF2-40B4-BE49-F238E27FC236}">
                <a16:creationId xmlns:a16="http://schemas.microsoft.com/office/drawing/2014/main" id="{C621CD77-32F8-53D7-4E2C-64A2DE0A3C13}"/>
              </a:ext>
            </a:extLst>
          </p:cNvPr>
          <p:cNvSpPr/>
          <p:nvPr/>
        </p:nvSpPr>
        <p:spPr>
          <a:xfrm>
            <a:off x="6461256" y="2784571"/>
            <a:ext cx="5575780" cy="1033818"/>
          </a:xfrm>
          <a:custGeom>
            <a:avLst/>
            <a:gdLst>
              <a:gd name="connsiteX0" fmla="*/ 5441058 w 5575780"/>
              <a:gd name="connsiteY0" fmla="*/ 298695 h 1033818"/>
              <a:gd name="connsiteX1" fmla="*/ 5418387 w 5575780"/>
              <a:gd name="connsiteY1" fmla="*/ 1009055 h 1033818"/>
              <a:gd name="connsiteX2" fmla="*/ 3861640 w 5575780"/>
              <a:gd name="connsiteY2" fmla="*/ 789902 h 1033818"/>
              <a:gd name="connsiteX3" fmla="*/ 2168866 w 5575780"/>
              <a:gd name="connsiteY3" fmla="*/ 3971 h 1033818"/>
              <a:gd name="connsiteX4" fmla="*/ 816159 w 5575780"/>
              <a:gd name="connsiteY4" fmla="*/ 472507 h 1033818"/>
              <a:gd name="connsiteX5" fmla="*/ 0 w 5575780"/>
              <a:gd name="connsiteY5" fmla="*/ 177783 h 1033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5780" h="1033818">
                <a:moveTo>
                  <a:pt x="5441058" y="298695"/>
                </a:moveTo>
                <a:cubicBezTo>
                  <a:pt x="5561340" y="612941"/>
                  <a:pt x="5681623" y="927187"/>
                  <a:pt x="5418387" y="1009055"/>
                </a:cubicBezTo>
                <a:cubicBezTo>
                  <a:pt x="5155151" y="1090923"/>
                  <a:pt x="4403227" y="957416"/>
                  <a:pt x="3861640" y="789902"/>
                </a:cubicBezTo>
                <a:cubicBezTo>
                  <a:pt x="3320053" y="622388"/>
                  <a:pt x="2676446" y="56870"/>
                  <a:pt x="2168866" y="3971"/>
                </a:cubicBezTo>
                <a:cubicBezTo>
                  <a:pt x="1661286" y="-48928"/>
                  <a:pt x="1177637" y="443538"/>
                  <a:pt x="816159" y="472507"/>
                </a:cubicBezTo>
                <a:cubicBezTo>
                  <a:pt x="454681" y="501476"/>
                  <a:pt x="227340" y="339629"/>
                  <a:pt x="0" y="177783"/>
                </a:cubicBezTo>
              </a:path>
            </a:pathLst>
          </a:custGeom>
          <a:ln>
            <a:headEnd type="none" w="med" len="med"/>
            <a:tailEnd type="triangle" w="med" len="med"/>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4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7FDBD-EEE6-CF92-9DB1-9329F21D009B}"/>
              </a:ext>
            </a:extLst>
          </p:cNvPr>
          <p:cNvSpPr>
            <a:spLocks noGrp="1"/>
          </p:cNvSpPr>
          <p:nvPr>
            <p:ph type="title"/>
          </p:nvPr>
        </p:nvSpPr>
        <p:spPr>
          <a:xfrm>
            <a:off x="1151550" y="271233"/>
            <a:ext cx="11157730" cy="676656"/>
          </a:xfrm>
        </p:spPr>
        <p:txBody>
          <a:bodyPr/>
          <a:lstStyle/>
          <a:p>
            <a:pPr algn="l"/>
            <a:r>
              <a:rPr lang="en-GB" sz="4000" dirty="0">
                <a:solidFill>
                  <a:schemeClr val="accent2">
                    <a:lumMod val="50000"/>
                  </a:schemeClr>
                </a:solidFill>
              </a:rPr>
              <a:t>Federated Pipelines &amp; Provenance Packaging</a:t>
            </a:r>
          </a:p>
        </p:txBody>
      </p:sp>
      <p:pic>
        <p:nvPicPr>
          <p:cNvPr id="5" name="Google Shape;240;p9" descr="Image result for RO-Crate logo">
            <a:extLst>
              <a:ext uri="{FF2B5EF4-FFF2-40B4-BE49-F238E27FC236}">
                <a16:creationId xmlns:a16="http://schemas.microsoft.com/office/drawing/2014/main" id="{7EDCCD1B-E204-D267-7944-3372CF12809A}"/>
              </a:ext>
            </a:extLst>
          </p:cNvPr>
          <p:cNvPicPr preferRelativeResize="0"/>
          <p:nvPr/>
        </p:nvPicPr>
        <p:blipFill rotWithShape="1">
          <a:blip r:embed="rId3">
            <a:alphaModFix/>
          </a:blip>
          <a:srcRect r="57910"/>
          <a:stretch/>
        </p:blipFill>
        <p:spPr>
          <a:xfrm>
            <a:off x="192711" y="189390"/>
            <a:ext cx="1074027" cy="800511"/>
          </a:xfrm>
          <a:prstGeom prst="rect">
            <a:avLst/>
          </a:prstGeom>
          <a:noFill/>
          <a:ln>
            <a:noFill/>
          </a:ln>
        </p:spPr>
      </p:pic>
      <p:pic>
        <p:nvPicPr>
          <p:cNvPr id="19" name="Picture 18" descr="Logo&#10;&#10;Description automatically generated with low confidence">
            <a:extLst>
              <a:ext uri="{FF2B5EF4-FFF2-40B4-BE49-F238E27FC236}">
                <a16:creationId xmlns:a16="http://schemas.microsoft.com/office/drawing/2014/main" id="{22EFFAF2-451C-BA5E-6572-B079206F66C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92511" y="6068526"/>
            <a:ext cx="3510585" cy="755059"/>
          </a:xfrm>
          <a:prstGeom prst="rect">
            <a:avLst/>
          </a:prstGeom>
        </p:spPr>
      </p:pic>
      <p:pic>
        <p:nvPicPr>
          <p:cNvPr id="20" name="Google Shape;426;p20">
            <a:extLst>
              <a:ext uri="{FF2B5EF4-FFF2-40B4-BE49-F238E27FC236}">
                <a16:creationId xmlns:a16="http://schemas.microsoft.com/office/drawing/2014/main" id="{9ECB62F2-D80E-F5C0-6130-C570A11B3A55}"/>
              </a:ext>
            </a:extLst>
          </p:cNvPr>
          <p:cNvPicPr preferRelativeResize="0"/>
          <p:nvPr/>
        </p:nvPicPr>
        <p:blipFill>
          <a:blip r:embed="rId5">
            <a:alphaModFix/>
          </a:blip>
          <a:stretch>
            <a:fillRect/>
          </a:stretch>
        </p:blipFill>
        <p:spPr>
          <a:xfrm>
            <a:off x="1397815" y="6158558"/>
            <a:ext cx="2121288" cy="747559"/>
          </a:xfrm>
          <a:prstGeom prst="rect">
            <a:avLst/>
          </a:prstGeom>
          <a:noFill/>
          <a:ln>
            <a:noFill/>
          </a:ln>
        </p:spPr>
      </p:pic>
      <p:pic>
        <p:nvPicPr>
          <p:cNvPr id="23" name="Picture 22">
            <a:extLst>
              <a:ext uri="{FF2B5EF4-FFF2-40B4-BE49-F238E27FC236}">
                <a16:creationId xmlns:a16="http://schemas.microsoft.com/office/drawing/2014/main" id="{28097E5E-8930-D444-F0E2-E3F89D862A64}"/>
              </a:ext>
            </a:extLst>
          </p:cNvPr>
          <p:cNvPicPr>
            <a:picLocks noChangeAspect="1"/>
          </p:cNvPicPr>
          <p:nvPr/>
        </p:nvPicPr>
        <p:blipFill>
          <a:blip r:embed="rId6"/>
          <a:stretch>
            <a:fillRect/>
          </a:stretch>
        </p:blipFill>
        <p:spPr>
          <a:xfrm>
            <a:off x="350052" y="2277679"/>
            <a:ext cx="6449100" cy="3075661"/>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74E59A4D-4A7C-63C9-ED8E-4AC48C2DA770}"/>
              </a:ext>
            </a:extLst>
          </p:cNvPr>
          <p:cNvSpPr txBox="1"/>
          <p:nvPr/>
        </p:nvSpPr>
        <p:spPr>
          <a:xfrm>
            <a:off x="286748" y="1324854"/>
            <a:ext cx="1132898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2400" b="0" i="0" u="none" strike="noStrike" kern="1200" cap="none" spc="0" normalizeH="0" baseline="0" noProof="0" dirty="0">
                <a:ln>
                  <a:noFill/>
                </a:ln>
                <a:effectLst/>
                <a:uLnTx/>
                <a:uFillTx/>
                <a:latin typeface="Corbel" panose="020B0503020204020204" pitchFamily="34" charset="0"/>
                <a:ea typeface="+mn-ea"/>
                <a:cs typeface="+mn-cs"/>
              </a:rPr>
              <a:t>Federated analytics, distributed research pipelines in </a:t>
            </a:r>
            <a:r>
              <a:rPr kumimoji="0" lang="en-GB" sz="2400" b="1" i="0" u="none" strike="noStrike" kern="1200" cap="none" spc="0" normalizeH="0" baseline="0" noProof="0" dirty="0">
                <a:ln>
                  <a:noFill/>
                </a:ln>
                <a:effectLst/>
                <a:uLnTx/>
                <a:uFillTx/>
                <a:latin typeface="Corbel" panose="020B0503020204020204" pitchFamily="34" charset="0"/>
                <a:ea typeface="+mn-ea"/>
                <a:cs typeface="+mn-cs"/>
              </a:rPr>
              <a:t>Trusted Research Environments </a:t>
            </a:r>
            <a:r>
              <a:rPr kumimoji="0" lang="en-GB" sz="2400" b="0" i="0" u="none" strike="noStrike" kern="1200" cap="none" spc="0" normalizeH="0" baseline="0" noProof="0" dirty="0">
                <a:ln>
                  <a:noFill/>
                </a:ln>
                <a:effectLst/>
                <a:uLnTx/>
                <a:uFillTx/>
                <a:latin typeface="Corbel" panose="020B0503020204020204" pitchFamily="34" charset="0"/>
                <a:ea typeface="+mn-ea"/>
                <a:cs typeface="+mn-cs"/>
              </a:rPr>
              <a:t>for sensitive data</a:t>
            </a:r>
          </a:p>
        </p:txBody>
      </p:sp>
      <p:pic>
        <p:nvPicPr>
          <p:cNvPr id="27" name="Google Shape;294;p11" descr="Image result for eosclife">
            <a:extLst>
              <a:ext uri="{FF2B5EF4-FFF2-40B4-BE49-F238E27FC236}">
                <a16:creationId xmlns:a16="http://schemas.microsoft.com/office/drawing/2014/main" id="{D7F29E4D-1673-0868-A351-A5ED304BFD07}"/>
              </a:ext>
            </a:extLst>
          </p:cNvPr>
          <p:cNvPicPr preferRelativeResize="0"/>
          <p:nvPr/>
        </p:nvPicPr>
        <p:blipFill rotWithShape="1">
          <a:blip r:embed="rId7">
            <a:alphaModFix/>
          </a:blip>
          <a:srcRect/>
          <a:stretch/>
        </p:blipFill>
        <p:spPr>
          <a:xfrm>
            <a:off x="188453" y="5579085"/>
            <a:ext cx="1288729" cy="1278915"/>
          </a:xfrm>
          <a:prstGeom prst="rect">
            <a:avLst/>
          </a:prstGeom>
          <a:noFill/>
          <a:ln>
            <a:noFill/>
          </a:ln>
        </p:spPr>
      </p:pic>
      <p:sp>
        <p:nvSpPr>
          <p:cNvPr id="30" name="TextBox 29">
            <a:extLst>
              <a:ext uri="{FF2B5EF4-FFF2-40B4-BE49-F238E27FC236}">
                <a16:creationId xmlns:a16="http://schemas.microsoft.com/office/drawing/2014/main" id="{ABD35DB1-F707-D01B-5F5C-7733DBAC09DD}"/>
              </a:ext>
            </a:extLst>
          </p:cNvPr>
          <p:cNvSpPr txBox="1"/>
          <p:nvPr/>
        </p:nvSpPr>
        <p:spPr>
          <a:xfrm>
            <a:off x="6728245" y="1792992"/>
            <a:ext cx="5629984" cy="2031325"/>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Controlled access to </a:t>
            </a:r>
            <a:r>
              <a:rPr kumimoji="0" lang="en-US" b="0" i="1" u="none" strike="noStrike" kern="1200" cap="none" spc="0" normalizeH="0" baseline="0" noProof="0" dirty="0">
                <a:ln>
                  <a:noFill/>
                </a:ln>
                <a:effectLst/>
                <a:uLnTx/>
                <a:uFillTx/>
                <a:latin typeface="Corbel" panose="020B0503020204020204" pitchFamily="34" charset="0"/>
                <a:ea typeface="+mn-ea"/>
                <a:cs typeface="Calibri"/>
              </a:rPr>
              <a:t>sensitive</a:t>
            </a:r>
            <a:r>
              <a:rPr kumimoji="0" lang="en-US" b="0" i="0" u="none" strike="noStrike" kern="1200" cap="none" spc="0" normalizeH="0" baseline="0" noProof="0" dirty="0">
                <a:ln>
                  <a:noFill/>
                </a:ln>
                <a:effectLst/>
                <a:uLnTx/>
                <a:uFillTx/>
                <a:latin typeface="Corbel" panose="020B0503020204020204" pitchFamily="34" charset="0"/>
                <a:ea typeface="+mn-ea"/>
                <a:cs typeface="Calibri"/>
              </a:rPr>
              <a: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Exchange between data platforms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Reporting &amp; sharing pipelines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Reporting results &amp; provenance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1" u="none" strike="noStrike" kern="1200" cap="none" spc="0" normalizeH="0" baseline="0" noProof="0" dirty="0">
                <a:ln>
                  <a:noFill/>
                </a:ln>
                <a:effectLst/>
                <a:uLnTx/>
                <a:uFillTx/>
                <a:latin typeface="Corbel" panose="020B0503020204020204" pitchFamily="34" charset="0"/>
                <a:ea typeface="+mn-ea"/>
                <a:cs typeface="Calibri"/>
              </a:rPr>
              <a:t>Common Provenance Model </a:t>
            </a:r>
            <a:r>
              <a:rPr kumimoji="0" lang="en-US" b="0" i="0" u="none" strike="noStrike" kern="1200" cap="none" spc="0" normalizeH="0" baseline="0" noProof="0" dirty="0">
                <a:ln>
                  <a:noFill/>
                </a:ln>
                <a:effectLst/>
                <a:uLnTx/>
                <a:uFillTx/>
                <a:latin typeface="Corbel" panose="020B0503020204020204" pitchFamily="34" charset="0"/>
                <a:ea typeface="+mn-ea"/>
                <a:cs typeface="Calibri"/>
              </a:rPr>
              <a:t>between different organizations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effectLst/>
                <a:uLnTx/>
                <a:uFillTx/>
                <a:latin typeface="Corbel" panose="020B0503020204020204" pitchFamily="34" charset="0"/>
                <a:ea typeface="+mn-ea"/>
                <a:cs typeface="Calibri"/>
              </a:rPr>
              <a:t>Mapping to common data model</a:t>
            </a:r>
          </a:p>
        </p:txBody>
      </p:sp>
      <p:sp>
        <p:nvSpPr>
          <p:cNvPr id="31" name="TextBox 30">
            <a:extLst>
              <a:ext uri="{FF2B5EF4-FFF2-40B4-BE49-F238E27FC236}">
                <a16:creationId xmlns:a16="http://schemas.microsoft.com/office/drawing/2014/main" id="{0F75568D-3FFD-4EFB-4539-504AB09DCF7C}"/>
              </a:ext>
            </a:extLst>
          </p:cNvPr>
          <p:cNvSpPr txBox="1"/>
          <p:nvPr/>
        </p:nvSpPr>
        <p:spPr>
          <a:xfrm>
            <a:off x="3215903" y="5339520"/>
            <a:ext cx="208967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400" b="0" i="0" u="none" strike="noStrike" kern="1200" cap="none" spc="0" normalizeH="0" baseline="0" noProof="0" dirty="0">
                <a:ln>
                  <a:noFill/>
                </a:ln>
                <a:solidFill>
                  <a:srgbClr val="000000"/>
                </a:solidFill>
                <a:effectLst/>
                <a:uLnTx/>
                <a:uFillTx/>
                <a:ea typeface="+mn-ea"/>
                <a:cs typeface="+mn-cs"/>
              </a:rPr>
              <a:t>Tom Giles, Rudolf Wittner </a:t>
            </a:r>
          </a:p>
        </p:txBody>
      </p:sp>
      <p:pic>
        <p:nvPicPr>
          <p:cNvPr id="33" name="Picture 32" descr="Logo&#10;&#10;Description automatically generated">
            <a:extLst>
              <a:ext uri="{FF2B5EF4-FFF2-40B4-BE49-F238E27FC236}">
                <a16:creationId xmlns:a16="http://schemas.microsoft.com/office/drawing/2014/main" id="{A9A34751-3ED9-DF0B-EAEB-39655C5036D1}"/>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6425" y="5589220"/>
            <a:ext cx="1453930" cy="559204"/>
          </a:xfrm>
          <a:prstGeom prst="rect">
            <a:avLst/>
          </a:prstGeom>
        </p:spPr>
      </p:pic>
      <p:sp>
        <p:nvSpPr>
          <p:cNvPr id="17" name="TextBox 16">
            <a:extLst>
              <a:ext uri="{FF2B5EF4-FFF2-40B4-BE49-F238E27FC236}">
                <a16:creationId xmlns:a16="http://schemas.microsoft.com/office/drawing/2014/main" id="{6D88C76D-C75E-8049-F11B-488085C6D36C}"/>
              </a:ext>
            </a:extLst>
          </p:cNvPr>
          <p:cNvSpPr txBox="1"/>
          <p:nvPr/>
        </p:nvSpPr>
        <p:spPr>
          <a:xfrm>
            <a:off x="9005638" y="4921616"/>
            <a:ext cx="1381834" cy="646331"/>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b="0" i="1" u="none" strike="noStrike" kern="1200" cap="none" spc="0" normalizeH="0" baseline="0" noProof="0" dirty="0">
                <a:ln>
                  <a:noFill/>
                </a:ln>
                <a:solidFill>
                  <a:srgbClr val="000000"/>
                </a:solidFill>
                <a:effectLst/>
                <a:uLnTx/>
                <a:uFillTx/>
                <a:ea typeface="+mn-ea"/>
                <a:cs typeface="+mn-cs"/>
              </a:rPr>
              <a:t>Five Safes</a:t>
            </a:r>
            <a:br>
              <a:rPr kumimoji="0" lang="en-GB" b="0" i="1" u="none" strike="noStrike" kern="1200" cap="none" spc="0" normalizeH="0" baseline="0" noProof="0" dirty="0">
                <a:ln>
                  <a:noFill/>
                </a:ln>
                <a:solidFill>
                  <a:srgbClr val="000000"/>
                </a:solidFill>
                <a:effectLst/>
                <a:uLnTx/>
                <a:uFillTx/>
                <a:ea typeface="+mn-ea"/>
                <a:cs typeface="+mn-cs"/>
              </a:rPr>
            </a:br>
            <a:r>
              <a:rPr kumimoji="0" lang="en-GB" b="0" i="1" u="none" strike="noStrike" kern="1200" cap="none" spc="0" normalizeH="0" baseline="0" noProof="0" dirty="0">
                <a:ln>
                  <a:noFill/>
                </a:ln>
                <a:solidFill>
                  <a:srgbClr val="000000"/>
                </a:solidFill>
                <a:effectLst/>
                <a:uLnTx/>
                <a:uFillTx/>
                <a:ea typeface="+mn-ea"/>
                <a:cs typeface="+mn-cs"/>
              </a:rPr>
              <a:t>RO-Crate</a:t>
            </a:r>
          </a:p>
        </p:txBody>
      </p:sp>
      <p:pic>
        <p:nvPicPr>
          <p:cNvPr id="28" name="Picture 27">
            <a:extLst>
              <a:ext uri="{FF2B5EF4-FFF2-40B4-BE49-F238E27FC236}">
                <a16:creationId xmlns:a16="http://schemas.microsoft.com/office/drawing/2014/main" id="{1D797732-4347-3655-CE5D-A978CA78658F}"/>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6730415" y="4186592"/>
            <a:ext cx="2744508" cy="2671408"/>
          </a:xfrm>
          <a:custGeom>
            <a:avLst/>
            <a:gdLst>
              <a:gd name="connsiteX0" fmla="*/ 299 w 2009952"/>
              <a:gd name="connsiteY0" fmla="*/ 291 h 1956418"/>
              <a:gd name="connsiteX1" fmla="*/ 2010252 w 2009952"/>
              <a:gd name="connsiteY1" fmla="*/ 291 h 1956418"/>
              <a:gd name="connsiteX2" fmla="*/ 2010252 w 2009952"/>
              <a:gd name="connsiteY2" fmla="*/ 1956710 h 1956418"/>
              <a:gd name="connsiteX3" fmla="*/ 299 w 2009952"/>
              <a:gd name="connsiteY3" fmla="*/ 1956710 h 1956418"/>
            </a:gdLst>
            <a:ahLst/>
            <a:cxnLst>
              <a:cxn ang="0">
                <a:pos x="connsiteX0" y="connsiteY0"/>
              </a:cxn>
              <a:cxn ang="0">
                <a:pos x="connsiteX1" y="connsiteY1"/>
              </a:cxn>
              <a:cxn ang="0">
                <a:pos x="connsiteX2" y="connsiteY2"/>
              </a:cxn>
              <a:cxn ang="0">
                <a:pos x="connsiteX3" y="connsiteY3"/>
              </a:cxn>
            </a:cxnLst>
            <a:rect l="l" t="t" r="r" b="b"/>
            <a:pathLst>
              <a:path w="2009952" h="1956418">
                <a:moveTo>
                  <a:pt x="299" y="291"/>
                </a:moveTo>
                <a:lnTo>
                  <a:pt x="2010252" y="291"/>
                </a:lnTo>
                <a:lnTo>
                  <a:pt x="2010252" y="1956710"/>
                </a:lnTo>
                <a:lnTo>
                  <a:pt x="299" y="1956710"/>
                </a:lnTo>
                <a:close/>
              </a:path>
            </a:pathLst>
          </a:custGeom>
        </p:spPr>
      </p:pic>
      <p:grpSp>
        <p:nvGrpSpPr>
          <p:cNvPr id="41" name="Group 40">
            <a:extLst>
              <a:ext uri="{FF2B5EF4-FFF2-40B4-BE49-F238E27FC236}">
                <a16:creationId xmlns:a16="http://schemas.microsoft.com/office/drawing/2014/main" id="{D910C720-F03D-E81D-3373-F4BF8FBF7D16}"/>
              </a:ext>
            </a:extLst>
          </p:cNvPr>
          <p:cNvGrpSpPr/>
          <p:nvPr/>
        </p:nvGrpSpPr>
        <p:grpSpPr>
          <a:xfrm>
            <a:off x="10082507" y="5493409"/>
            <a:ext cx="1921040" cy="1296477"/>
            <a:chOff x="8797851" y="4481029"/>
            <a:chExt cx="3044097" cy="2054409"/>
          </a:xfrm>
        </p:grpSpPr>
        <p:grpSp>
          <p:nvGrpSpPr>
            <p:cNvPr id="11" name="Graphic 8">
              <a:extLst>
                <a:ext uri="{FF2B5EF4-FFF2-40B4-BE49-F238E27FC236}">
                  <a16:creationId xmlns:a16="http://schemas.microsoft.com/office/drawing/2014/main" id="{59D3AA4A-46F3-9089-F242-AAFFC5708359}"/>
                </a:ext>
              </a:extLst>
            </p:cNvPr>
            <p:cNvGrpSpPr/>
            <p:nvPr/>
          </p:nvGrpSpPr>
          <p:grpSpPr>
            <a:xfrm>
              <a:off x="8906641" y="5632186"/>
              <a:ext cx="2935307" cy="497688"/>
              <a:chOff x="8679672" y="5907344"/>
              <a:chExt cx="2935307" cy="497688"/>
            </a:xfrm>
            <a:solidFill>
              <a:srgbClr val="2E2D5F"/>
            </a:solidFill>
          </p:grpSpPr>
          <p:sp>
            <p:nvSpPr>
              <p:cNvPr id="12" name="Freeform: Shape 11">
                <a:extLst>
                  <a:ext uri="{FF2B5EF4-FFF2-40B4-BE49-F238E27FC236}">
                    <a16:creationId xmlns:a16="http://schemas.microsoft.com/office/drawing/2014/main" id="{B07D78A8-DF0B-DD54-A86B-3A31693D1DCB}"/>
                  </a:ext>
                </a:extLst>
              </p:cNvPr>
              <p:cNvSpPr/>
              <p:nvPr/>
            </p:nvSpPr>
            <p:spPr>
              <a:xfrm>
                <a:off x="8687060" y="5907344"/>
                <a:ext cx="864059" cy="183408"/>
              </a:xfrm>
              <a:custGeom>
                <a:avLst/>
                <a:gdLst>
                  <a:gd name="connsiteX0" fmla="*/ 686 w 864059"/>
                  <a:gd name="connsiteY0" fmla="*/ 181270 h 183408"/>
                  <a:gd name="connsiteX1" fmla="*/ 43481 w 864059"/>
                  <a:gd name="connsiteY1" fmla="*/ 181270 h 183408"/>
                  <a:gd name="connsiteX2" fmla="*/ 85258 w 864059"/>
                  <a:gd name="connsiteY2" fmla="*/ 137201 h 183408"/>
                  <a:gd name="connsiteX3" fmla="*/ 85258 w 864059"/>
                  <a:gd name="connsiteY3" fmla="*/ 47025 h 183408"/>
                  <a:gd name="connsiteX4" fmla="*/ 43481 w 864059"/>
                  <a:gd name="connsiteY4" fmla="*/ 2956 h 183408"/>
                  <a:gd name="connsiteX5" fmla="*/ 686 w 864059"/>
                  <a:gd name="connsiteY5" fmla="*/ 2956 h 183408"/>
                  <a:gd name="connsiteX6" fmla="*/ 28707 w 864059"/>
                  <a:gd name="connsiteY6" fmla="*/ 155796 h 183408"/>
                  <a:gd name="connsiteX7" fmla="*/ 28707 w 864059"/>
                  <a:gd name="connsiteY7" fmla="*/ 28429 h 183408"/>
                  <a:gd name="connsiteX8" fmla="*/ 42972 w 864059"/>
                  <a:gd name="connsiteY8" fmla="*/ 28429 h 183408"/>
                  <a:gd name="connsiteX9" fmla="*/ 57237 w 864059"/>
                  <a:gd name="connsiteY9" fmla="*/ 45751 h 183408"/>
                  <a:gd name="connsiteX10" fmla="*/ 57237 w 864059"/>
                  <a:gd name="connsiteY10" fmla="*/ 138475 h 183408"/>
                  <a:gd name="connsiteX11" fmla="*/ 42972 w 864059"/>
                  <a:gd name="connsiteY11" fmla="*/ 155796 h 183408"/>
                  <a:gd name="connsiteX12" fmla="*/ 104108 w 864059"/>
                  <a:gd name="connsiteY12" fmla="*/ 181270 h 183408"/>
                  <a:gd name="connsiteX13" fmla="*/ 180528 w 864059"/>
                  <a:gd name="connsiteY13" fmla="*/ 181270 h 183408"/>
                  <a:gd name="connsiteX14" fmla="*/ 180528 w 864059"/>
                  <a:gd name="connsiteY14" fmla="*/ 155796 h 183408"/>
                  <a:gd name="connsiteX15" fmla="*/ 132129 w 864059"/>
                  <a:gd name="connsiteY15" fmla="*/ 155796 h 183408"/>
                  <a:gd name="connsiteX16" fmla="*/ 132129 w 864059"/>
                  <a:gd name="connsiteY16" fmla="*/ 101028 h 183408"/>
                  <a:gd name="connsiteX17" fmla="*/ 170594 w 864059"/>
                  <a:gd name="connsiteY17" fmla="*/ 101028 h 183408"/>
                  <a:gd name="connsiteX18" fmla="*/ 170594 w 864059"/>
                  <a:gd name="connsiteY18" fmla="*/ 75555 h 183408"/>
                  <a:gd name="connsiteX19" fmla="*/ 132129 w 864059"/>
                  <a:gd name="connsiteY19" fmla="*/ 75555 h 183408"/>
                  <a:gd name="connsiteX20" fmla="*/ 132129 w 864059"/>
                  <a:gd name="connsiteY20" fmla="*/ 28429 h 183408"/>
                  <a:gd name="connsiteX21" fmla="*/ 180528 w 864059"/>
                  <a:gd name="connsiteY21" fmla="*/ 28429 h 183408"/>
                  <a:gd name="connsiteX22" fmla="*/ 180528 w 864059"/>
                  <a:gd name="connsiteY22" fmla="*/ 2956 h 183408"/>
                  <a:gd name="connsiteX23" fmla="*/ 104108 w 864059"/>
                  <a:gd name="connsiteY23" fmla="*/ 2956 h 183408"/>
                  <a:gd name="connsiteX24" fmla="*/ 196577 w 864059"/>
                  <a:gd name="connsiteY24" fmla="*/ 181270 h 183408"/>
                  <a:gd name="connsiteX25" fmla="*/ 270705 w 864059"/>
                  <a:gd name="connsiteY25" fmla="*/ 181270 h 183408"/>
                  <a:gd name="connsiteX26" fmla="*/ 270705 w 864059"/>
                  <a:gd name="connsiteY26" fmla="*/ 155796 h 183408"/>
                  <a:gd name="connsiteX27" fmla="*/ 224598 w 864059"/>
                  <a:gd name="connsiteY27" fmla="*/ 155796 h 183408"/>
                  <a:gd name="connsiteX28" fmla="*/ 224598 w 864059"/>
                  <a:gd name="connsiteY28" fmla="*/ 2956 h 183408"/>
                  <a:gd name="connsiteX29" fmla="*/ 196577 w 864059"/>
                  <a:gd name="connsiteY29" fmla="*/ 2956 h 183408"/>
                  <a:gd name="connsiteX30" fmla="*/ 284205 w 864059"/>
                  <a:gd name="connsiteY30" fmla="*/ 181270 h 183408"/>
                  <a:gd name="connsiteX31" fmla="*/ 312227 w 864059"/>
                  <a:gd name="connsiteY31" fmla="*/ 181270 h 183408"/>
                  <a:gd name="connsiteX32" fmla="*/ 312227 w 864059"/>
                  <a:gd name="connsiteY32" fmla="*/ 2956 h 183408"/>
                  <a:gd name="connsiteX33" fmla="*/ 284205 w 864059"/>
                  <a:gd name="connsiteY33" fmla="*/ 2956 h 183408"/>
                  <a:gd name="connsiteX34" fmla="*/ 352730 w 864059"/>
                  <a:gd name="connsiteY34" fmla="*/ 181270 h 183408"/>
                  <a:gd name="connsiteX35" fmla="*/ 389921 w 864059"/>
                  <a:gd name="connsiteY35" fmla="*/ 181270 h 183408"/>
                  <a:gd name="connsiteX36" fmla="*/ 416923 w 864059"/>
                  <a:gd name="connsiteY36" fmla="*/ 2956 h 183408"/>
                  <a:gd name="connsiteX37" fmla="*/ 391194 w 864059"/>
                  <a:gd name="connsiteY37" fmla="*/ 2956 h 183408"/>
                  <a:gd name="connsiteX38" fmla="*/ 372853 w 864059"/>
                  <a:gd name="connsiteY38" fmla="*/ 141277 h 183408"/>
                  <a:gd name="connsiteX39" fmla="*/ 372344 w 864059"/>
                  <a:gd name="connsiteY39" fmla="*/ 141277 h 183408"/>
                  <a:gd name="connsiteX40" fmla="*/ 354003 w 864059"/>
                  <a:gd name="connsiteY40" fmla="*/ 2956 h 183408"/>
                  <a:gd name="connsiteX41" fmla="*/ 325728 w 864059"/>
                  <a:gd name="connsiteY41" fmla="*/ 2956 h 183408"/>
                  <a:gd name="connsiteX42" fmla="*/ 430424 w 864059"/>
                  <a:gd name="connsiteY42" fmla="*/ 181270 h 183408"/>
                  <a:gd name="connsiteX43" fmla="*/ 506845 w 864059"/>
                  <a:gd name="connsiteY43" fmla="*/ 181270 h 183408"/>
                  <a:gd name="connsiteX44" fmla="*/ 506845 w 864059"/>
                  <a:gd name="connsiteY44" fmla="*/ 155796 h 183408"/>
                  <a:gd name="connsiteX45" fmla="*/ 458443 w 864059"/>
                  <a:gd name="connsiteY45" fmla="*/ 155796 h 183408"/>
                  <a:gd name="connsiteX46" fmla="*/ 458443 w 864059"/>
                  <a:gd name="connsiteY46" fmla="*/ 101028 h 183408"/>
                  <a:gd name="connsiteX47" fmla="*/ 496911 w 864059"/>
                  <a:gd name="connsiteY47" fmla="*/ 101028 h 183408"/>
                  <a:gd name="connsiteX48" fmla="*/ 496911 w 864059"/>
                  <a:gd name="connsiteY48" fmla="*/ 75555 h 183408"/>
                  <a:gd name="connsiteX49" fmla="*/ 458443 w 864059"/>
                  <a:gd name="connsiteY49" fmla="*/ 75555 h 183408"/>
                  <a:gd name="connsiteX50" fmla="*/ 458443 w 864059"/>
                  <a:gd name="connsiteY50" fmla="*/ 28429 h 183408"/>
                  <a:gd name="connsiteX51" fmla="*/ 506845 w 864059"/>
                  <a:gd name="connsiteY51" fmla="*/ 28429 h 183408"/>
                  <a:gd name="connsiteX52" fmla="*/ 506845 w 864059"/>
                  <a:gd name="connsiteY52" fmla="*/ 2956 h 183408"/>
                  <a:gd name="connsiteX53" fmla="*/ 430424 w 864059"/>
                  <a:gd name="connsiteY53" fmla="*/ 2956 h 183408"/>
                  <a:gd name="connsiteX54" fmla="*/ 522894 w 864059"/>
                  <a:gd name="connsiteY54" fmla="*/ 181270 h 183408"/>
                  <a:gd name="connsiteX55" fmla="*/ 550914 w 864059"/>
                  <a:gd name="connsiteY55" fmla="*/ 181270 h 183408"/>
                  <a:gd name="connsiteX56" fmla="*/ 550914 w 864059"/>
                  <a:gd name="connsiteY56" fmla="*/ 104850 h 183408"/>
                  <a:gd name="connsiteX57" fmla="*/ 560593 w 864059"/>
                  <a:gd name="connsiteY57" fmla="*/ 104850 h 183408"/>
                  <a:gd name="connsiteX58" fmla="*/ 578169 w 864059"/>
                  <a:gd name="connsiteY58" fmla="*/ 126757 h 183408"/>
                  <a:gd name="connsiteX59" fmla="*/ 578169 w 864059"/>
                  <a:gd name="connsiteY59" fmla="*/ 159363 h 183408"/>
                  <a:gd name="connsiteX60" fmla="*/ 580716 w 864059"/>
                  <a:gd name="connsiteY60" fmla="*/ 181270 h 183408"/>
                  <a:gd name="connsiteX61" fmla="*/ 609249 w 864059"/>
                  <a:gd name="connsiteY61" fmla="*/ 181270 h 183408"/>
                  <a:gd name="connsiteX62" fmla="*/ 606189 w 864059"/>
                  <a:gd name="connsiteY62" fmla="*/ 159617 h 183408"/>
                  <a:gd name="connsiteX63" fmla="*/ 606189 w 864059"/>
                  <a:gd name="connsiteY63" fmla="*/ 128285 h 183408"/>
                  <a:gd name="connsiteX64" fmla="*/ 587594 w 864059"/>
                  <a:gd name="connsiteY64" fmla="*/ 90584 h 183408"/>
                  <a:gd name="connsiteX65" fmla="*/ 587594 w 864059"/>
                  <a:gd name="connsiteY65" fmla="*/ 90075 h 183408"/>
                  <a:gd name="connsiteX66" fmla="*/ 605935 w 864059"/>
                  <a:gd name="connsiteY66" fmla="*/ 54921 h 183408"/>
                  <a:gd name="connsiteX67" fmla="*/ 605935 w 864059"/>
                  <a:gd name="connsiteY67" fmla="*/ 43968 h 183408"/>
                  <a:gd name="connsiteX68" fmla="*/ 564416 w 864059"/>
                  <a:gd name="connsiteY68" fmla="*/ 2956 h 183408"/>
                  <a:gd name="connsiteX69" fmla="*/ 522894 w 864059"/>
                  <a:gd name="connsiteY69" fmla="*/ 2956 h 183408"/>
                  <a:gd name="connsiteX70" fmla="*/ 550914 w 864059"/>
                  <a:gd name="connsiteY70" fmla="*/ 79376 h 183408"/>
                  <a:gd name="connsiteX71" fmla="*/ 550914 w 864059"/>
                  <a:gd name="connsiteY71" fmla="*/ 28429 h 183408"/>
                  <a:gd name="connsiteX72" fmla="*/ 563648 w 864059"/>
                  <a:gd name="connsiteY72" fmla="*/ 28429 h 183408"/>
                  <a:gd name="connsiteX73" fmla="*/ 577915 w 864059"/>
                  <a:gd name="connsiteY73" fmla="*/ 46770 h 183408"/>
                  <a:gd name="connsiteX74" fmla="*/ 577915 w 864059"/>
                  <a:gd name="connsiteY74" fmla="*/ 60526 h 183408"/>
                  <a:gd name="connsiteX75" fmla="*/ 561102 w 864059"/>
                  <a:gd name="connsiteY75" fmla="*/ 79376 h 183408"/>
                  <a:gd name="connsiteX76" fmla="*/ 625552 w 864059"/>
                  <a:gd name="connsiteY76" fmla="*/ 181270 h 183408"/>
                  <a:gd name="connsiteX77" fmla="*/ 653572 w 864059"/>
                  <a:gd name="connsiteY77" fmla="*/ 181270 h 183408"/>
                  <a:gd name="connsiteX78" fmla="*/ 653572 w 864059"/>
                  <a:gd name="connsiteY78" fmla="*/ 2956 h 183408"/>
                  <a:gd name="connsiteX79" fmla="*/ 625552 w 864059"/>
                  <a:gd name="connsiteY79" fmla="*/ 2956 h 183408"/>
                  <a:gd name="connsiteX80" fmla="*/ 674459 w 864059"/>
                  <a:gd name="connsiteY80" fmla="*/ 181270 h 183408"/>
                  <a:gd name="connsiteX81" fmla="*/ 699423 w 864059"/>
                  <a:gd name="connsiteY81" fmla="*/ 181270 h 183408"/>
                  <a:gd name="connsiteX82" fmla="*/ 699423 w 864059"/>
                  <a:gd name="connsiteY82" fmla="*/ 51101 h 183408"/>
                  <a:gd name="connsiteX83" fmla="*/ 699932 w 864059"/>
                  <a:gd name="connsiteY83" fmla="*/ 51101 h 183408"/>
                  <a:gd name="connsiteX84" fmla="*/ 733558 w 864059"/>
                  <a:gd name="connsiteY84" fmla="*/ 181270 h 183408"/>
                  <a:gd name="connsiteX85" fmla="*/ 762341 w 864059"/>
                  <a:gd name="connsiteY85" fmla="*/ 181270 h 183408"/>
                  <a:gd name="connsiteX86" fmla="*/ 762341 w 864059"/>
                  <a:gd name="connsiteY86" fmla="*/ 2956 h 183408"/>
                  <a:gd name="connsiteX87" fmla="*/ 737381 w 864059"/>
                  <a:gd name="connsiteY87" fmla="*/ 2956 h 183408"/>
                  <a:gd name="connsiteX88" fmla="*/ 737381 w 864059"/>
                  <a:gd name="connsiteY88" fmla="*/ 109689 h 183408"/>
                  <a:gd name="connsiteX89" fmla="*/ 736868 w 864059"/>
                  <a:gd name="connsiteY89" fmla="*/ 109689 h 183408"/>
                  <a:gd name="connsiteX90" fmla="*/ 709612 w 864059"/>
                  <a:gd name="connsiteY90" fmla="*/ 2956 h 183408"/>
                  <a:gd name="connsiteX91" fmla="*/ 674459 w 864059"/>
                  <a:gd name="connsiteY91" fmla="*/ 2956 h 183408"/>
                  <a:gd name="connsiteX92" fmla="*/ 822968 w 864059"/>
                  <a:gd name="connsiteY92" fmla="*/ 183817 h 183408"/>
                  <a:gd name="connsiteX93" fmla="*/ 864745 w 864059"/>
                  <a:gd name="connsiteY93" fmla="*/ 138984 h 183408"/>
                  <a:gd name="connsiteX94" fmla="*/ 864745 w 864059"/>
                  <a:gd name="connsiteY94" fmla="*/ 80650 h 183408"/>
                  <a:gd name="connsiteX95" fmla="*/ 824246 w 864059"/>
                  <a:gd name="connsiteY95" fmla="*/ 80650 h 183408"/>
                  <a:gd name="connsiteX96" fmla="*/ 824246 w 864059"/>
                  <a:gd name="connsiteY96" fmla="*/ 106123 h 183408"/>
                  <a:gd name="connsiteX97" fmla="*/ 838253 w 864059"/>
                  <a:gd name="connsiteY97" fmla="*/ 106123 h 183408"/>
                  <a:gd name="connsiteX98" fmla="*/ 838253 w 864059"/>
                  <a:gd name="connsiteY98" fmla="*/ 141022 h 183408"/>
                  <a:gd name="connsiteX99" fmla="*/ 823736 w 864059"/>
                  <a:gd name="connsiteY99" fmla="*/ 158344 h 183408"/>
                  <a:gd name="connsiteX100" fmla="*/ 809215 w 864059"/>
                  <a:gd name="connsiteY100" fmla="*/ 141022 h 183408"/>
                  <a:gd name="connsiteX101" fmla="*/ 809215 w 864059"/>
                  <a:gd name="connsiteY101" fmla="*/ 43458 h 183408"/>
                  <a:gd name="connsiteX102" fmla="*/ 823736 w 864059"/>
                  <a:gd name="connsiteY102" fmla="*/ 25881 h 183408"/>
                  <a:gd name="connsiteX103" fmla="*/ 838253 w 864059"/>
                  <a:gd name="connsiteY103" fmla="*/ 43458 h 183408"/>
                  <a:gd name="connsiteX104" fmla="*/ 838253 w 864059"/>
                  <a:gd name="connsiteY104" fmla="*/ 60526 h 183408"/>
                  <a:gd name="connsiteX105" fmla="*/ 864745 w 864059"/>
                  <a:gd name="connsiteY105" fmla="*/ 60526 h 183408"/>
                  <a:gd name="connsiteX106" fmla="*/ 864745 w 864059"/>
                  <a:gd name="connsiteY106" fmla="*/ 45242 h 183408"/>
                  <a:gd name="connsiteX107" fmla="*/ 822968 w 864059"/>
                  <a:gd name="connsiteY107" fmla="*/ 408 h 183408"/>
                  <a:gd name="connsiteX108" fmla="*/ 781195 w 864059"/>
                  <a:gd name="connsiteY108" fmla="*/ 45242 h 183408"/>
                  <a:gd name="connsiteX109" fmla="*/ 781195 w 864059"/>
                  <a:gd name="connsiteY109" fmla="*/ 138984 h 183408"/>
                  <a:gd name="connsiteX110" fmla="*/ 822968 w 864059"/>
                  <a:gd name="connsiteY110" fmla="*/ 183817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4059" h="183408">
                    <a:moveTo>
                      <a:pt x="686" y="181270"/>
                    </a:moveTo>
                    <a:lnTo>
                      <a:pt x="43481" y="181270"/>
                    </a:lnTo>
                    <a:cubicBezTo>
                      <a:pt x="71502" y="181270"/>
                      <a:pt x="85258" y="165731"/>
                      <a:pt x="85258" y="137201"/>
                    </a:cubicBezTo>
                    <a:lnTo>
                      <a:pt x="85258" y="47025"/>
                    </a:lnTo>
                    <a:cubicBezTo>
                      <a:pt x="85258" y="18494"/>
                      <a:pt x="71502" y="2956"/>
                      <a:pt x="43481" y="2956"/>
                    </a:cubicBezTo>
                    <a:lnTo>
                      <a:pt x="686" y="2956"/>
                    </a:lnTo>
                    <a:close/>
                    <a:moveTo>
                      <a:pt x="28707" y="155796"/>
                    </a:moveTo>
                    <a:lnTo>
                      <a:pt x="28707" y="28429"/>
                    </a:lnTo>
                    <a:lnTo>
                      <a:pt x="42972" y="28429"/>
                    </a:lnTo>
                    <a:cubicBezTo>
                      <a:pt x="51887" y="28429"/>
                      <a:pt x="57237" y="33014"/>
                      <a:pt x="57237" y="45751"/>
                    </a:cubicBezTo>
                    <a:lnTo>
                      <a:pt x="57237" y="138475"/>
                    </a:lnTo>
                    <a:cubicBezTo>
                      <a:pt x="57237" y="151211"/>
                      <a:pt x="51887" y="155796"/>
                      <a:pt x="42972" y="155796"/>
                    </a:cubicBezTo>
                    <a:close/>
                    <a:moveTo>
                      <a:pt x="104108" y="181270"/>
                    </a:moveTo>
                    <a:lnTo>
                      <a:pt x="180528" y="181270"/>
                    </a:lnTo>
                    <a:lnTo>
                      <a:pt x="180528" y="155796"/>
                    </a:lnTo>
                    <a:lnTo>
                      <a:pt x="132129" y="155796"/>
                    </a:lnTo>
                    <a:lnTo>
                      <a:pt x="132129" y="101028"/>
                    </a:lnTo>
                    <a:lnTo>
                      <a:pt x="170594" y="101028"/>
                    </a:lnTo>
                    <a:lnTo>
                      <a:pt x="170594" y="75555"/>
                    </a:lnTo>
                    <a:lnTo>
                      <a:pt x="132129" y="75555"/>
                    </a:lnTo>
                    <a:lnTo>
                      <a:pt x="132129" y="28429"/>
                    </a:lnTo>
                    <a:lnTo>
                      <a:pt x="180528" y="28429"/>
                    </a:lnTo>
                    <a:lnTo>
                      <a:pt x="180528" y="2956"/>
                    </a:lnTo>
                    <a:lnTo>
                      <a:pt x="104108" y="2956"/>
                    </a:lnTo>
                    <a:close/>
                    <a:moveTo>
                      <a:pt x="196577" y="181270"/>
                    </a:moveTo>
                    <a:lnTo>
                      <a:pt x="270705" y="181270"/>
                    </a:lnTo>
                    <a:lnTo>
                      <a:pt x="270705" y="155796"/>
                    </a:lnTo>
                    <a:lnTo>
                      <a:pt x="224598" y="155796"/>
                    </a:lnTo>
                    <a:lnTo>
                      <a:pt x="224598" y="2956"/>
                    </a:lnTo>
                    <a:lnTo>
                      <a:pt x="196577" y="2956"/>
                    </a:lnTo>
                    <a:close/>
                    <a:moveTo>
                      <a:pt x="284205" y="181270"/>
                    </a:moveTo>
                    <a:lnTo>
                      <a:pt x="312227" y="181270"/>
                    </a:lnTo>
                    <a:lnTo>
                      <a:pt x="312227" y="2956"/>
                    </a:lnTo>
                    <a:lnTo>
                      <a:pt x="284205" y="2956"/>
                    </a:lnTo>
                    <a:close/>
                    <a:moveTo>
                      <a:pt x="352730" y="181270"/>
                    </a:moveTo>
                    <a:lnTo>
                      <a:pt x="389921" y="181270"/>
                    </a:lnTo>
                    <a:lnTo>
                      <a:pt x="416923" y="2956"/>
                    </a:lnTo>
                    <a:lnTo>
                      <a:pt x="391194" y="2956"/>
                    </a:lnTo>
                    <a:lnTo>
                      <a:pt x="372853" y="141277"/>
                    </a:lnTo>
                    <a:lnTo>
                      <a:pt x="372344" y="141277"/>
                    </a:lnTo>
                    <a:lnTo>
                      <a:pt x="354003" y="2956"/>
                    </a:lnTo>
                    <a:lnTo>
                      <a:pt x="325728" y="2956"/>
                    </a:lnTo>
                    <a:close/>
                    <a:moveTo>
                      <a:pt x="430424" y="181270"/>
                    </a:moveTo>
                    <a:lnTo>
                      <a:pt x="506845" y="181270"/>
                    </a:lnTo>
                    <a:lnTo>
                      <a:pt x="506845" y="155796"/>
                    </a:lnTo>
                    <a:lnTo>
                      <a:pt x="458443" y="155796"/>
                    </a:lnTo>
                    <a:lnTo>
                      <a:pt x="458443" y="101028"/>
                    </a:lnTo>
                    <a:lnTo>
                      <a:pt x="496911" y="101028"/>
                    </a:lnTo>
                    <a:lnTo>
                      <a:pt x="496911" y="75555"/>
                    </a:lnTo>
                    <a:lnTo>
                      <a:pt x="458443" y="75555"/>
                    </a:lnTo>
                    <a:lnTo>
                      <a:pt x="458443" y="28429"/>
                    </a:lnTo>
                    <a:lnTo>
                      <a:pt x="506845" y="28429"/>
                    </a:lnTo>
                    <a:lnTo>
                      <a:pt x="506845" y="2956"/>
                    </a:lnTo>
                    <a:lnTo>
                      <a:pt x="430424" y="2956"/>
                    </a:lnTo>
                    <a:close/>
                    <a:moveTo>
                      <a:pt x="522894" y="181270"/>
                    </a:moveTo>
                    <a:lnTo>
                      <a:pt x="550914" y="181270"/>
                    </a:lnTo>
                    <a:lnTo>
                      <a:pt x="550914" y="104850"/>
                    </a:lnTo>
                    <a:lnTo>
                      <a:pt x="560593" y="104850"/>
                    </a:lnTo>
                    <a:cubicBezTo>
                      <a:pt x="573332" y="104850"/>
                      <a:pt x="578169" y="110199"/>
                      <a:pt x="578169" y="126757"/>
                    </a:cubicBezTo>
                    <a:lnTo>
                      <a:pt x="578169" y="159363"/>
                    </a:lnTo>
                    <a:cubicBezTo>
                      <a:pt x="578169" y="173883"/>
                      <a:pt x="579188" y="176685"/>
                      <a:pt x="580716" y="181270"/>
                    </a:cubicBezTo>
                    <a:lnTo>
                      <a:pt x="609249" y="181270"/>
                    </a:lnTo>
                    <a:cubicBezTo>
                      <a:pt x="606444" y="174647"/>
                      <a:pt x="606189" y="168278"/>
                      <a:pt x="606189" y="159617"/>
                    </a:cubicBezTo>
                    <a:lnTo>
                      <a:pt x="606189" y="128285"/>
                    </a:lnTo>
                    <a:cubicBezTo>
                      <a:pt x="606189" y="108161"/>
                      <a:pt x="601606" y="94915"/>
                      <a:pt x="587594" y="90584"/>
                    </a:cubicBezTo>
                    <a:lnTo>
                      <a:pt x="587594" y="90075"/>
                    </a:lnTo>
                    <a:cubicBezTo>
                      <a:pt x="600079" y="84980"/>
                      <a:pt x="605935" y="73262"/>
                      <a:pt x="605935" y="54921"/>
                    </a:cubicBezTo>
                    <a:lnTo>
                      <a:pt x="605935" y="43968"/>
                    </a:lnTo>
                    <a:cubicBezTo>
                      <a:pt x="605935" y="16456"/>
                      <a:pt x="593455" y="2956"/>
                      <a:pt x="564416" y="2956"/>
                    </a:cubicBezTo>
                    <a:lnTo>
                      <a:pt x="522894" y="2956"/>
                    </a:lnTo>
                    <a:close/>
                    <a:moveTo>
                      <a:pt x="550914" y="79376"/>
                    </a:moveTo>
                    <a:lnTo>
                      <a:pt x="550914" y="28429"/>
                    </a:lnTo>
                    <a:lnTo>
                      <a:pt x="563648" y="28429"/>
                    </a:lnTo>
                    <a:cubicBezTo>
                      <a:pt x="573587" y="28429"/>
                      <a:pt x="577915" y="34033"/>
                      <a:pt x="577915" y="46770"/>
                    </a:cubicBezTo>
                    <a:lnTo>
                      <a:pt x="577915" y="60526"/>
                    </a:lnTo>
                    <a:cubicBezTo>
                      <a:pt x="577915" y="74791"/>
                      <a:pt x="571545" y="79376"/>
                      <a:pt x="561102" y="79376"/>
                    </a:cubicBezTo>
                    <a:close/>
                    <a:moveTo>
                      <a:pt x="625552" y="181270"/>
                    </a:moveTo>
                    <a:lnTo>
                      <a:pt x="653572" y="181270"/>
                    </a:lnTo>
                    <a:lnTo>
                      <a:pt x="653572" y="2956"/>
                    </a:lnTo>
                    <a:lnTo>
                      <a:pt x="625552" y="2956"/>
                    </a:lnTo>
                    <a:close/>
                    <a:moveTo>
                      <a:pt x="674459" y="181270"/>
                    </a:moveTo>
                    <a:lnTo>
                      <a:pt x="699423" y="181270"/>
                    </a:lnTo>
                    <a:lnTo>
                      <a:pt x="699423" y="51101"/>
                    </a:lnTo>
                    <a:lnTo>
                      <a:pt x="699932" y="51101"/>
                    </a:lnTo>
                    <a:lnTo>
                      <a:pt x="733558" y="181270"/>
                    </a:lnTo>
                    <a:lnTo>
                      <a:pt x="762341" y="181270"/>
                    </a:lnTo>
                    <a:lnTo>
                      <a:pt x="762341" y="2956"/>
                    </a:lnTo>
                    <a:lnTo>
                      <a:pt x="737381" y="2956"/>
                    </a:lnTo>
                    <a:lnTo>
                      <a:pt x="737381" y="109689"/>
                    </a:lnTo>
                    <a:lnTo>
                      <a:pt x="736868" y="109689"/>
                    </a:lnTo>
                    <a:lnTo>
                      <a:pt x="709612" y="2956"/>
                    </a:lnTo>
                    <a:lnTo>
                      <a:pt x="674459" y="2956"/>
                    </a:lnTo>
                    <a:close/>
                    <a:moveTo>
                      <a:pt x="822968" y="183817"/>
                    </a:moveTo>
                    <a:cubicBezTo>
                      <a:pt x="850483" y="183817"/>
                      <a:pt x="864745" y="167514"/>
                      <a:pt x="864745" y="138984"/>
                    </a:cubicBezTo>
                    <a:lnTo>
                      <a:pt x="864745" y="80650"/>
                    </a:lnTo>
                    <a:lnTo>
                      <a:pt x="824246" y="80650"/>
                    </a:lnTo>
                    <a:lnTo>
                      <a:pt x="824246" y="106123"/>
                    </a:lnTo>
                    <a:lnTo>
                      <a:pt x="838253" y="106123"/>
                    </a:lnTo>
                    <a:lnTo>
                      <a:pt x="838253" y="141022"/>
                    </a:lnTo>
                    <a:cubicBezTo>
                      <a:pt x="838253" y="153759"/>
                      <a:pt x="832652" y="158344"/>
                      <a:pt x="823736" y="158344"/>
                    </a:cubicBezTo>
                    <a:cubicBezTo>
                      <a:pt x="814821" y="158344"/>
                      <a:pt x="809215" y="153759"/>
                      <a:pt x="809215" y="141022"/>
                    </a:cubicBezTo>
                    <a:lnTo>
                      <a:pt x="809215" y="43458"/>
                    </a:lnTo>
                    <a:cubicBezTo>
                      <a:pt x="809215" y="30722"/>
                      <a:pt x="814821" y="25881"/>
                      <a:pt x="823736" y="25881"/>
                    </a:cubicBezTo>
                    <a:cubicBezTo>
                      <a:pt x="832652" y="25881"/>
                      <a:pt x="838253" y="30722"/>
                      <a:pt x="838253" y="43458"/>
                    </a:cubicBezTo>
                    <a:lnTo>
                      <a:pt x="838253" y="60526"/>
                    </a:lnTo>
                    <a:lnTo>
                      <a:pt x="864745" y="60526"/>
                    </a:lnTo>
                    <a:lnTo>
                      <a:pt x="864745" y="45242"/>
                    </a:lnTo>
                    <a:cubicBezTo>
                      <a:pt x="864745" y="16711"/>
                      <a:pt x="850483" y="408"/>
                      <a:pt x="822968" y="408"/>
                    </a:cubicBezTo>
                    <a:cubicBezTo>
                      <a:pt x="795458" y="408"/>
                      <a:pt x="781195" y="16711"/>
                      <a:pt x="781195" y="45242"/>
                    </a:cubicBezTo>
                    <a:lnTo>
                      <a:pt x="781195" y="138984"/>
                    </a:lnTo>
                    <a:cubicBezTo>
                      <a:pt x="781195" y="167514"/>
                      <a:pt x="795458" y="183817"/>
                      <a:pt x="822968" y="183817"/>
                    </a:cubicBezTo>
                    <a:close/>
                  </a:path>
                </a:pathLst>
              </a:custGeom>
              <a:solidFill>
                <a:srgbClr val="2E2D5F"/>
              </a:solidFill>
              <a:ln w="4465"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842B6A20-2996-E758-A854-0188FFDCF6FA}"/>
                  </a:ext>
                </a:extLst>
              </p:cNvPr>
              <p:cNvSpPr/>
              <p:nvPr/>
            </p:nvSpPr>
            <p:spPr>
              <a:xfrm>
                <a:off x="9602578" y="5909891"/>
                <a:ext cx="96035" cy="178314"/>
              </a:xfrm>
              <a:custGeom>
                <a:avLst/>
                <a:gdLst>
                  <a:gd name="connsiteX0" fmla="*/ 932 w 96035"/>
                  <a:gd name="connsiteY0" fmla="*/ 178722 h 178314"/>
                  <a:gd name="connsiteX1" fmla="*/ 26915 w 96035"/>
                  <a:gd name="connsiteY1" fmla="*/ 178722 h 178314"/>
                  <a:gd name="connsiteX2" fmla="*/ 32010 w 96035"/>
                  <a:gd name="connsiteY2" fmla="*/ 143824 h 178314"/>
                  <a:gd name="connsiteX3" fmla="*/ 63851 w 96035"/>
                  <a:gd name="connsiteY3" fmla="*/ 143824 h 178314"/>
                  <a:gd name="connsiteX4" fmla="*/ 63851 w 96035"/>
                  <a:gd name="connsiteY4" fmla="*/ 143314 h 178314"/>
                  <a:gd name="connsiteX5" fmla="*/ 68946 w 96035"/>
                  <a:gd name="connsiteY5" fmla="*/ 178722 h 178314"/>
                  <a:gd name="connsiteX6" fmla="*/ 96967 w 96035"/>
                  <a:gd name="connsiteY6" fmla="*/ 178722 h 178314"/>
                  <a:gd name="connsiteX7" fmla="*/ 67927 w 96035"/>
                  <a:gd name="connsiteY7" fmla="*/ 408 h 178314"/>
                  <a:gd name="connsiteX8" fmla="*/ 29972 w 96035"/>
                  <a:gd name="connsiteY8" fmla="*/ 408 h 178314"/>
                  <a:gd name="connsiteX9" fmla="*/ 35321 w 96035"/>
                  <a:gd name="connsiteY9" fmla="*/ 119624 h 178314"/>
                  <a:gd name="connsiteX10" fmla="*/ 47549 w 96035"/>
                  <a:gd name="connsiteY10" fmla="*/ 31486 h 178314"/>
                  <a:gd name="connsiteX11" fmla="*/ 48058 w 96035"/>
                  <a:gd name="connsiteY11" fmla="*/ 31486 h 178314"/>
                  <a:gd name="connsiteX12" fmla="*/ 60540 w 96035"/>
                  <a:gd name="connsiteY12" fmla="*/ 119624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35" h="178314">
                    <a:moveTo>
                      <a:pt x="932" y="178722"/>
                    </a:moveTo>
                    <a:lnTo>
                      <a:pt x="26915" y="178722"/>
                    </a:lnTo>
                    <a:lnTo>
                      <a:pt x="32010" y="143824"/>
                    </a:lnTo>
                    <a:lnTo>
                      <a:pt x="63851" y="143824"/>
                    </a:lnTo>
                    <a:lnTo>
                      <a:pt x="63851" y="143314"/>
                    </a:lnTo>
                    <a:lnTo>
                      <a:pt x="68946" y="178722"/>
                    </a:lnTo>
                    <a:lnTo>
                      <a:pt x="96967" y="178722"/>
                    </a:lnTo>
                    <a:lnTo>
                      <a:pt x="67927" y="408"/>
                    </a:lnTo>
                    <a:lnTo>
                      <a:pt x="29972" y="408"/>
                    </a:lnTo>
                    <a:close/>
                    <a:moveTo>
                      <a:pt x="35321" y="119624"/>
                    </a:moveTo>
                    <a:lnTo>
                      <a:pt x="47549" y="31486"/>
                    </a:lnTo>
                    <a:lnTo>
                      <a:pt x="48058" y="31486"/>
                    </a:lnTo>
                    <a:lnTo>
                      <a:pt x="60540" y="119624"/>
                    </a:lnTo>
                    <a:close/>
                  </a:path>
                </a:pathLst>
              </a:custGeom>
              <a:solidFill>
                <a:srgbClr val="2E2D5F"/>
              </a:solidFill>
              <a:ln w="4465" cap="flat">
                <a:noFill/>
                <a:prstDash val="solid"/>
                <a:miter/>
              </a:ln>
            </p:spPr>
            <p:txBody>
              <a:bodyPr rtlCol="0" anchor="ctr"/>
              <a:lstStyle/>
              <a:p>
                <a:endParaRPr lang="en-GB"/>
              </a:p>
            </p:txBody>
          </p:sp>
          <p:sp>
            <p:nvSpPr>
              <p:cNvPr id="14" name="Freeform: Shape 13">
                <a:extLst>
                  <a:ext uri="{FF2B5EF4-FFF2-40B4-BE49-F238E27FC236}">
                    <a16:creationId xmlns:a16="http://schemas.microsoft.com/office/drawing/2014/main" id="{5E09074A-491F-0FA6-C2B1-D124865F27A4}"/>
                  </a:ext>
                </a:extLst>
              </p:cNvPr>
              <p:cNvSpPr/>
              <p:nvPr/>
            </p:nvSpPr>
            <p:spPr>
              <a:xfrm>
                <a:off x="9752869" y="5909891"/>
                <a:ext cx="838840" cy="178314"/>
              </a:xfrm>
              <a:custGeom>
                <a:avLst/>
                <a:gdLst>
                  <a:gd name="connsiteX0" fmla="*/ 1003 w 838840"/>
                  <a:gd name="connsiteY0" fmla="*/ 178722 h 178314"/>
                  <a:gd name="connsiteX1" fmla="*/ 29024 w 838840"/>
                  <a:gd name="connsiteY1" fmla="*/ 178722 h 178314"/>
                  <a:gd name="connsiteX2" fmla="*/ 29024 w 838840"/>
                  <a:gd name="connsiteY2" fmla="*/ 101028 h 178314"/>
                  <a:gd name="connsiteX3" fmla="*/ 65196 w 838840"/>
                  <a:gd name="connsiteY3" fmla="*/ 101028 h 178314"/>
                  <a:gd name="connsiteX4" fmla="*/ 65196 w 838840"/>
                  <a:gd name="connsiteY4" fmla="*/ 75555 h 178314"/>
                  <a:gd name="connsiteX5" fmla="*/ 29024 w 838840"/>
                  <a:gd name="connsiteY5" fmla="*/ 75555 h 178314"/>
                  <a:gd name="connsiteX6" fmla="*/ 29024 w 838840"/>
                  <a:gd name="connsiteY6" fmla="*/ 25881 h 178314"/>
                  <a:gd name="connsiteX7" fmla="*/ 75131 w 838840"/>
                  <a:gd name="connsiteY7" fmla="*/ 25881 h 178314"/>
                  <a:gd name="connsiteX8" fmla="*/ 75131 w 838840"/>
                  <a:gd name="connsiteY8" fmla="*/ 408 h 178314"/>
                  <a:gd name="connsiteX9" fmla="*/ 1003 w 838840"/>
                  <a:gd name="connsiteY9" fmla="*/ 408 h 178314"/>
                  <a:gd name="connsiteX10" fmla="*/ 88632 w 838840"/>
                  <a:gd name="connsiteY10" fmla="*/ 178722 h 178314"/>
                  <a:gd name="connsiteX11" fmla="*/ 165052 w 838840"/>
                  <a:gd name="connsiteY11" fmla="*/ 178722 h 178314"/>
                  <a:gd name="connsiteX12" fmla="*/ 165052 w 838840"/>
                  <a:gd name="connsiteY12" fmla="*/ 153249 h 178314"/>
                  <a:gd name="connsiteX13" fmla="*/ 116653 w 838840"/>
                  <a:gd name="connsiteY13" fmla="*/ 153249 h 178314"/>
                  <a:gd name="connsiteX14" fmla="*/ 116653 w 838840"/>
                  <a:gd name="connsiteY14" fmla="*/ 98481 h 178314"/>
                  <a:gd name="connsiteX15" fmla="*/ 155118 w 838840"/>
                  <a:gd name="connsiteY15" fmla="*/ 98481 h 178314"/>
                  <a:gd name="connsiteX16" fmla="*/ 155118 w 838840"/>
                  <a:gd name="connsiteY16" fmla="*/ 73008 h 178314"/>
                  <a:gd name="connsiteX17" fmla="*/ 116653 w 838840"/>
                  <a:gd name="connsiteY17" fmla="*/ 73008 h 178314"/>
                  <a:gd name="connsiteX18" fmla="*/ 116653 w 838840"/>
                  <a:gd name="connsiteY18" fmla="*/ 25881 h 178314"/>
                  <a:gd name="connsiteX19" fmla="*/ 165052 w 838840"/>
                  <a:gd name="connsiteY19" fmla="*/ 25881 h 178314"/>
                  <a:gd name="connsiteX20" fmla="*/ 165052 w 838840"/>
                  <a:gd name="connsiteY20" fmla="*/ 408 h 178314"/>
                  <a:gd name="connsiteX21" fmla="*/ 88632 w 838840"/>
                  <a:gd name="connsiteY21" fmla="*/ 408 h 178314"/>
                  <a:gd name="connsiteX22" fmla="*/ 181101 w 838840"/>
                  <a:gd name="connsiteY22" fmla="*/ 178722 h 178314"/>
                  <a:gd name="connsiteX23" fmla="*/ 223896 w 838840"/>
                  <a:gd name="connsiteY23" fmla="*/ 178722 h 178314"/>
                  <a:gd name="connsiteX24" fmla="*/ 265673 w 838840"/>
                  <a:gd name="connsiteY24" fmla="*/ 134653 h 178314"/>
                  <a:gd name="connsiteX25" fmla="*/ 265673 w 838840"/>
                  <a:gd name="connsiteY25" fmla="*/ 44477 h 178314"/>
                  <a:gd name="connsiteX26" fmla="*/ 223896 w 838840"/>
                  <a:gd name="connsiteY26" fmla="*/ 408 h 178314"/>
                  <a:gd name="connsiteX27" fmla="*/ 181101 w 838840"/>
                  <a:gd name="connsiteY27" fmla="*/ 408 h 178314"/>
                  <a:gd name="connsiteX28" fmla="*/ 209121 w 838840"/>
                  <a:gd name="connsiteY28" fmla="*/ 153249 h 178314"/>
                  <a:gd name="connsiteX29" fmla="*/ 209121 w 838840"/>
                  <a:gd name="connsiteY29" fmla="*/ 25881 h 178314"/>
                  <a:gd name="connsiteX30" fmla="*/ 223387 w 838840"/>
                  <a:gd name="connsiteY30" fmla="*/ 25881 h 178314"/>
                  <a:gd name="connsiteX31" fmla="*/ 237652 w 838840"/>
                  <a:gd name="connsiteY31" fmla="*/ 43203 h 178314"/>
                  <a:gd name="connsiteX32" fmla="*/ 237652 w 838840"/>
                  <a:gd name="connsiteY32" fmla="*/ 135927 h 178314"/>
                  <a:gd name="connsiteX33" fmla="*/ 223387 w 838840"/>
                  <a:gd name="connsiteY33" fmla="*/ 153249 h 178314"/>
                  <a:gd name="connsiteX34" fmla="*/ 284523 w 838840"/>
                  <a:gd name="connsiteY34" fmla="*/ 178722 h 178314"/>
                  <a:gd name="connsiteX35" fmla="*/ 360943 w 838840"/>
                  <a:gd name="connsiteY35" fmla="*/ 178722 h 178314"/>
                  <a:gd name="connsiteX36" fmla="*/ 360943 w 838840"/>
                  <a:gd name="connsiteY36" fmla="*/ 153249 h 178314"/>
                  <a:gd name="connsiteX37" fmla="*/ 312544 w 838840"/>
                  <a:gd name="connsiteY37" fmla="*/ 153249 h 178314"/>
                  <a:gd name="connsiteX38" fmla="*/ 312544 w 838840"/>
                  <a:gd name="connsiteY38" fmla="*/ 98481 h 178314"/>
                  <a:gd name="connsiteX39" fmla="*/ 351009 w 838840"/>
                  <a:gd name="connsiteY39" fmla="*/ 98481 h 178314"/>
                  <a:gd name="connsiteX40" fmla="*/ 351009 w 838840"/>
                  <a:gd name="connsiteY40" fmla="*/ 73008 h 178314"/>
                  <a:gd name="connsiteX41" fmla="*/ 312544 w 838840"/>
                  <a:gd name="connsiteY41" fmla="*/ 73008 h 178314"/>
                  <a:gd name="connsiteX42" fmla="*/ 312544 w 838840"/>
                  <a:gd name="connsiteY42" fmla="*/ 25881 h 178314"/>
                  <a:gd name="connsiteX43" fmla="*/ 360943 w 838840"/>
                  <a:gd name="connsiteY43" fmla="*/ 25881 h 178314"/>
                  <a:gd name="connsiteX44" fmla="*/ 360943 w 838840"/>
                  <a:gd name="connsiteY44" fmla="*/ 408 h 178314"/>
                  <a:gd name="connsiteX45" fmla="*/ 284523 w 838840"/>
                  <a:gd name="connsiteY45" fmla="*/ 408 h 178314"/>
                  <a:gd name="connsiteX46" fmla="*/ 376992 w 838840"/>
                  <a:gd name="connsiteY46" fmla="*/ 178722 h 178314"/>
                  <a:gd name="connsiteX47" fmla="*/ 405013 w 838840"/>
                  <a:gd name="connsiteY47" fmla="*/ 178722 h 178314"/>
                  <a:gd name="connsiteX48" fmla="*/ 405013 w 838840"/>
                  <a:gd name="connsiteY48" fmla="*/ 102302 h 178314"/>
                  <a:gd name="connsiteX49" fmla="*/ 414692 w 838840"/>
                  <a:gd name="connsiteY49" fmla="*/ 102302 h 178314"/>
                  <a:gd name="connsiteX50" fmla="*/ 432269 w 838840"/>
                  <a:gd name="connsiteY50" fmla="*/ 124209 h 178314"/>
                  <a:gd name="connsiteX51" fmla="*/ 432269 w 838840"/>
                  <a:gd name="connsiteY51" fmla="*/ 156815 h 178314"/>
                  <a:gd name="connsiteX52" fmla="*/ 434817 w 838840"/>
                  <a:gd name="connsiteY52" fmla="*/ 178722 h 178314"/>
                  <a:gd name="connsiteX53" fmla="*/ 463348 w 838840"/>
                  <a:gd name="connsiteY53" fmla="*/ 178722 h 178314"/>
                  <a:gd name="connsiteX54" fmla="*/ 460288 w 838840"/>
                  <a:gd name="connsiteY54" fmla="*/ 157070 h 178314"/>
                  <a:gd name="connsiteX55" fmla="*/ 460288 w 838840"/>
                  <a:gd name="connsiteY55" fmla="*/ 125738 h 178314"/>
                  <a:gd name="connsiteX56" fmla="*/ 441693 w 838840"/>
                  <a:gd name="connsiteY56" fmla="*/ 88037 h 178314"/>
                  <a:gd name="connsiteX57" fmla="*/ 441693 w 838840"/>
                  <a:gd name="connsiteY57" fmla="*/ 87528 h 178314"/>
                  <a:gd name="connsiteX58" fmla="*/ 460034 w 838840"/>
                  <a:gd name="connsiteY58" fmla="*/ 52374 h 178314"/>
                  <a:gd name="connsiteX59" fmla="*/ 460034 w 838840"/>
                  <a:gd name="connsiteY59" fmla="*/ 41420 h 178314"/>
                  <a:gd name="connsiteX60" fmla="*/ 418514 w 838840"/>
                  <a:gd name="connsiteY60" fmla="*/ 408 h 178314"/>
                  <a:gd name="connsiteX61" fmla="*/ 376992 w 838840"/>
                  <a:gd name="connsiteY61" fmla="*/ 408 h 178314"/>
                  <a:gd name="connsiteX62" fmla="*/ 405013 w 838840"/>
                  <a:gd name="connsiteY62" fmla="*/ 76828 h 178314"/>
                  <a:gd name="connsiteX63" fmla="*/ 405013 w 838840"/>
                  <a:gd name="connsiteY63" fmla="*/ 25881 h 178314"/>
                  <a:gd name="connsiteX64" fmla="*/ 417749 w 838840"/>
                  <a:gd name="connsiteY64" fmla="*/ 25881 h 178314"/>
                  <a:gd name="connsiteX65" fmla="*/ 432014 w 838840"/>
                  <a:gd name="connsiteY65" fmla="*/ 44223 h 178314"/>
                  <a:gd name="connsiteX66" fmla="*/ 432014 w 838840"/>
                  <a:gd name="connsiteY66" fmla="*/ 57978 h 178314"/>
                  <a:gd name="connsiteX67" fmla="*/ 415202 w 838840"/>
                  <a:gd name="connsiteY67" fmla="*/ 76828 h 178314"/>
                  <a:gd name="connsiteX68" fmla="*/ 472264 w 838840"/>
                  <a:gd name="connsiteY68" fmla="*/ 178722 h 178314"/>
                  <a:gd name="connsiteX69" fmla="*/ 498246 w 838840"/>
                  <a:gd name="connsiteY69" fmla="*/ 178722 h 178314"/>
                  <a:gd name="connsiteX70" fmla="*/ 503339 w 838840"/>
                  <a:gd name="connsiteY70" fmla="*/ 143824 h 178314"/>
                  <a:gd name="connsiteX71" fmla="*/ 535182 w 838840"/>
                  <a:gd name="connsiteY71" fmla="*/ 143824 h 178314"/>
                  <a:gd name="connsiteX72" fmla="*/ 535182 w 838840"/>
                  <a:gd name="connsiteY72" fmla="*/ 143314 h 178314"/>
                  <a:gd name="connsiteX73" fmla="*/ 540278 w 838840"/>
                  <a:gd name="connsiteY73" fmla="*/ 178722 h 178314"/>
                  <a:gd name="connsiteX74" fmla="*/ 568298 w 838840"/>
                  <a:gd name="connsiteY74" fmla="*/ 178722 h 178314"/>
                  <a:gd name="connsiteX75" fmla="*/ 539260 w 838840"/>
                  <a:gd name="connsiteY75" fmla="*/ 408 h 178314"/>
                  <a:gd name="connsiteX76" fmla="*/ 501302 w 838840"/>
                  <a:gd name="connsiteY76" fmla="*/ 408 h 178314"/>
                  <a:gd name="connsiteX77" fmla="*/ 506653 w 838840"/>
                  <a:gd name="connsiteY77" fmla="*/ 119624 h 178314"/>
                  <a:gd name="connsiteX78" fmla="*/ 518878 w 838840"/>
                  <a:gd name="connsiteY78" fmla="*/ 31486 h 178314"/>
                  <a:gd name="connsiteX79" fmla="*/ 519387 w 838840"/>
                  <a:gd name="connsiteY79" fmla="*/ 31486 h 178314"/>
                  <a:gd name="connsiteX80" fmla="*/ 531872 w 838840"/>
                  <a:gd name="connsiteY80" fmla="*/ 119624 h 178314"/>
                  <a:gd name="connsiteX81" fmla="*/ 591990 w 838840"/>
                  <a:gd name="connsiteY81" fmla="*/ 178722 h 178314"/>
                  <a:gd name="connsiteX82" fmla="*/ 620009 w 838840"/>
                  <a:gd name="connsiteY82" fmla="*/ 178722 h 178314"/>
                  <a:gd name="connsiteX83" fmla="*/ 620009 w 838840"/>
                  <a:gd name="connsiteY83" fmla="*/ 25881 h 178314"/>
                  <a:gd name="connsiteX84" fmla="*/ 649302 w 838840"/>
                  <a:gd name="connsiteY84" fmla="*/ 25881 h 178314"/>
                  <a:gd name="connsiteX85" fmla="*/ 649302 w 838840"/>
                  <a:gd name="connsiteY85" fmla="*/ 408 h 178314"/>
                  <a:gd name="connsiteX86" fmla="*/ 562692 w 838840"/>
                  <a:gd name="connsiteY86" fmla="*/ 408 h 178314"/>
                  <a:gd name="connsiteX87" fmla="*/ 562692 w 838840"/>
                  <a:gd name="connsiteY87" fmla="*/ 25881 h 178314"/>
                  <a:gd name="connsiteX88" fmla="*/ 591990 w 838840"/>
                  <a:gd name="connsiteY88" fmla="*/ 25881 h 178314"/>
                  <a:gd name="connsiteX89" fmla="*/ 662805 w 838840"/>
                  <a:gd name="connsiteY89" fmla="*/ 178722 h 178314"/>
                  <a:gd name="connsiteX90" fmla="*/ 739226 w 838840"/>
                  <a:gd name="connsiteY90" fmla="*/ 178722 h 178314"/>
                  <a:gd name="connsiteX91" fmla="*/ 739226 w 838840"/>
                  <a:gd name="connsiteY91" fmla="*/ 153249 h 178314"/>
                  <a:gd name="connsiteX92" fmla="*/ 690825 w 838840"/>
                  <a:gd name="connsiteY92" fmla="*/ 153249 h 178314"/>
                  <a:gd name="connsiteX93" fmla="*/ 690825 w 838840"/>
                  <a:gd name="connsiteY93" fmla="*/ 98481 h 178314"/>
                  <a:gd name="connsiteX94" fmla="*/ 729292 w 838840"/>
                  <a:gd name="connsiteY94" fmla="*/ 98481 h 178314"/>
                  <a:gd name="connsiteX95" fmla="*/ 729292 w 838840"/>
                  <a:gd name="connsiteY95" fmla="*/ 73008 h 178314"/>
                  <a:gd name="connsiteX96" fmla="*/ 690825 w 838840"/>
                  <a:gd name="connsiteY96" fmla="*/ 73008 h 178314"/>
                  <a:gd name="connsiteX97" fmla="*/ 690825 w 838840"/>
                  <a:gd name="connsiteY97" fmla="*/ 25881 h 178314"/>
                  <a:gd name="connsiteX98" fmla="*/ 739226 w 838840"/>
                  <a:gd name="connsiteY98" fmla="*/ 25881 h 178314"/>
                  <a:gd name="connsiteX99" fmla="*/ 739226 w 838840"/>
                  <a:gd name="connsiteY99" fmla="*/ 408 h 178314"/>
                  <a:gd name="connsiteX100" fmla="*/ 662805 w 838840"/>
                  <a:gd name="connsiteY100" fmla="*/ 408 h 178314"/>
                  <a:gd name="connsiteX101" fmla="*/ 755275 w 838840"/>
                  <a:gd name="connsiteY101" fmla="*/ 178722 h 178314"/>
                  <a:gd name="connsiteX102" fmla="*/ 798071 w 838840"/>
                  <a:gd name="connsiteY102" fmla="*/ 178722 h 178314"/>
                  <a:gd name="connsiteX103" fmla="*/ 839844 w 838840"/>
                  <a:gd name="connsiteY103" fmla="*/ 134653 h 178314"/>
                  <a:gd name="connsiteX104" fmla="*/ 839844 w 838840"/>
                  <a:gd name="connsiteY104" fmla="*/ 44477 h 178314"/>
                  <a:gd name="connsiteX105" fmla="*/ 798071 w 838840"/>
                  <a:gd name="connsiteY105" fmla="*/ 408 h 178314"/>
                  <a:gd name="connsiteX106" fmla="*/ 755275 w 838840"/>
                  <a:gd name="connsiteY106" fmla="*/ 408 h 178314"/>
                  <a:gd name="connsiteX107" fmla="*/ 783295 w 838840"/>
                  <a:gd name="connsiteY107" fmla="*/ 153249 h 178314"/>
                  <a:gd name="connsiteX108" fmla="*/ 783295 w 838840"/>
                  <a:gd name="connsiteY108" fmla="*/ 25881 h 178314"/>
                  <a:gd name="connsiteX109" fmla="*/ 797557 w 838840"/>
                  <a:gd name="connsiteY109" fmla="*/ 25881 h 178314"/>
                  <a:gd name="connsiteX110" fmla="*/ 811824 w 838840"/>
                  <a:gd name="connsiteY110" fmla="*/ 43203 h 178314"/>
                  <a:gd name="connsiteX111" fmla="*/ 811824 w 838840"/>
                  <a:gd name="connsiteY111" fmla="*/ 135927 h 178314"/>
                  <a:gd name="connsiteX112" fmla="*/ 797557 w 838840"/>
                  <a:gd name="connsiteY112" fmla="*/ 153249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8840" h="178314">
                    <a:moveTo>
                      <a:pt x="1003" y="178722"/>
                    </a:moveTo>
                    <a:lnTo>
                      <a:pt x="29024" y="178722"/>
                    </a:lnTo>
                    <a:lnTo>
                      <a:pt x="29024" y="101028"/>
                    </a:lnTo>
                    <a:lnTo>
                      <a:pt x="65196" y="101028"/>
                    </a:lnTo>
                    <a:lnTo>
                      <a:pt x="65196" y="75555"/>
                    </a:lnTo>
                    <a:lnTo>
                      <a:pt x="29024" y="75555"/>
                    </a:lnTo>
                    <a:lnTo>
                      <a:pt x="29024" y="25881"/>
                    </a:lnTo>
                    <a:lnTo>
                      <a:pt x="75131" y="25881"/>
                    </a:lnTo>
                    <a:lnTo>
                      <a:pt x="75131" y="408"/>
                    </a:lnTo>
                    <a:lnTo>
                      <a:pt x="1003" y="408"/>
                    </a:lnTo>
                    <a:close/>
                    <a:moveTo>
                      <a:pt x="88632" y="178722"/>
                    </a:moveTo>
                    <a:lnTo>
                      <a:pt x="165052" y="178722"/>
                    </a:lnTo>
                    <a:lnTo>
                      <a:pt x="165052" y="153249"/>
                    </a:lnTo>
                    <a:lnTo>
                      <a:pt x="116653" y="153249"/>
                    </a:lnTo>
                    <a:lnTo>
                      <a:pt x="116653" y="98481"/>
                    </a:lnTo>
                    <a:lnTo>
                      <a:pt x="155118" y="98481"/>
                    </a:lnTo>
                    <a:lnTo>
                      <a:pt x="155118" y="73008"/>
                    </a:lnTo>
                    <a:lnTo>
                      <a:pt x="116653" y="73008"/>
                    </a:lnTo>
                    <a:lnTo>
                      <a:pt x="116653" y="25881"/>
                    </a:lnTo>
                    <a:lnTo>
                      <a:pt x="165052" y="25881"/>
                    </a:lnTo>
                    <a:lnTo>
                      <a:pt x="165052" y="408"/>
                    </a:lnTo>
                    <a:lnTo>
                      <a:pt x="88632" y="408"/>
                    </a:lnTo>
                    <a:close/>
                    <a:moveTo>
                      <a:pt x="181101" y="178722"/>
                    </a:moveTo>
                    <a:lnTo>
                      <a:pt x="223896" y="178722"/>
                    </a:lnTo>
                    <a:cubicBezTo>
                      <a:pt x="251917" y="178722"/>
                      <a:pt x="265673" y="163184"/>
                      <a:pt x="265673" y="134653"/>
                    </a:cubicBezTo>
                    <a:lnTo>
                      <a:pt x="265673" y="44477"/>
                    </a:lnTo>
                    <a:cubicBezTo>
                      <a:pt x="265673" y="15947"/>
                      <a:pt x="251917" y="408"/>
                      <a:pt x="223896" y="408"/>
                    </a:cubicBezTo>
                    <a:lnTo>
                      <a:pt x="181101" y="408"/>
                    </a:lnTo>
                    <a:close/>
                    <a:moveTo>
                      <a:pt x="209121" y="153249"/>
                    </a:moveTo>
                    <a:lnTo>
                      <a:pt x="209121" y="25881"/>
                    </a:lnTo>
                    <a:lnTo>
                      <a:pt x="223387" y="25881"/>
                    </a:lnTo>
                    <a:cubicBezTo>
                      <a:pt x="232302" y="25881"/>
                      <a:pt x="237652" y="30467"/>
                      <a:pt x="237652" y="43203"/>
                    </a:cubicBezTo>
                    <a:lnTo>
                      <a:pt x="237652" y="135927"/>
                    </a:lnTo>
                    <a:cubicBezTo>
                      <a:pt x="237652" y="148664"/>
                      <a:pt x="232302" y="153249"/>
                      <a:pt x="223387" y="153249"/>
                    </a:cubicBezTo>
                    <a:close/>
                    <a:moveTo>
                      <a:pt x="284523" y="178722"/>
                    </a:moveTo>
                    <a:lnTo>
                      <a:pt x="360943" y="178722"/>
                    </a:lnTo>
                    <a:lnTo>
                      <a:pt x="360943" y="153249"/>
                    </a:lnTo>
                    <a:lnTo>
                      <a:pt x="312544" y="153249"/>
                    </a:lnTo>
                    <a:lnTo>
                      <a:pt x="312544" y="98481"/>
                    </a:lnTo>
                    <a:lnTo>
                      <a:pt x="351009" y="98481"/>
                    </a:lnTo>
                    <a:lnTo>
                      <a:pt x="351009" y="73008"/>
                    </a:lnTo>
                    <a:lnTo>
                      <a:pt x="312544" y="73008"/>
                    </a:lnTo>
                    <a:lnTo>
                      <a:pt x="312544" y="25881"/>
                    </a:lnTo>
                    <a:lnTo>
                      <a:pt x="360943" y="25881"/>
                    </a:lnTo>
                    <a:lnTo>
                      <a:pt x="360943" y="408"/>
                    </a:lnTo>
                    <a:lnTo>
                      <a:pt x="284523" y="408"/>
                    </a:lnTo>
                    <a:close/>
                    <a:moveTo>
                      <a:pt x="376992" y="178722"/>
                    </a:moveTo>
                    <a:lnTo>
                      <a:pt x="405013" y="178722"/>
                    </a:lnTo>
                    <a:lnTo>
                      <a:pt x="405013" y="102302"/>
                    </a:lnTo>
                    <a:lnTo>
                      <a:pt x="414692" y="102302"/>
                    </a:lnTo>
                    <a:cubicBezTo>
                      <a:pt x="427429" y="102302"/>
                      <a:pt x="432269" y="107651"/>
                      <a:pt x="432269" y="124209"/>
                    </a:cubicBezTo>
                    <a:lnTo>
                      <a:pt x="432269" y="156815"/>
                    </a:lnTo>
                    <a:cubicBezTo>
                      <a:pt x="432269" y="171335"/>
                      <a:pt x="433288" y="174137"/>
                      <a:pt x="434817" y="178722"/>
                    </a:cubicBezTo>
                    <a:lnTo>
                      <a:pt x="463348" y="178722"/>
                    </a:lnTo>
                    <a:cubicBezTo>
                      <a:pt x="460543" y="172100"/>
                      <a:pt x="460288" y="165731"/>
                      <a:pt x="460288" y="157070"/>
                    </a:cubicBezTo>
                    <a:lnTo>
                      <a:pt x="460288" y="125738"/>
                    </a:lnTo>
                    <a:cubicBezTo>
                      <a:pt x="460288" y="105614"/>
                      <a:pt x="455705" y="92367"/>
                      <a:pt x="441693" y="88037"/>
                    </a:cubicBezTo>
                    <a:lnTo>
                      <a:pt x="441693" y="87528"/>
                    </a:lnTo>
                    <a:cubicBezTo>
                      <a:pt x="454178" y="82433"/>
                      <a:pt x="460034" y="70715"/>
                      <a:pt x="460034" y="52374"/>
                    </a:cubicBezTo>
                    <a:lnTo>
                      <a:pt x="460034" y="41420"/>
                    </a:lnTo>
                    <a:cubicBezTo>
                      <a:pt x="460034" y="13909"/>
                      <a:pt x="447554" y="408"/>
                      <a:pt x="418514" y="408"/>
                    </a:cubicBezTo>
                    <a:lnTo>
                      <a:pt x="376992" y="408"/>
                    </a:lnTo>
                    <a:close/>
                    <a:moveTo>
                      <a:pt x="405013" y="76828"/>
                    </a:moveTo>
                    <a:lnTo>
                      <a:pt x="405013" y="25881"/>
                    </a:lnTo>
                    <a:lnTo>
                      <a:pt x="417749" y="25881"/>
                    </a:lnTo>
                    <a:cubicBezTo>
                      <a:pt x="427684" y="25881"/>
                      <a:pt x="432014" y="31486"/>
                      <a:pt x="432014" y="44223"/>
                    </a:cubicBezTo>
                    <a:lnTo>
                      <a:pt x="432014" y="57978"/>
                    </a:lnTo>
                    <a:cubicBezTo>
                      <a:pt x="432014" y="72243"/>
                      <a:pt x="425646" y="76828"/>
                      <a:pt x="415202" y="76828"/>
                    </a:cubicBezTo>
                    <a:close/>
                    <a:moveTo>
                      <a:pt x="472264" y="178722"/>
                    </a:moveTo>
                    <a:lnTo>
                      <a:pt x="498246" y="178722"/>
                    </a:lnTo>
                    <a:lnTo>
                      <a:pt x="503339" y="143824"/>
                    </a:lnTo>
                    <a:lnTo>
                      <a:pt x="535182" y="143824"/>
                    </a:lnTo>
                    <a:lnTo>
                      <a:pt x="535182" y="143314"/>
                    </a:lnTo>
                    <a:lnTo>
                      <a:pt x="540278" y="178722"/>
                    </a:lnTo>
                    <a:lnTo>
                      <a:pt x="568298" y="178722"/>
                    </a:lnTo>
                    <a:lnTo>
                      <a:pt x="539260" y="408"/>
                    </a:lnTo>
                    <a:lnTo>
                      <a:pt x="501302" y="408"/>
                    </a:lnTo>
                    <a:close/>
                    <a:moveTo>
                      <a:pt x="506653" y="119624"/>
                    </a:moveTo>
                    <a:lnTo>
                      <a:pt x="518878" y="31486"/>
                    </a:lnTo>
                    <a:lnTo>
                      <a:pt x="519387" y="31486"/>
                    </a:lnTo>
                    <a:lnTo>
                      <a:pt x="531872" y="119624"/>
                    </a:lnTo>
                    <a:close/>
                    <a:moveTo>
                      <a:pt x="591990" y="178722"/>
                    </a:moveTo>
                    <a:lnTo>
                      <a:pt x="620009" y="178722"/>
                    </a:lnTo>
                    <a:lnTo>
                      <a:pt x="620009" y="25881"/>
                    </a:lnTo>
                    <a:lnTo>
                      <a:pt x="649302" y="25881"/>
                    </a:lnTo>
                    <a:lnTo>
                      <a:pt x="649302" y="408"/>
                    </a:lnTo>
                    <a:lnTo>
                      <a:pt x="562692" y="408"/>
                    </a:lnTo>
                    <a:lnTo>
                      <a:pt x="562692" y="25881"/>
                    </a:lnTo>
                    <a:lnTo>
                      <a:pt x="591990" y="25881"/>
                    </a:lnTo>
                    <a:close/>
                    <a:moveTo>
                      <a:pt x="662805" y="178722"/>
                    </a:moveTo>
                    <a:lnTo>
                      <a:pt x="739226" y="178722"/>
                    </a:lnTo>
                    <a:lnTo>
                      <a:pt x="739226" y="153249"/>
                    </a:lnTo>
                    <a:lnTo>
                      <a:pt x="690825" y="153249"/>
                    </a:lnTo>
                    <a:lnTo>
                      <a:pt x="690825" y="98481"/>
                    </a:lnTo>
                    <a:lnTo>
                      <a:pt x="729292" y="98481"/>
                    </a:lnTo>
                    <a:lnTo>
                      <a:pt x="729292" y="73008"/>
                    </a:lnTo>
                    <a:lnTo>
                      <a:pt x="690825" y="73008"/>
                    </a:lnTo>
                    <a:lnTo>
                      <a:pt x="690825" y="25881"/>
                    </a:lnTo>
                    <a:lnTo>
                      <a:pt x="739226" y="25881"/>
                    </a:lnTo>
                    <a:lnTo>
                      <a:pt x="739226" y="408"/>
                    </a:lnTo>
                    <a:lnTo>
                      <a:pt x="662805" y="408"/>
                    </a:lnTo>
                    <a:close/>
                    <a:moveTo>
                      <a:pt x="755275" y="178722"/>
                    </a:moveTo>
                    <a:lnTo>
                      <a:pt x="798071" y="178722"/>
                    </a:lnTo>
                    <a:cubicBezTo>
                      <a:pt x="826091" y="178722"/>
                      <a:pt x="839844" y="163184"/>
                      <a:pt x="839844" y="134653"/>
                    </a:cubicBezTo>
                    <a:lnTo>
                      <a:pt x="839844" y="44477"/>
                    </a:lnTo>
                    <a:cubicBezTo>
                      <a:pt x="839844" y="15947"/>
                      <a:pt x="826091" y="408"/>
                      <a:pt x="798071" y="408"/>
                    </a:cubicBezTo>
                    <a:lnTo>
                      <a:pt x="755275" y="408"/>
                    </a:lnTo>
                    <a:close/>
                    <a:moveTo>
                      <a:pt x="783295" y="153249"/>
                    </a:moveTo>
                    <a:lnTo>
                      <a:pt x="783295" y="25881"/>
                    </a:lnTo>
                    <a:lnTo>
                      <a:pt x="797557" y="25881"/>
                    </a:lnTo>
                    <a:cubicBezTo>
                      <a:pt x="806477" y="25881"/>
                      <a:pt x="811824" y="30467"/>
                      <a:pt x="811824" y="43203"/>
                    </a:cubicBezTo>
                    <a:lnTo>
                      <a:pt x="811824" y="135927"/>
                    </a:lnTo>
                    <a:cubicBezTo>
                      <a:pt x="811824" y="148664"/>
                      <a:pt x="806477" y="153249"/>
                      <a:pt x="797557" y="153249"/>
                    </a:cubicBezTo>
                    <a:close/>
                  </a:path>
                </a:pathLst>
              </a:custGeom>
              <a:solidFill>
                <a:srgbClr val="2E2D5F"/>
              </a:solidFill>
              <a:ln w="446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91C2643C-849A-8F16-3649-CB239FCD118E}"/>
                  </a:ext>
                </a:extLst>
              </p:cNvPr>
              <p:cNvSpPr/>
              <p:nvPr/>
            </p:nvSpPr>
            <p:spPr>
              <a:xfrm>
                <a:off x="9103551" y="6221623"/>
                <a:ext cx="182135" cy="183408"/>
              </a:xfrm>
              <a:custGeom>
                <a:avLst/>
                <a:gdLst>
                  <a:gd name="connsiteX0" fmla="*/ 30081 w 182135"/>
                  <a:gd name="connsiteY0" fmla="*/ 181364 h 183408"/>
                  <a:gd name="connsiteX1" fmla="*/ 58102 w 182135"/>
                  <a:gd name="connsiteY1" fmla="*/ 181364 h 183408"/>
                  <a:gd name="connsiteX2" fmla="*/ 58102 w 182135"/>
                  <a:gd name="connsiteY2" fmla="*/ 28523 h 183408"/>
                  <a:gd name="connsiteX3" fmla="*/ 87396 w 182135"/>
                  <a:gd name="connsiteY3" fmla="*/ 28523 h 183408"/>
                  <a:gd name="connsiteX4" fmla="*/ 87396 w 182135"/>
                  <a:gd name="connsiteY4" fmla="*/ 3049 h 183408"/>
                  <a:gd name="connsiteX5" fmla="*/ 786 w 182135"/>
                  <a:gd name="connsiteY5" fmla="*/ 3049 h 183408"/>
                  <a:gd name="connsiteX6" fmla="*/ 786 w 182135"/>
                  <a:gd name="connsiteY6" fmla="*/ 28523 h 183408"/>
                  <a:gd name="connsiteX7" fmla="*/ 30081 w 182135"/>
                  <a:gd name="connsiteY7" fmla="*/ 28523 h 183408"/>
                  <a:gd name="connsiteX8" fmla="*/ 140381 w 182135"/>
                  <a:gd name="connsiteY8" fmla="*/ 183911 h 183408"/>
                  <a:gd name="connsiteX9" fmla="*/ 182922 w 182135"/>
                  <a:gd name="connsiteY9" fmla="*/ 139078 h 183408"/>
                  <a:gd name="connsiteX10" fmla="*/ 182922 w 182135"/>
                  <a:gd name="connsiteY10" fmla="*/ 45335 h 183408"/>
                  <a:gd name="connsiteX11" fmla="*/ 140381 w 182135"/>
                  <a:gd name="connsiteY11" fmla="*/ 502 h 183408"/>
                  <a:gd name="connsiteX12" fmla="*/ 97840 w 182135"/>
                  <a:gd name="connsiteY12" fmla="*/ 45335 h 183408"/>
                  <a:gd name="connsiteX13" fmla="*/ 97840 w 182135"/>
                  <a:gd name="connsiteY13" fmla="*/ 139078 h 183408"/>
                  <a:gd name="connsiteX14" fmla="*/ 140381 w 182135"/>
                  <a:gd name="connsiteY14" fmla="*/ 183911 h 183408"/>
                  <a:gd name="connsiteX15" fmla="*/ 140381 w 182135"/>
                  <a:gd name="connsiteY15" fmla="*/ 158438 h 183408"/>
                  <a:gd name="connsiteX16" fmla="*/ 125861 w 182135"/>
                  <a:gd name="connsiteY16" fmla="*/ 140861 h 183408"/>
                  <a:gd name="connsiteX17" fmla="*/ 125861 w 182135"/>
                  <a:gd name="connsiteY17" fmla="*/ 43552 h 183408"/>
                  <a:gd name="connsiteX18" fmla="*/ 140381 w 182135"/>
                  <a:gd name="connsiteY18" fmla="*/ 25975 h 183408"/>
                  <a:gd name="connsiteX19" fmla="*/ 154901 w 182135"/>
                  <a:gd name="connsiteY19" fmla="*/ 43552 h 183408"/>
                  <a:gd name="connsiteX20" fmla="*/ 154901 w 182135"/>
                  <a:gd name="connsiteY20" fmla="*/ 140861 h 183408"/>
                  <a:gd name="connsiteX21" fmla="*/ 140381 w 182135"/>
                  <a:gd name="connsiteY21" fmla="*/ 158438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35" h="183408">
                    <a:moveTo>
                      <a:pt x="30081" y="181364"/>
                    </a:moveTo>
                    <a:lnTo>
                      <a:pt x="58102" y="181364"/>
                    </a:lnTo>
                    <a:lnTo>
                      <a:pt x="58102" y="28523"/>
                    </a:lnTo>
                    <a:lnTo>
                      <a:pt x="87396" y="28523"/>
                    </a:lnTo>
                    <a:lnTo>
                      <a:pt x="87396" y="3049"/>
                    </a:lnTo>
                    <a:lnTo>
                      <a:pt x="786" y="3049"/>
                    </a:lnTo>
                    <a:lnTo>
                      <a:pt x="786" y="28523"/>
                    </a:lnTo>
                    <a:lnTo>
                      <a:pt x="30081" y="28523"/>
                    </a:lnTo>
                    <a:close/>
                    <a:moveTo>
                      <a:pt x="140381" y="183911"/>
                    </a:moveTo>
                    <a:cubicBezTo>
                      <a:pt x="167892" y="183911"/>
                      <a:pt x="182922" y="167608"/>
                      <a:pt x="182922" y="139078"/>
                    </a:cubicBezTo>
                    <a:lnTo>
                      <a:pt x="182922" y="45335"/>
                    </a:lnTo>
                    <a:cubicBezTo>
                      <a:pt x="182922" y="16805"/>
                      <a:pt x="167892" y="502"/>
                      <a:pt x="140381" y="502"/>
                    </a:cubicBezTo>
                    <a:cubicBezTo>
                      <a:pt x="112869" y="502"/>
                      <a:pt x="97840" y="16805"/>
                      <a:pt x="97840" y="45335"/>
                    </a:cubicBezTo>
                    <a:lnTo>
                      <a:pt x="97840" y="139078"/>
                    </a:lnTo>
                    <a:cubicBezTo>
                      <a:pt x="97840" y="167608"/>
                      <a:pt x="112869" y="183911"/>
                      <a:pt x="140381" y="183911"/>
                    </a:cubicBezTo>
                    <a:close/>
                    <a:moveTo>
                      <a:pt x="140381" y="158438"/>
                    </a:moveTo>
                    <a:cubicBezTo>
                      <a:pt x="131465" y="158438"/>
                      <a:pt x="125861" y="153598"/>
                      <a:pt x="125861" y="140861"/>
                    </a:cubicBezTo>
                    <a:lnTo>
                      <a:pt x="125861" y="43552"/>
                    </a:lnTo>
                    <a:cubicBezTo>
                      <a:pt x="125861" y="30815"/>
                      <a:pt x="131465" y="25975"/>
                      <a:pt x="140381" y="25975"/>
                    </a:cubicBezTo>
                    <a:cubicBezTo>
                      <a:pt x="149297" y="25975"/>
                      <a:pt x="154901" y="30815"/>
                      <a:pt x="154901" y="43552"/>
                    </a:cubicBezTo>
                    <a:lnTo>
                      <a:pt x="154901" y="140861"/>
                    </a:lnTo>
                    <a:cubicBezTo>
                      <a:pt x="154901" y="153598"/>
                      <a:pt x="149297" y="158438"/>
                      <a:pt x="140381" y="158438"/>
                    </a:cubicBezTo>
                    <a:close/>
                  </a:path>
                </a:pathLst>
              </a:custGeom>
              <a:solidFill>
                <a:srgbClr val="2E2D5F"/>
              </a:solidFill>
              <a:ln w="446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4E579EA9-448E-6BDC-059D-7819D92CF1C6}"/>
                  </a:ext>
                </a:extLst>
              </p:cNvPr>
              <p:cNvSpPr/>
              <p:nvPr/>
            </p:nvSpPr>
            <p:spPr>
              <a:xfrm>
                <a:off x="9345294" y="6224170"/>
                <a:ext cx="570350" cy="178314"/>
              </a:xfrm>
              <a:custGeom>
                <a:avLst/>
                <a:gdLst>
                  <a:gd name="connsiteX0" fmla="*/ 871 w 570350"/>
                  <a:gd name="connsiteY0" fmla="*/ 178816 h 178314"/>
                  <a:gd name="connsiteX1" fmla="*/ 77292 w 570350"/>
                  <a:gd name="connsiteY1" fmla="*/ 178816 h 178314"/>
                  <a:gd name="connsiteX2" fmla="*/ 77292 w 570350"/>
                  <a:gd name="connsiteY2" fmla="*/ 153343 h 178314"/>
                  <a:gd name="connsiteX3" fmla="*/ 28892 w 570350"/>
                  <a:gd name="connsiteY3" fmla="*/ 153343 h 178314"/>
                  <a:gd name="connsiteX4" fmla="*/ 28892 w 570350"/>
                  <a:gd name="connsiteY4" fmla="*/ 98575 h 178314"/>
                  <a:gd name="connsiteX5" fmla="*/ 67357 w 570350"/>
                  <a:gd name="connsiteY5" fmla="*/ 98575 h 178314"/>
                  <a:gd name="connsiteX6" fmla="*/ 67357 w 570350"/>
                  <a:gd name="connsiteY6" fmla="*/ 73101 h 178314"/>
                  <a:gd name="connsiteX7" fmla="*/ 28892 w 570350"/>
                  <a:gd name="connsiteY7" fmla="*/ 73101 h 178314"/>
                  <a:gd name="connsiteX8" fmla="*/ 28892 w 570350"/>
                  <a:gd name="connsiteY8" fmla="*/ 25975 h 178314"/>
                  <a:gd name="connsiteX9" fmla="*/ 77292 w 570350"/>
                  <a:gd name="connsiteY9" fmla="*/ 25975 h 178314"/>
                  <a:gd name="connsiteX10" fmla="*/ 77292 w 570350"/>
                  <a:gd name="connsiteY10" fmla="*/ 502 h 178314"/>
                  <a:gd name="connsiteX11" fmla="*/ 871 w 570350"/>
                  <a:gd name="connsiteY11" fmla="*/ 502 h 178314"/>
                  <a:gd name="connsiteX12" fmla="*/ 93340 w 570350"/>
                  <a:gd name="connsiteY12" fmla="*/ 178816 h 178314"/>
                  <a:gd name="connsiteX13" fmla="*/ 118304 w 570350"/>
                  <a:gd name="connsiteY13" fmla="*/ 178816 h 178314"/>
                  <a:gd name="connsiteX14" fmla="*/ 118304 w 570350"/>
                  <a:gd name="connsiteY14" fmla="*/ 48647 h 178314"/>
                  <a:gd name="connsiteX15" fmla="*/ 118814 w 570350"/>
                  <a:gd name="connsiteY15" fmla="*/ 48647 h 178314"/>
                  <a:gd name="connsiteX16" fmla="*/ 152439 w 570350"/>
                  <a:gd name="connsiteY16" fmla="*/ 178816 h 178314"/>
                  <a:gd name="connsiteX17" fmla="*/ 181224 w 570350"/>
                  <a:gd name="connsiteY17" fmla="*/ 178816 h 178314"/>
                  <a:gd name="connsiteX18" fmla="*/ 181224 w 570350"/>
                  <a:gd name="connsiteY18" fmla="*/ 502 h 178314"/>
                  <a:gd name="connsiteX19" fmla="*/ 156260 w 570350"/>
                  <a:gd name="connsiteY19" fmla="*/ 502 h 178314"/>
                  <a:gd name="connsiteX20" fmla="*/ 156260 w 570350"/>
                  <a:gd name="connsiteY20" fmla="*/ 107236 h 178314"/>
                  <a:gd name="connsiteX21" fmla="*/ 155750 w 570350"/>
                  <a:gd name="connsiteY21" fmla="*/ 107236 h 178314"/>
                  <a:gd name="connsiteX22" fmla="*/ 128493 w 570350"/>
                  <a:gd name="connsiteY22" fmla="*/ 502 h 178314"/>
                  <a:gd name="connsiteX23" fmla="*/ 93340 w 570350"/>
                  <a:gd name="connsiteY23" fmla="*/ 502 h 178314"/>
                  <a:gd name="connsiteX24" fmla="*/ 194725 w 570350"/>
                  <a:gd name="connsiteY24" fmla="*/ 178816 h 178314"/>
                  <a:gd name="connsiteX25" fmla="*/ 220708 w 570350"/>
                  <a:gd name="connsiteY25" fmla="*/ 178816 h 178314"/>
                  <a:gd name="connsiteX26" fmla="*/ 225802 w 570350"/>
                  <a:gd name="connsiteY26" fmla="*/ 143918 h 178314"/>
                  <a:gd name="connsiteX27" fmla="*/ 257644 w 570350"/>
                  <a:gd name="connsiteY27" fmla="*/ 143918 h 178314"/>
                  <a:gd name="connsiteX28" fmla="*/ 257644 w 570350"/>
                  <a:gd name="connsiteY28" fmla="*/ 143408 h 178314"/>
                  <a:gd name="connsiteX29" fmla="*/ 262739 w 570350"/>
                  <a:gd name="connsiteY29" fmla="*/ 178816 h 178314"/>
                  <a:gd name="connsiteX30" fmla="*/ 290760 w 570350"/>
                  <a:gd name="connsiteY30" fmla="*/ 178816 h 178314"/>
                  <a:gd name="connsiteX31" fmla="*/ 261720 w 570350"/>
                  <a:gd name="connsiteY31" fmla="*/ 502 h 178314"/>
                  <a:gd name="connsiteX32" fmla="*/ 223764 w 570350"/>
                  <a:gd name="connsiteY32" fmla="*/ 502 h 178314"/>
                  <a:gd name="connsiteX33" fmla="*/ 229114 w 570350"/>
                  <a:gd name="connsiteY33" fmla="*/ 119718 h 178314"/>
                  <a:gd name="connsiteX34" fmla="*/ 241341 w 570350"/>
                  <a:gd name="connsiteY34" fmla="*/ 31580 h 178314"/>
                  <a:gd name="connsiteX35" fmla="*/ 241850 w 570350"/>
                  <a:gd name="connsiteY35" fmla="*/ 31580 h 178314"/>
                  <a:gd name="connsiteX36" fmla="*/ 254333 w 570350"/>
                  <a:gd name="connsiteY36" fmla="*/ 119718 h 178314"/>
                  <a:gd name="connsiteX37" fmla="*/ 304261 w 570350"/>
                  <a:gd name="connsiteY37" fmla="*/ 178816 h 178314"/>
                  <a:gd name="connsiteX38" fmla="*/ 348330 w 570350"/>
                  <a:gd name="connsiteY38" fmla="*/ 178816 h 178314"/>
                  <a:gd name="connsiteX39" fmla="*/ 390871 w 570350"/>
                  <a:gd name="connsiteY39" fmla="*/ 136530 h 178314"/>
                  <a:gd name="connsiteX40" fmla="*/ 390871 w 570350"/>
                  <a:gd name="connsiteY40" fmla="*/ 121246 h 178314"/>
                  <a:gd name="connsiteX41" fmla="*/ 369982 w 570350"/>
                  <a:gd name="connsiteY41" fmla="*/ 84055 h 178314"/>
                  <a:gd name="connsiteX42" fmla="*/ 369982 w 570350"/>
                  <a:gd name="connsiteY42" fmla="*/ 83545 h 178314"/>
                  <a:gd name="connsiteX43" fmla="*/ 388069 w 570350"/>
                  <a:gd name="connsiteY43" fmla="*/ 48647 h 178314"/>
                  <a:gd name="connsiteX44" fmla="*/ 388069 w 570350"/>
                  <a:gd name="connsiteY44" fmla="*/ 41514 h 178314"/>
                  <a:gd name="connsiteX45" fmla="*/ 346546 w 570350"/>
                  <a:gd name="connsiteY45" fmla="*/ 502 h 178314"/>
                  <a:gd name="connsiteX46" fmla="*/ 304261 w 570350"/>
                  <a:gd name="connsiteY46" fmla="*/ 502 h 178314"/>
                  <a:gd name="connsiteX47" fmla="*/ 332281 w 570350"/>
                  <a:gd name="connsiteY47" fmla="*/ 73101 h 178314"/>
                  <a:gd name="connsiteX48" fmla="*/ 332281 w 570350"/>
                  <a:gd name="connsiteY48" fmla="*/ 25975 h 178314"/>
                  <a:gd name="connsiteX49" fmla="*/ 345783 w 570350"/>
                  <a:gd name="connsiteY49" fmla="*/ 25975 h 178314"/>
                  <a:gd name="connsiteX50" fmla="*/ 360047 w 570350"/>
                  <a:gd name="connsiteY50" fmla="*/ 44317 h 178314"/>
                  <a:gd name="connsiteX51" fmla="*/ 360047 w 570350"/>
                  <a:gd name="connsiteY51" fmla="*/ 54251 h 178314"/>
                  <a:gd name="connsiteX52" fmla="*/ 343235 w 570350"/>
                  <a:gd name="connsiteY52" fmla="*/ 73101 h 178314"/>
                  <a:gd name="connsiteX53" fmla="*/ 332281 w 570350"/>
                  <a:gd name="connsiteY53" fmla="*/ 153343 h 178314"/>
                  <a:gd name="connsiteX54" fmla="*/ 332281 w 570350"/>
                  <a:gd name="connsiteY54" fmla="*/ 98575 h 178314"/>
                  <a:gd name="connsiteX55" fmla="*/ 344763 w 570350"/>
                  <a:gd name="connsiteY55" fmla="*/ 98575 h 178314"/>
                  <a:gd name="connsiteX56" fmla="*/ 362849 w 570350"/>
                  <a:gd name="connsiteY56" fmla="*/ 120228 h 178314"/>
                  <a:gd name="connsiteX57" fmla="*/ 362849 w 570350"/>
                  <a:gd name="connsiteY57" fmla="*/ 135766 h 178314"/>
                  <a:gd name="connsiteX58" fmla="*/ 348330 w 570350"/>
                  <a:gd name="connsiteY58" fmla="*/ 153343 h 178314"/>
                  <a:gd name="connsiteX59" fmla="*/ 407174 w 570350"/>
                  <a:gd name="connsiteY59" fmla="*/ 178816 h 178314"/>
                  <a:gd name="connsiteX60" fmla="*/ 481302 w 570350"/>
                  <a:gd name="connsiteY60" fmla="*/ 178816 h 178314"/>
                  <a:gd name="connsiteX61" fmla="*/ 481302 w 570350"/>
                  <a:gd name="connsiteY61" fmla="*/ 153343 h 178314"/>
                  <a:gd name="connsiteX62" fmla="*/ 435194 w 570350"/>
                  <a:gd name="connsiteY62" fmla="*/ 153343 h 178314"/>
                  <a:gd name="connsiteX63" fmla="*/ 435194 w 570350"/>
                  <a:gd name="connsiteY63" fmla="*/ 502 h 178314"/>
                  <a:gd name="connsiteX64" fmla="*/ 407174 w 570350"/>
                  <a:gd name="connsiteY64" fmla="*/ 502 h 178314"/>
                  <a:gd name="connsiteX65" fmla="*/ 494800 w 570350"/>
                  <a:gd name="connsiteY65" fmla="*/ 178816 h 178314"/>
                  <a:gd name="connsiteX66" fmla="*/ 571222 w 570350"/>
                  <a:gd name="connsiteY66" fmla="*/ 178816 h 178314"/>
                  <a:gd name="connsiteX67" fmla="*/ 571222 w 570350"/>
                  <a:gd name="connsiteY67" fmla="*/ 153343 h 178314"/>
                  <a:gd name="connsiteX68" fmla="*/ 522825 w 570350"/>
                  <a:gd name="connsiteY68" fmla="*/ 153343 h 178314"/>
                  <a:gd name="connsiteX69" fmla="*/ 522825 w 570350"/>
                  <a:gd name="connsiteY69" fmla="*/ 98575 h 178314"/>
                  <a:gd name="connsiteX70" fmla="*/ 561288 w 570350"/>
                  <a:gd name="connsiteY70" fmla="*/ 98575 h 178314"/>
                  <a:gd name="connsiteX71" fmla="*/ 561288 w 570350"/>
                  <a:gd name="connsiteY71" fmla="*/ 73101 h 178314"/>
                  <a:gd name="connsiteX72" fmla="*/ 522825 w 570350"/>
                  <a:gd name="connsiteY72" fmla="*/ 73101 h 178314"/>
                  <a:gd name="connsiteX73" fmla="*/ 522825 w 570350"/>
                  <a:gd name="connsiteY73" fmla="*/ 25975 h 178314"/>
                  <a:gd name="connsiteX74" fmla="*/ 571222 w 570350"/>
                  <a:gd name="connsiteY74" fmla="*/ 25975 h 178314"/>
                  <a:gd name="connsiteX75" fmla="*/ 571222 w 570350"/>
                  <a:gd name="connsiteY75" fmla="*/ 502 h 178314"/>
                  <a:gd name="connsiteX76" fmla="*/ 494800 w 570350"/>
                  <a:gd name="connsiteY76" fmla="*/ 502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70350" h="178314">
                    <a:moveTo>
                      <a:pt x="871" y="178816"/>
                    </a:moveTo>
                    <a:lnTo>
                      <a:pt x="77292" y="178816"/>
                    </a:lnTo>
                    <a:lnTo>
                      <a:pt x="77292" y="153343"/>
                    </a:lnTo>
                    <a:lnTo>
                      <a:pt x="28892" y="153343"/>
                    </a:lnTo>
                    <a:lnTo>
                      <a:pt x="28892" y="98575"/>
                    </a:lnTo>
                    <a:lnTo>
                      <a:pt x="67357" y="98575"/>
                    </a:lnTo>
                    <a:lnTo>
                      <a:pt x="67357" y="73101"/>
                    </a:lnTo>
                    <a:lnTo>
                      <a:pt x="28892" y="73101"/>
                    </a:lnTo>
                    <a:lnTo>
                      <a:pt x="28892" y="25975"/>
                    </a:lnTo>
                    <a:lnTo>
                      <a:pt x="77292" y="25975"/>
                    </a:lnTo>
                    <a:lnTo>
                      <a:pt x="77292" y="502"/>
                    </a:lnTo>
                    <a:lnTo>
                      <a:pt x="871" y="502"/>
                    </a:lnTo>
                    <a:close/>
                    <a:moveTo>
                      <a:pt x="93340" y="178816"/>
                    </a:moveTo>
                    <a:lnTo>
                      <a:pt x="118304" y="178816"/>
                    </a:lnTo>
                    <a:lnTo>
                      <a:pt x="118304" y="48647"/>
                    </a:lnTo>
                    <a:lnTo>
                      <a:pt x="118814" y="48647"/>
                    </a:lnTo>
                    <a:lnTo>
                      <a:pt x="152439" y="178816"/>
                    </a:lnTo>
                    <a:lnTo>
                      <a:pt x="181224" y="178816"/>
                    </a:lnTo>
                    <a:lnTo>
                      <a:pt x="181224" y="502"/>
                    </a:lnTo>
                    <a:lnTo>
                      <a:pt x="156260" y="502"/>
                    </a:lnTo>
                    <a:lnTo>
                      <a:pt x="156260" y="107236"/>
                    </a:lnTo>
                    <a:lnTo>
                      <a:pt x="155750" y="107236"/>
                    </a:lnTo>
                    <a:lnTo>
                      <a:pt x="128493" y="502"/>
                    </a:lnTo>
                    <a:lnTo>
                      <a:pt x="93340" y="502"/>
                    </a:lnTo>
                    <a:close/>
                    <a:moveTo>
                      <a:pt x="194725" y="178816"/>
                    </a:moveTo>
                    <a:lnTo>
                      <a:pt x="220708" y="178816"/>
                    </a:lnTo>
                    <a:lnTo>
                      <a:pt x="225802" y="143918"/>
                    </a:lnTo>
                    <a:lnTo>
                      <a:pt x="257644" y="143918"/>
                    </a:lnTo>
                    <a:lnTo>
                      <a:pt x="257644" y="143408"/>
                    </a:lnTo>
                    <a:lnTo>
                      <a:pt x="262739" y="178816"/>
                    </a:lnTo>
                    <a:lnTo>
                      <a:pt x="290760" y="178816"/>
                    </a:lnTo>
                    <a:lnTo>
                      <a:pt x="261720" y="502"/>
                    </a:lnTo>
                    <a:lnTo>
                      <a:pt x="223764" y="502"/>
                    </a:lnTo>
                    <a:close/>
                    <a:moveTo>
                      <a:pt x="229114" y="119718"/>
                    </a:moveTo>
                    <a:lnTo>
                      <a:pt x="241341" y="31580"/>
                    </a:lnTo>
                    <a:lnTo>
                      <a:pt x="241850" y="31580"/>
                    </a:lnTo>
                    <a:lnTo>
                      <a:pt x="254333" y="119718"/>
                    </a:lnTo>
                    <a:close/>
                    <a:moveTo>
                      <a:pt x="304261" y="178816"/>
                    </a:moveTo>
                    <a:lnTo>
                      <a:pt x="348330" y="178816"/>
                    </a:lnTo>
                    <a:cubicBezTo>
                      <a:pt x="376351" y="178816"/>
                      <a:pt x="390871" y="164042"/>
                      <a:pt x="390871" y="136530"/>
                    </a:cubicBezTo>
                    <a:lnTo>
                      <a:pt x="390871" y="121246"/>
                    </a:lnTo>
                    <a:cubicBezTo>
                      <a:pt x="390871" y="102396"/>
                      <a:pt x="385012" y="89150"/>
                      <a:pt x="369982" y="84055"/>
                    </a:cubicBezTo>
                    <a:lnTo>
                      <a:pt x="369982" y="83545"/>
                    </a:lnTo>
                    <a:cubicBezTo>
                      <a:pt x="382464" y="78451"/>
                      <a:pt x="388069" y="66988"/>
                      <a:pt x="388069" y="48647"/>
                    </a:cubicBezTo>
                    <a:lnTo>
                      <a:pt x="388069" y="41514"/>
                    </a:lnTo>
                    <a:cubicBezTo>
                      <a:pt x="388069" y="14003"/>
                      <a:pt x="375586" y="502"/>
                      <a:pt x="346546" y="502"/>
                    </a:cubicBezTo>
                    <a:lnTo>
                      <a:pt x="304261" y="502"/>
                    </a:lnTo>
                    <a:close/>
                    <a:moveTo>
                      <a:pt x="332281" y="73101"/>
                    </a:moveTo>
                    <a:lnTo>
                      <a:pt x="332281" y="25975"/>
                    </a:lnTo>
                    <a:lnTo>
                      <a:pt x="345783" y="25975"/>
                    </a:lnTo>
                    <a:cubicBezTo>
                      <a:pt x="355717" y="25975"/>
                      <a:pt x="360047" y="31580"/>
                      <a:pt x="360047" y="44317"/>
                    </a:cubicBezTo>
                    <a:lnTo>
                      <a:pt x="360047" y="54251"/>
                    </a:lnTo>
                    <a:cubicBezTo>
                      <a:pt x="360047" y="68516"/>
                      <a:pt x="353679" y="73101"/>
                      <a:pt x="343235" y="73101"/>
                    </a:cubicBezTo>
                    <a:close/>
                    <a:moveTo>
                      <a:pt x="332281" y="153343"/>
                    </a:moveTo>
                    <a:lnTo>
                      <a:pt x="332281" y="98575"/>
                    </a:lnTo>
                    <a:lnTo>
                      <a:pt x="344763" y="98575"/>
                    </a:lnTo>
                    <a:cubicBezTo>
                      <a:pt x="357500" y="98575"/>
                      <a:pt x="362849" y="103669"/>
                      <a:pt x="362849" y="120228"/>
                    </a:cubicBezTo>
                    <a:lnTo>
                      <a:pt x="362849" y="135766"/>
                    </a:lnTo>
                    <a:cubicBezTo>
                      <a:pt x="362849" y="149012"/>
                      <a:pt x="357755" y="153343"/>
                      <a:pt x="348330" y="153343"/>
                    </a:cubicBezTo>
                    <a:close/>
                    <a:moveTo>
                      <a:pt x="407174" y="178816"/>
                    </a:moveTo>
                    <a:lnTo>
                      <a:pt x="481302" y="178816"/>
                    </a:lnTo>
                    <a:lnTo>
                      <a:pt x="481302" y="153343"/>
                    </a:lnTo>
                    <a:lnTo>
                      <a:pt x="435194" y="153343"/>
                    </a:lnTo>
                    <a:lnTo>
                      <a:pt x="435194" y="502"/>
                    </a:lnTo>
                    <a:lnTo>
                      <a:pt x="407174" y="502"/>
                    </a:lnTo>
                    <a:close/>
                    <a:moveTo>
                      <a:pt x="494800" y="178816"/>
                    </a:moveTo>
                    <a:lnTo>
                      <a:pt x="571222" y="178816"/>
                    </a:lnTo>
                    <a:lnTo>
                      <a:pt x="571222" y="153343"/>
                    </a:lnTo>
                    <a:lnTo>
                      <a:pt x="522825" y="153343"/>
                    </a:lnTo>
                    <a:lnTo>
                      <a:pt x="522825" y="98575"/>
                    </a:lnTo>
                    <a:lnTo>
                      <a:pt x="561288" y="98575"/>
                    </a:lnTo>
                    <a:lnTo>
                      <a:pt x="561288" y="73101"/>
                    </a:lnTo>
                    <a:lnTo>
                      <a:pt x="522825" y="73101"/>
                    </a:lnTo>
                    <a:lnTo>
                      <a:pt x="522825" y="25975"/>
                    </a:lnTo>
                    <a:lnTo>
                      <a:pt x="571222" y="25975"/>
                    </a:lnTo>
                    <a:lnTo>
                      <a:pt x="571222" y="502"/>
                    </a:lnTo>
                    <a:lnTo>
                      <a:pt x="494800" y="502"/>
                    </a:lnTo>
                    <a:close/>
                  </a:path>
                </a:pathLst>
              </a:custGeom>
              <a:solidFill>
                <a:srgbClr val="2E2D5F"/>
              </a:solidFill>
              <a:ln w="446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CF6E6297-8823-2D59-65C8-58F71834777B}"/>
                  </a:ext>
                </a:extLst>
              </p:cNvPr>
              <p:cNvSpPr/>
              <p:nvPr/>
            </p:nvSpPr>
            <p:spPr>
              <a:xfrm>
                <a:off x="9967613" y="6221623"/>
                <a:ext cx="365035" cy="183408"/>
              </a:xfrm>
              <a:custGeom>
                <a:avLst/>
                <a:gdLst>
                  <a:gd name="connsiteX0" fmla="*/ 42317 w 365035"/>
                  <a:gd name="connsiteY0" fmla="*/ 183911 h 183408"/>
                  <a:gd name="connsiteX1" fmla="*/ 84603 w 365035"/>
                  <a:gd name="connsiteY1" fmla="*/ 138568 h 183408"/>
                  <a:gd name="connsiteX2" fmla="*/ 53781 w 365035"/>
                  <a:gd name="connsiteY2" fmla="*/ 81508 h 183408"/>
                  <a:gd name="connsiteX3" fmla="*/ 29581 w 365035"/>
                  <a:gd name="connsiteY3" fmla="*/ 43043 h 183408"/>
                  <a:gd name="connsiteX4" fmla="*/ 43591 w 365035"/>
                  <a:gd name="connsiteY4" fmla="*/ 25975 h 183408"/>
                  <a:gd name="connsiteX5" fmla="*/ 57602 w 365035"/>
                  <a:gd name="connsiteY5" fmla="*/ 43552 h 183408"/>
                  <a:gd name="connsiteX6" fmla="*/ 57602 w 365035"/>
                  <a:gd name="connsiteY6" fmla="*/ 52722 h 183408"/>
                  <a:gd name="connsiteX7" fmla="*/ 84094 w 365035"/>
                  <a:gd name="connsiteY7" fmla="*/ 52722 h 183408"/>
                  <a:gd name="connsiteX8" fmla="*/ 84094 w 365035"/>
                  <a:gd name="connsiteY8" fmla="*/ 45335 h 183408"/>
                  <a:gd name="connsiteX9" fmla="*/ 43336 w 365035"/>
                  <a:gd name="connsiteY9" fmla="*/ 502 h 183408"/>
                  <a:gd name="connsiteX10" fmla="*/ 1560 w 365035"/>
                  <a:gd name="connsiteY10" fmla="*/ 44826 h 183408"/>
                  <a:gd name="connsiteX11" fmla="*/ 32638 w 365035"/>
                  <a:gd name="connsiteY11" fmla="*/ 100358 h 183408"/>
                  <a:gd name="connsiteX12" fmla="*/ 56583 w 365035"/>
                  <a:gd name="connsiteY12" fmla="*/ 140606 h 183408"/>
                  <a:gd name="connsiteX13" fmla="*/ 42063 w 365035"/>
                  <a:gd name="connsiteY13" fmla="*/ 158438 h 183408"/>
                  <a:gd name="connsiteX14" fmla="*/ 27543 w 365035"/>
                  <a:gd name="connsiteY14" fmla="*/ 141116 h 183408"/>
                  <a:gd name="connsiteX15" fmla="*/ 27543 w 365035"/>
                  <a:gd name="connsiteY15" fmla="*/ 128889 h 183408"/>
                  <a:gd name="connsiteX16" fmla="*/ 1050 w 365035"/>
                  <a:gd name="connsiteY16" fmla="*/ 128889 h 183408"/>
                  <a:gd name="connsiteX17" fmla="*/ 1050 w 365035"/>
                  <a:gd name="connsiteY17" fmla="*/ 139078 h 183408"/>
                  <a:gd name="connsiteX18" fmla="*/ 42317 w 365035"/>
                  <a:gd name="connsiteY18" fmla="*/ 183911 h 183408"/>
                  <a:gd name="connsiteX19" fmla="*/ 92500 w 365035"/>
                  <a:gd name="connsiteY19" fmla="*/ 181364 h 183408"/>
                  <a:gd name="connsiteX20" fmla="*/ 118483 w 365035"/>
                  <a:gd name="connsiteY20" fmla="*/ 181364 h 183408"/>
                  <a:gd name="connsiteX21" fmla="*/ 123578 w 365035"/>
                  <a:gd name="connsiteY21" fmla="*/ 146465 h 183408"/>
                  <a:gd name="connsiteX22" fmla="*/ 155420 w 365035"/>
                  <a:gd name="connsiteY22" fmla="*/ 146465 h 183408"/>
                  <a:gd name="connsiteX23" fmla="*/ 155420 w 365035"/>
                  <a:gd name="connsiteY23" fmla="*/ 145955 h 183408"/>
                  <a:gd name="connsiteX24" fmla="*/ 160514 w 365035"/>
                  <a:gd name="connsiteY24" fmla="*/ 181364 h 183408"/>
                  <a:gd name="connsiteX25" fmla="*/ 188536 w 365035"/>
                  <a:gd name="connsiteY25" fmla="*/ 181364 h 183408"/>
                  <a:gd name="connsiteX26" fmla="*/ 159496 w 365035"/>
                  <a:gd name="connsiteY26" fmla="*/ 3049 h 183408"/>
                  <a:gd name="connsiteX27" fmla="*/ 121540 w 365035"/>
                  <a:gd name="connsiteY27" fmla="*/ 3049 h 183408"/>
                  <a:gd name="connsiteX28" fmla="*/ 126889 w 365035"/>
                  <a:gd name="connsiteY28" fmla="*/ 122265 h 183408"/>
                  <a:gd name="connsiteX29" fmla="*/ 139117 w 365035"/>
                  <a:gd name="connsiteY29" fmla="*/ 34127 h 183408"/>
                  <a:gd name="connsiteX30" fmla="*/ 139626 w 365035"/>
                  <a:gd name="connsiteY30" fmla="*/ 34127 h 183408"/>
                  <a:gd name="connsiteX31" fmla="*/ 152108 w 365035"/>
                  <a:gd name="connsiteY31" fmla="*/ 122265 h 183408"/>
                  <a:gd name="connsiteX32" fmla="*/ 202036 w 365035"/>
                  <a:gd name="connsiteY32" fmla="*/ 181364 h 183408"/>
                  <a:gd name="connsiteX33" fmla="*/ 230057 w 365035"/>
                  <a:gd name="connsiteY33" fmla="*/ 181364 h 183408"/>
                  <a:gd name="connsiteX34" fmla="*/ 230057 w 365035"/>
                  <a:gd name="connsiteY34" fmla="*/ 103669 h 183408"/>
                  <a:gd name="connsiteX35" fmla="*/ 266230 w 365035"/>
                  <a:gd name="connsiteY35" fmla="*/ 103669 h 183408"/>
                  <a:gd name="connsiteX36" fmla="*/ 266230 w 365035"/>
                  <a:gd name="connsiteY36" fmla="*/ 78196 h 183408"/>
                  <a:gd name="connsiteX37" fmla="*/ 230057 w 365035"/>
                  <a:gd name="connsiteY37" fmla="*/ 78196 h 183408"/>
                  <a:gd name="connsiteX38" fmla="*/ 230057 w 365035"/>
                  <a:gd name="connsiteY38" fmla="*/ 28523 h 183408"/>
                  <a:gd name="connsiteX39" fmla="*/ 276164 w 365035"/>
                  <a:gd name="connsiteY39" fmla="*/ 28523 h 183408"/>
                  <a:gd name="connsiteX40" fmla="*/ 276164 w 365035"/>
                  <a:gd name="connsiteY40" fmla="*/ 3049 h 183408"/>
                  <a:gd name="connsiteX41" fmla="*/ 202036 w 365035"/>
                  <a:gd name="connsiteY41" fmla="*/ 3049 h 183408"/>
                  <a:gd name="connsiteX42" fmla="*/ 289665 w 365035"/>
                  <a:gd name="connsiteY42" fmla="*/ 181364 h 183408"/>
                  <a:gd name="connsiteX43" fmla="*/ 366085 w 365035"/>
                  <a:gd name="connsiteY43" fmla="*/ 181364 h 183408"/>
                  <a:gd name="connsiteX44" fmla="*/ 366085 w 365035"/>
                  <a:gd name="connsiteY44" fmla="*/ 155890 h 183408"/>
                  <a:gd name="connsiteX45" fmla="*/ 317686 w 365035"/>
                  <a:gd name="connsiteY45" fmla="*/ 155890 h 183408"/>
                  <a:gd name="connsiteX46" fmla="*/ 317686 w 365035"/>
                  <a:gd name="connsiteY46" fmla="*/ 101122 h 183408"/>
                  <a:gd name="connsiteX47" fmla="*/ 356151 w 365035"/>
                  <a:gd name="connsiteY47" fmla="*/ 101122 h 183408"/>
                  <a:gd name="connsiteX48" fmla="*/ 356151 w 365035"/>
                  <a:gd name="connsiteY48" fmla="*/ 75649 h 183408"/>
                  <a:gd name="connsiteX49" fmla="*/ 317686 w 365035"/>
                  <a:gd name="connsiteY49" fmla="*/ 75649 h 183408"/>
                  <a:gd name="connsiteX50" fmla="*/ 317686 w 365035"/>
                  <a:gd name="connsiteY50" fmla="*/ 28523 h 183408"/>
                  <a:gd name="connsiteX51" fmla="*/ 366085 w 365035"/>
                  <a:gd name="connsiteY51" fmla="*/ 28523 h 183408"/>
                  <a:gd name="connsiteX52" fmla="*/ 366085 w 365035"/>
                  <a:gd name="connsiteY52" fmla="*/ 3049 h 183408"/>
                  <a:gd name="connsiteX53" fmla="*/ 289665 w 365035"/>
                  <a:gd name="connsiteY53" fmla="*/ 3049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035" h="183408">
                    <a:moveTo>
                      <a:pt x="42317" y="183911"/>
                    </a:moveTo>
                    <a:cubicBezTo>
                      <a:pt x="69829" y="183911"/>
                      <a:pt x="84603" y="167608"/>
                      <a:pt x="84603" y="138568"/>
                    </a:cubicBezTo>
                    <a:cubicBezTo>
                      <a:pt x="84603" y="116406"/>
                      <a:pt x="77216" y="102141"/>
                      <a:pt x="53781" y="81508"/>
                    </a:cubicBezTo>
                    <a:cubicBezTo>
                      <a:pt x="35440" y="65459"/>
                      <a:pt x="29581" y="56034"/>
                      <a:pt x="29581" y="43043"/>
                    </a:cubicBezTo>
                    <a:cubicBezTo>
                      <a:pt x="29581" y="30815"/>
                      <a:pt x="34675" y="25975"/>
                      <a:pt x="43591" y="25975"/>
                    </a:cubicBezTo>
                    <a:cubicBezTo>
                      <a:pt x="52507" y="25975"/>
                      <a:pt x="57602" y="30815"/>
                      <a:pt x="57602" y="43552"/>
                    </a:cubicBezTo>
                    <a:lnTo>
                      <a:pt x="57602" y="52722"/>
                    </a:lnTo>
                    <a:lnTo>
                      <a:pt x="84094" y="52722"/>
                    </a:lnTo>
                    <a:lnTo>
                      <a:pt x="84094" y="45335"/>
                    </a:lnTo>
                    <a:cubicBezTo>
                      <a:pt x="84094" y="16805"/>
                      <a:pt x="70593" y="502"/>
                      <a:pt x="43336" y="502"/>
                    </a:cubicBezTo>
                    <a:cubicBezTo>
                      <a:pt x="16080" y="502"/>
                      <a:pt x="1560" y="16805"/>
                      <a:pt x="1560" y="44826"/>
                    </a:cubicBezTo>
                    <a:cubicBezTo>
                      <a:pt x="1560" y="65205"/>
                      <a:pt x="9202" y="79725"/>
                      <a:pt x="32638" y="100358"/>
                    </a:cubicBezTo>
                    <a:cubicBezTo>
                      <a:pt x="50978" y="116406"/>
                      <a:pt x="56583" y="125832"/>
                      <a:pt x="56583" y="140606"/>
                    </a:cubicBezTo>
                    <a:cubicBezTo>
                      <a:pt x="56583" y="153853"/>
                      <a:pt x="50978" y="158438"/>
                      <a:pt x="42063" y="158438"/>
                    </a:cubicBezTo>
                    <a:cubicBezTo>
                      <a:pt x="33147" y="158438"/>
                      <a:pt x="27543" y="153853"/>
                      <a:pt x="27543" y="141116"/>
                    </a:cubicBezTo>
                    <a:lnTo>
                      <a:pt x="27543" y="128889"/>
                    </a:lnTo>
                    <a:lnTo>
                      <a:pt x="1050" y="128889"/>
                    </a:lnTo>
                    <a:lnTo>
                      <a:pt x="1050" y="139078"/>
                    </a:lnTo>
                    <a:cubicBezTo>
                      <a:pt x="1050" y="167608"/>
                      <a:pt x="14806" y="183911"/>
                      <a:pt x="42317" y="183911"/>
                    </a:cubicBezTo>
                    <a:close/>
                    <a:moveTo>
                      <a:pt x="92500" y="181364"/>
                    </a:moveTo>
                    <a:lnTo>
                      <a:pt x="118483" y="181364"/>
                    </a:lnTo>
                    <a:lnTo>
                      <a:pt x="123578" y="146465"/>
                    </a:lnTo>
                    <a:lnTo>
                      <a:pt x="155420" y="146465"/>
                    </a:lnTo>
                    <a:lnTo>
                      <a:pt x="155420" y="145955"/>
                    </a:lnTo>
                    <a:lnTo>
                      <a:pt x="160514" y="181364"/>
                    </a:lnTo>
                    <a:lnTo>
                      <a:pt x="188536" y="181364"/>
                    </a:lnTo>
                    <a:lnTo>
                      <a:pt x="159496" y="3049"/>
                    </a:lnTo>
                    <a:lnTo>
                      <a:pt x="121540" y="3049"/>
                    </a:lnTo>
                    <a:close/>
                    <a:moveTo>
                      <a:pt x="126889" y="122265"/>
                    </a:moveTo>
                    <a:lnTo>
                      <a:pt x="139117" y="34127"/>
                    </a:lnTo>
                    <a:lnTo>
                      <a:pt x="139626" y="34127"/>
                    </a:lnTo>
                    <a:lnTo>
                      <a:pt x="152108" y="122265"/>
                    </a:lnTo>
                    <a:close/>
                    <a:moveTo>
                      <a:pt x="202036" y="181364"/>
                    </a:moveTo>
                    <a:lnTo>
                      <a:pt x="230057" y="181364"/>
                    </a:lnTo>
                    <a:lnTo>
                      <a:pt x="230057" y="103669"/>
                    </a:lnTo>
                    <a:lnTo>
                      <a:pt x="266230" y="103669"/>
                    </a:lnTo>
                    <a:lnTo>
                      <a:pt x="266230" y="78196"/>
                    </a:lnTo>
                    <a:lnTo>
                      <a:pt x="230057" y="78196"/>
                    </a:lnTo>
                    <a:lnTo>
                      <a:pt x="230057" y="28523"/>
                    </a:lnTo>
                    <a:lnTo>
                      <a:pt x="276164" y="28523"/>
                    </a:lnTo>
                    <a:lnTo>
                      <a:pt x="276164" y="3049"/>
                    </a:lnTo>
                    <a:lnTo>
                      <a:pt x="202036" y="3049"/>
                    </a:lnTo>
                    <a:close/>
                    <a:moveTo>
                      <a:pt x="289665" y="181364"/>
                    </a:moveTo>
                    <a:lnTo>
                      <a:pt x="366085" y="181364"/>
                    </a:lnTo>
                    <a:lnTo>
                      <a:pt x="366085" y="155890"/>
                    </a:lnTo>
                    <a:lnTo>
                      <a:pt x="317686" y="155890"/>
                    </a:lnTo>
                    <a:lnTo>
                      <a:pt x="317686" y="101122"/>
                    </a:lnTo>
                    <a:lnTo>
                      <a:pt x="356151" y="101122"/>
                    </a:lnTo>
                    <a:lnTo>
                      <a:pt x="356151" y="75649"/>
                    </a:lnTo>
                    <a:lnTo>
                      <a:pt x="317686" y="75649"/>
                    </a:lnTo>
                    <a:lnTo>
                      <a:pt x="317686" y="28523"/>
                    </a:lnTo>
                    <a:lnTo>
                      <a:pt x="366085" y="28523"/>
                    </a:lnTo>
                    <a:lnTo>
                      <a:pt x="366085" y="3049"/>
                    </a:lnTo>
                    <a:lnTo>
                      <a:pt x="289665" y="3049"/>
                    </a:lnTo>
                    <a:close/>
                  </a:path>
                </a:pathLst>
              </a:custGeom>
              <a:solidFill>
                <a:srgbClr val="2E2D5F"/>
              </a:solidFill>
              <a:ln w="446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23B125A2-9557-719F-96C4-2C33F1D87BF9}"/>
                  </a:ext>
                </a:extLst>
              </p:cNvPr>
              <p:cNvSpPr/>
              <p:nvPr/>
            </p:nvSpPr>
            <p:spPr>
              <a:xfrm>
                <a:off x="10382065" y="6221623"/>
                <a:ext cx="805473" cy="183408"/>
              </a:xfrm>
              <a:custGeom>
                <a:avLst/>
                <a:gdLst>
                  <a:gd name="connsiteX0" fmla="*/ 1191 w 805473"/>
                  <a:gd name="connsiteY0" fmla="*/ 181364 h 183408"/>
                  <a:gd name="connsiteX1" fmla="*/ 27174 w 805473"/>
                  <a:gd name="connsiteY1" fmla="*/ 181364 h 183408"/>
                  <a:gd name="connsiteX2" fmla="*/ 32269 w 805473"/>
                  <a:gd name="connsiteY2" fmla="*/ 146465 h 183408"/>
                  <a:gd name="connsiteX3" fmla="*/ 64110 w 805473"/>
                  <a:gd name="connsiteY3" fmla="*/ 146465 h 183408"/>
                  <a:gd name="connsiteX4" fmla="*/ 64110 w 805473"/>
                  <a:gd name="connsiteY4" fmla="*/ 145955 h 183408"/>
                  <a:gd name="connsiteX5" fmla="*/ 69205 w 805473"/>
                  <a:gd name="connsiteY5" fmla="*/ 181364 h 183408"/>
                  <a:gd name="connsiteX6" fmla="*/ 97226 w 805473"/>
                  <a:gd name="connsiteY6" fmla="*/ 181364 h 183408"/>
                  <a:gd name="connsiteX7" fmla="*/ 68186 w 805473"/>
                  <a:gd name="connsiteY7" fmla="*/ 3049 h 183408"/>
                  <a:gd name="connsiteX8" fmla="*/ 30231 w 805473"/>
                  <a:gd name="connsiteY8" fmla="*/ 3049 h 183408"/>
                  <a:gd name="connsiteX9" fmla="*/ 35580 w 805473"/>
                  <a:gd name="connsiteY9" fmla="*/ 122265 h 183408"/>
                  <a:gd name="connsiteX10" fmla="*/ 47808 w 805473"/>
                  <a:gd name="connsiteY10" fmla="*/ 34127 h 183408"/>
                  <a:gd name="connsiteX11" fmla="*/ 48317 w 805473"/>
                  <a:gd name="connsiteY11" fmla="*/ 34127 h 183408"/>
                  <a:gd name="connsiteX12" fmla="*/ 60799 w 805473"/>
                  <a:gd name="connsiteY12" fmla="*/ 122265 h 183408"/>
                  <a:gd name="connsiteX13" fmla="*/ 110727 w 805473"/>
                  <a:gd name="connsiteY13" fmla="*/ 181364 h 183408"/>
                  <a:gd name="connsiteX14" fmla="*/ 135691 w 805473"/>
                  <a:gd name="connsiteY14" fmla="*/ 181364 h 183408"/>
                  <a:gd name="connsiteX15" fmla="*/ 135691 w 805473"/>
                  <a:gd name="connsiteY15" fmla="*/ 51194 h 183408"/>
                  <a:gd name="connsiteX16" fmla="*/ 136201 w 805473"/>
                  <a:gd name="connsiteY16" fmla="*/ 51194 h 183408"/>
                  <a:gd name="connsiteX17" fmla="*/ 169826 w 805473"/>
                  <a:gd name="connsiteY17" fmla="*/ 181364 h 183408"/>
                  <a:gd name="connsiteX18" fmla="*/ 198611 w 805473"/>
                  <a:gd name="connsiteY18" fmla="*/ 181364 h 183408"/>
                  <a:gd name="connsiteX19" fmla="*/ 198611 w 805473"/>
                  <a:gd name="connsiteY19" fmla="*/ 3049 h 183408"/>
                  <a:gd name="connsiteX20" fmla="*/ 173647 w 805473"/>
                  <a:gd name="connsiteY20" fmla="*/ 3049 h 183408"/>
                  <a:gd name="connsiteX21" fmla="*/ 173647 w 805473"/>
                  <a:gd name="connsiteY21" fmla="*/ 109783 h 183408"/>
                  <a:gd name="connsiteX22" fmla="*/ 173137 w 805473"/>
                  <a:gd name="connsiteY22" fmla="*/ 109783 h 183408"/>
                  <a:gd name="connsiteX23" fmla="*/ 145881 w 805473"/>
                  <a:gd name="connsiteY23" fmla="*/ 3049 h 183408"/>
                  <a:gd name="connsiteX24" fmla="*/ 110727 w 805473"/>
                  <a:gd name="connsiteY24" fmla="*/ 3049 h 183408"/>
                  <a:gd name="connsiteX25" fmla="*/ 212112 w 805473"/>
                  <a:gd name="connsiteY25" fmla="*/ 181364 h 183408"/>
                  <a:gd name="connsiteX26" fmla="*/ 238095 w 805473"/>
                  <a:gd name="connsiteY26" fmla="*/ 181364 h 183408"/>
                  <a:gd name="connsiteX27" fmla="*/ 243189 w 805473"/>
                  <a:gd name="connsiteY27" fmla="*/ 146465 h 183408"/>
                  <a:gd name="connsiteX28" fmla="*/ 275031 w 805473"/>
                  <a:gd name="connsiteY28" fmla="*/ 146465 h 183408"/>
                  <a:gd name="connsiteX29" fmla="*/ 275031 w 805473"/>
                  <a:gd name="connsiteY29" fmla="*/ 145955 h 183408"/>
                  <a:gd name="connsiteX30" fmla="*/ 280126 w 805473"/>
                  <a:gd name="connsiteY30" fmla="*/ 181364 h 183408"/>
                  <a:gd name="connsiteX31" fmla="*/ 308147 w 805473"/>
                  <a:gd name="connsiteY31" fmla="*/ 181364 h 183408"/>
                  <a:gd name="connsiteX32" fmla="*/ 279107 w 805473"/>
                  <a:gd name="connsiteY32" fmla="*/ 3049 h 183408"/>
                  <a:gd name="connsiteX33" fmla="*/ 241152 w 805473"/>
                  <a:gd name="connsiteY33" fmla="*/ 3049 h 183408"/>
                  <a:gd name="connsiteX34" fmla="*/ 246501 w 805473"/>
                  <a:gd name="connsiteY34" fmla="*/ 122265 h 183408"/>
                  <a:gd name="connsiteX35" fmla="*/ 258728 w 805473"/>
                  <a:gd name="connsiteY35" fmla="*/ 34127 h 183408"/>
                  <a:gd name="connsiteX36" fmla="*/ 259237 w 805473"/>
                  <a:gd name="connsiteY36" fmla="*/ 34127 h 183408"/>
                  <a:gd name="connsiteX37" fmla="*/ 271720 w 805473"/>
                  <a:gd name="connsiteY37" fmla="*/ 122265 h 183408"/>
                  <a:gd name="connsiteX38" fmla="*/ 321648 w 805473"/>
                  <a:gd name="connsiteY38" fmla="*/ 181364 h 183408"/>
                  <a:gd name="connsiteX39" fmla="*/ 395776 w 805473"/>
                  <a:gd name="connsiteY39" fmla="*/ 181364 h 183408"/>
                  <a:gd name="connsiteX40" fmla="*/ 395776 w 805473"/>
                  <a:gd name="connsiteY40" fmla="*/ 155890 h 183408"/>
                  <a:gd name="connsiteX41" fmla="*/ 349669 w 805473"/>
                  <a:gd name="connsiteY41" fmla="*/ 155890 h 183408"/>
                  <a:gd name="connsiteX42" fmla="*/ 349669 w 805473"/>
                  <a:gd name="connsiteY42" fmla="*/ 3049 h 183408"/>
                  <a:gd name="connsiteX43" fmla="*/ 321648 w 805473"/>
                  <a:gd name="connsiteY43" fmla="*/ 3049 h 183408"/>
                  <a:gd name="connsiteX44" fmla="*/ 412588 w 805473"/>
                  <a:gd name="connsiteY44" fmla="*/ 181364 h 183408"/>
                  <a:gd name="connsiteX45" fmla="*/ 440609 w 805473"/>
                  <a:gd name="connsiteY45" fmla="*/ 181364 h 183408"/>
                  <a:gd name="connsiteX46" fmla="*/ 440609 w 805473"/>
                  <a:gd name="connsiteY46" fmla="*/ 105453 h 183408"/>
                  <a:gd name="connsiteX47" fmla="*/ 474488 w 805473"/>
                  <a:gd name="connsiteY47" fmla="*/ 3049 h 183408"/>
                  <a:gd name="connsiteX48" fmla="*/ 447232 w 805473"/>
                  <a:gd name="connsiteY48" fmla="*/ 3049 h 183408"/>
                  <a:gd name="connsiteX49" fmla="*/ 428127 w 805473"/>
                  <a:gd name="connsiteY49" fmla="*/ 68516 h 183408"/>
                  <a:gd name="connsiteX50" fmla="*/ 427617 w 805473"/>
                  <a:gd name="connsiteY50" fmla="*/ 68516 h 183408"/>
                  <a:gd name="connsiteX51" fmla="*/ 408512 w 805473"/>
                  <a:gd name="connsiteY51" fmla="*/ 3049 h 183408"/>
                  <a:gd name="connsiteX52" fmla="*/ 378708 w 805473"/>
                  <a:gd name="connsiteY52" fmla="*/ 3049 h 183408"/>
                  <a:gd name="connsiteX53" fmla="*/ 412588 w 805473"/>
                  <a:gd name="connsiteY53" fmla="*/ 105453 h 183408"/>
                  <a:gd name="connsiteX54" fmla="*/ 510150 w 805473"/>
                  <a:gd name="connsiteY54" fmla="*/ 181364 h 183408"/>
                  <a:gd name="connsiteX55" fmla="*/ 538174 w 805473"/>
                  <a:gd name="connsiteY55" fmla="*/ 181364 h 183408"/>
                  <a:gd name="connsiteX56" fmla="*/ 538174 w 805473"/>
                  <a:gd name="connsiteY56" fmla="*/ 28523 h 183408"/>
                  <a:gd name="connsiteX57" fmla="*/ 567467 w 805473"/>
                  <a:gd name="connsiteY57" fmla="*/ 28523 h 183408"/>
                  <a:gd name="connsiteX58" fmla="*/ 567467 w 805473"/>
                  <a:gd name="connsiteY58" fmla="*/ 3049 h 183408"/>
                  <a:gd name="connsiteX59" fmla="*/ 480857 w 805473"/>
                  <a:gd name="connsiteY59" fmla="*/ 3049 h 183408"/>
                  <a:gd name="connsiteX60" fmla="*/ 480857 w 805473"/>
                  <a:gd name="connsiteY60" fmla="*/ 28523 h 183408"/>
                  <a:gd name="connsiteX61" fmla="*/ 510150 w 805473"/>
                  <a:gd name="connsiteY61" fmla="*/ 28523 h 183408"/>
                  <a:gd name="connsiteX62" fmla="*/ 580970 w 805473"/>
                  <a:gd name="connsiteY62" fmla="*/ 181364 h 183408"/>
                  <a:gd name="connsiteX63" fmla="*/ 608990 w 805473"/>
                  <a:gd name="connsiteY63" fmla="*/ 181364 h 183408"/>
                  <a:gd name="connsiteX64" fmla="*/ 608990 w 805473"/>
                  <a:gd name="connsiteY64" fmla="*/ 3049 h 183408"/>
                  <a:gd name="connsiteX65" fmla="*/ 580970 w 805473"/>
                  <a:gd name="connsiteY65" fmla="*/ 3049 h 183408"/>
                  <a:gd name="connsiteX66" fmla="*/ 669362 w 805473"/>
                  <a:gd name="connsiteY66" fmla="*/ 183911 h 183408"/>
                  <a:gd name="connsiteX67" fmla="*/ 710630 w 805473"/>
                  <a:gd name="connsiteY67" fmla="*/ 140097 h 183408"/>
                  <a:gd name="connsiteX68" fmla="*/ 710630 w 805473"/>
                  <a:gd name="connsiteY68" fmla="*/ 114878 h 183408"/>
                  <a:gd name="connsiteX69" fmla="*/ 684134 w 805473"/>
                  <a:gd name="connsiteY69" fmla="*/ 114878 h 183408"/>
                  <a:gd name="connsiteX70" fmla="*/ 684134 w 805473"/>
                  <a:gd name="connsiteY70" fmla="*/ 142135 h 183408"/>
                  <a:gd name="connsiteX71" fmla="*/ 670126 w 805473"/>
                  <a:gd name="connsiteY71" fmla="*/ 158438 h 183408"/>
                  <a:gd name="connsiteX72" fmla="*/ 656114 w 805473"/>
                  <a:gd name="connsiteY72" fmla="*/ 142135 h 183408"/>
                  <a:gd name="connsiteX73" fmla="*/ 656114 w 805473"/>
                  <a:gd name="connsiteY73" fmla="*/ 42533 h 183408"/>
                  <a:gd name="connsiteX74" fmla="*/ 670126 w 805473"/>
                  <a:gd name="connsiteY74" fmla="*/ 25975 h 183408"/>
                  <a:gd name="connsiteX75" fmla="*/ 684134 w 805473"/>
                  <a:gd name="connsiteY75" fmla="*/ 42533 h 183408"/>
                  <a:gd name="connsiteX76" fmla="*/ 684134 w 805473"/>
                  <a:gd name="connsiteY76" fmla="*/ 63167 h 183408"/>
                  <a:gd name="connsiteX77" fmla="*/ 710630 w 805473"/>
                  <a:gd name="connsiteY77" fmla="*/ 63167 h 183408"/>
                  <a:gd name="connsiteX78" fmla="*/ 710630 w 805473"/>
                  <a:gd name="connsiteY78" fmla="*/ 44317 h 183408"/>
                  <a:gd name="connsiteX79" fmla="*/ 669362 w 805473"/>
                  <a:gd name="connsiteY79" fmla="*/ 502 h 183408"/>
                  <a:gd name="connsiteX80" fmla="*/ 628094 w 805473"/>
                  <a:gd name="connsiteY80" fmla="*/ 44317 h 183408"/>
                  <a:gd name="connsiteX81" fmla="*/ 628094 w 805473"/>
                  <a:gd name="connsiteY81" fmla="*/ 140097 h 183408"/>
                  <a:gd name="connsiteX82" fmla="*/ 669362 w 805473"/>
                  <a:gd name="connsiteY82" fmla="*/ 183911 h 183408"/>
                  <a:gd name="connsiteX83" fmla="*/ 764378 w 805473"/>
                  <a:gd name="connsiteY83" fmla="*/ 183911 h 183408"/>
                  <a:gd name="connsiteX84" fmla="*/ 806665 w 805473"/>
                  <a:gd name="connsiteY84" fmla="*/ 138568 h 183408"/>
                  <a:gd name="connsiteX85" fmla="*/ 775840 w 805473"/>
                  <a:gd name="connsiteY85" fmla="*/ 81508 h 183408"/>
                  <a:gd name="connsiteX86" fmla="*/ 751639 w 805473"/>
                  <a:gd name="connsiteY86" fmla="*/ 43043 h 183408"/>
                  <a:gd name="connsiteX87" fmla="*/ 765651 w 805473"/>
                  <a:gd name="connsiteY87" fmla="*/ 25975 h 183408"/>
                  <a:gd name="connsiteX88" fmla="*/ 779663 w 805473"/>
                  <a:gd name="connsiteY88" fmla="*/ 43552 h 183408"/>
                  <a:gd name="connsiteX89" fmla="*/ 779663 w 805473"/>
                  <a:gd name="connsiteY89" fmla="*/ 52722 h 183408"/>
                  <a:gd name="connsiteX90" fmla="*/ 806155 w 805473"/>
                  <a:gd name="connsiteY90" fmla="*/ 52722 h 183408"/>
                  <a:gd name="connsiteX91" fmla="*/ 806155 w 805473"/>
                  <a:gd name="connsiteY91" fmla="*/ 45335 h 183408"/>
                  <a:gd name="connsiteX92" fmla="*/ 765397 w 805473"/>
                  <a:gd name="connsiteY92" fmla="*/ 502 h 183408"/>
                  <a:gd name="connsiteX93" fmla="*/ 723619 w 805473"/>
                  <a:gd name="connsiteY93" fmla="*/ 44826 h 183408"/>
                  <a:gd name="connsiteX94" fmla="*/ 754699 w 805473"/>
                  <a:gd name="connsiteY94" fmla="*/ 100358 h 183408"/>
                  <a:gd name="connsiteX95" fmla="*/ 778641 w 805473"/>
                  <a:gd name="connsiteY95" fmla="*/ 140606 h 183408"/>
                  <a:gd name="connsiteX96" fmla="*/ 764124 w 805473"/>
                  <a:gd name="connsiteY96" fmla="*/ 158438 h 183408"/>
                  <a:gd name="connsiteX97" fmla="*/ 749602 w 805473"/>
                  <a:gd name="connsiteY97" fmla="*/ 141116 h 183408"/>
                  <a:gd name="connsiteX98" fmla="*/ 749602 w 805473"/>
                  <a:gd name="connsiteY98" fmla="*/ 128889 h 183408"/>
                  <a:gd name="connsiteX99" fmla="*/ 723110 w 805473"/>
                  <a:gd name="connsiteY99" fmla="*/ 128889 h 183408"/>
                  <a:gd name="connsiteX100" fmla="*/ 723110 w 805473"/>
                  <a:gd name="connsiteY100" fmla="*/ 139078 h 183408"/>
                  <a:gd name="connsiteX101" fmla="*/ 764378 w 805473"/>
                  <a:gd name="connsiteY101"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05473" h="183408">
                    <a:moveTo>
                      <a:pt x="1191" y="181364"/>
                    </a:moveTo>
                    <a:lnTo>
                      <a:pt x="27174" y="181364"/>
                    </a:lnTo>
                    <a:lnTo>
                      <a:pt x="32269" y="146465"/>
                    </a:lnTo>
                    <a:lnTo>
                      <a:pt x="64110" y="146465"/>
                    </a:lnTo>
                    <a:lnTo>
                      <a:pt x="64110" y="145955"/>
                    </a:lnTo>
                    <a:lnTo>
                      <a:pt x="69205" y="181364"/>
                    </a:lnTo>
                    <a:lnTo>
                      <a:pt x="97226" y="181364"/>
                    </a:lnTo>
                    <a:lnTo>
                      <a:pt x="68186" y="3049"/>
                    </a:lnTo>
                    <a:lnTo>
                      <a:pt x="30231" y="3049"/>
                    </a:lnTo>
                    <a:close/>
                    <a:moveTo>
                      <a:pt x="35580" y="122265"/>
                    </a:moveTo>
                    <a:lnTo>
                      <a:pt x="47808" y="34127"/>
                    </a:lnTo>
                    <a:lnTo>
                      <a:pt x="48317" y="34127"/>
                    </a:lnTo>
                    <a:lnTo>
                      <a:pt x="60799" y="122265"/>
                    </a:lnTo>
                    <a:close/>
                    <a:moveTo>
                      <a:pt x="110727" y="181364"/>
                    </a:moveTo>
                    <a:lnTo>
                      <a:pt x="135691" y="181364"/>
                    </a:lnTo>
                    <a:lnTo>
                      <a:pt x="135691" y="51194"/>
                    </a:lnTo>
                    <a:lnTo>
                      <a:pt x="136201" y="51194"/>
                    </a:lnTo>
                    <a:lnTo>
                      <a:pt x="169826" y="181364"/>
                    </a:lnTo>
                    <a:lnTo>
                      <a:pt x="198611" y="181364"/>
                    </a:lnTo>
                    <a:lnTo>
                      <a:pt x="198611" y="3049"/>
                    </a:lnTo>
                    <a:lnTo>
                      <a:pt x="173647" y="3049"/>
                    </a:lnTo>
                    <a:lnTo>
                      <a:pt x="173647" y="109783"/>
                    </a:lnTo>
                    <a:lnTo>
                      <a:pt x="173137" y="109783"/>
                    </a:lnTo>
                    <a:lnTo>
                      <a:pt x="145881" y="3049"/>
                    </a:lnTo>
                    <a:lnTo>
                      <a:pt x="110727" y="3049"/>
                    </a:lnTo>
                    <a:close/>
                    <a:moveTo>
                      <a:pt x="212112" y="181364"/>
                    </a:moveTo>
                    <a:lnTo>
                      <a:pt x="238095" y="181364"/>
                    </a:lnTo>
                    <a:lnTo>
                      <a:pt x="243189" y="146465"/>
                    </a:lnTo>
                    <a:lnTo>
                      <a:pt x="275031" y="146465"/>
                    </a:lnTo>
                    <a:lnTo>
                      <a:pt x="275031" y="145955"/>
                    </a:lnTo>
                    <a:lnTo>
                      <a:pt x="280126" y="181364"/>
                    </a:lnTo>
                    <a:lnTo>
                      <a:pt x="308147" y="181364"/>
                    </a:lnTo>
                    <a:lnTo>
                      <a:pt x="279107" y="3049"/>
                    </a:lnTo>
                    <a:lnTo>
                      <a:pt x="241152" y="3049"/>
                    </a:lnTo>
                    <a:close/>
                    <a:moveTo>
                      <a:pt x="246501" y="122265"/>
                    </a:moveTo>
                    <a:lnTo>
                      <a:pt x="258728" y="34127"/>
                    </a:lnTo>
                    <a:lnTo>
                      <a:pt x="259237" y="34127"/>
                    </a:lnTo>
                    <a:lnTo>
                      <a:pt x="271720" y="122265"/>
                    </a:lnTo>
                    <a:close/>
                    <a:moveTo>
                      <a:pt x="321648" y="181364"/>
                    </a:moveTo>
                    <a:lnTo>
                      <a:pt x="395776" y="181364"/>
                    </a:lnTo>
                    <a:lnTo>
                      <a:pt x="395776" y="155890"/>
                    </a:lnTo>
                    <a:lnTo>
                      <a:pt x="349669" y="155890"/>
                    </a:lnTo>
                    <a:lnTo>
                      <a:pt x="349669" y="3049"/>
                    </a:lnTo>
                    <a:lnTo>
                      <a:pt x="321648" y="3049"/>
                    </a:lnTo>
                    <a:close/>
                    <a:moveTo>
                      <a:pt x="412588" y="181364"/>
                    </a:moveTo>
                    <a:lnTo>
                      <a:pt x="440609" y="181364"/>
                    </a:lnTo>
                    <a:lnTo>
                      <a:pt x="440609" y="105453"/>
                    </a:lnTo>
                    <a:lnTo>
                      <a:pt x="474488" y="3049"/>
                    </a:lnTo>
                    <a:lnTo>
                      <a:pt x="447232" y="3049"/>
                    </a:lnTo>
                    <a:lnTo>
                      <a:pt x="428127" y="68516"/>
                    </a:lnTo>
                    <a:lnTo>
                      <a:pt x="427617" y="68516"/>
                    </a:lnTo>
                    <a:lnTo>
                      <a:pt x="408512" y="3049"/>
                    </a:lnTo>
                    <a:lnTo>
                      <a:pt x="378708" y="3049"/>
                    </a:lnTo>
                    <a:lnTo>
                      <a:pt x="412588" y="105453"/>
                    </a:lnTo>
                    <a:close/>
                    <a:moveTo>
                      <a:pt x="510150" y="181364"/>
                    </a:moveTo>
                    <a:lnTo>
                      <a:pt x="538174" y="181364"/>
                    </a:lnTo>
                    <a:lnTo>
                      <a:pt x="538174" y="28523"/>
                    </a:lnTo>
                    <a:lnTo>
                      <a:pt x="567467" y="28523"/>
                    </a:lnTo>
                    <a:lnTo>
                      <a:pt x="567467" y="3049"/>
                    </a:lnTo>
                    <a:lnTo>
                      <a:pt x="480857" y="3049"/>
                    </a:lnTo>
                    <a:lnTo>
                      <a:pt x="480857" y="28523"/>
                    </a:lnTo>
                    <a:lnTo>
                      <a:pt x="510150" y="28523"/>
                    </a:lnTo>
                    <a:close/>
                    <a:moveTo>
                      <a:pt x="580970" y="181364"/>
                    </a:moveTo>
                    <a:lnTo>
                      <a:pt x="608990" y="181364"/>
                    </a:lnTo>
                    <a:lnTo>
                      <a:pt x="608990" y="3049"/>
                    </a:lnTo>
                    <a:lnTo>
                      <a:pt x="580970" y="3049"/>
                    </a:lnTo>
                    <a:close/>
                    <a:moveTo>
                      <a:pt x="669362" y="183911"/>
                    </a:moveTo>
                    <a:cubicBezTo>
                      <a:pt x="696363" y="183911"/>
                      <a:pt x="710630" y="167608"/>
                      <a:pt x="710630" y="140097"/>
                    </a:cubicBezTo>
                    <a:lnTo>
                      <a:pt x="710630" y="114878"/>
                    </a:lnTo>
                    <a:lnTo>
                      <a:pt x="684134" y="114878"/>
                    </a:lnTo>
                    <a:lnTo>
                      <a:pt x="684134" y="142135"/>
                    </a:lnTo>
                    <a:cubicBezTo>
                      <a:pt x="684134" y="153853"/>
                      <a:pt x="678532" y="158438"/>
                      <a:pt x="670126" y="158438"/>
                    </a:cubicBezTo>
                    <a:cubicBezTo>
                      <a:pt x="661720" y="158438"/>
                      <a:pt x="656114" y="153853"/>
                      <a:pt x="656114" y="142135"/>
                    </a:cubicBezTo>
                    <a:lnTo>
                      <a:pt x="656114" y="42533"/>
                    </a:lnTo>
                    <a:cubicBezTo>
                      <a:pt x="656114" y="30815"/>
                      <a:pt x="661720" y="25975"/>
                      <a:pt x="670126" y="25975"/>
                    </a:cubicBezTo>
                    <a:cubicBezTo>
                      <a:pt x="678532" y="25975"/>
                      <a:pt x="684134" y="30815"/>
                      <a:pt x="684134" y="42533"/>
                    </a:cubicBezTo>
                    <a:lnTo>
                      <a:pt x="684134" y="63167"/>
                    </a:lnTo>
                    <a:lnTo>
                      <a:pt x="710630" y="63167"/>
                    </a:lnTo>
                    <a:lnTo>
                      <a:pt x="710630" y="44317"/>
                    </a:lnTo>
                    <a:cubicBezTo>
                      <a:pt x="710630" y="16805"/>
                      <a:pt x="696363" y="502"/>
                      <a:pt x="669362" y="502"/>
                    </a:cubicBezTo>
                    <a:cubicBezTo>
                      <a:pt x="642361" y="502"/>
                      <a:pt x="628094" y="16805"/>
                      <a:pt x="628094" y="44317"/>
                    </a:cubicBezTo>
                    <a:lnTo>
                      <a:pt x="628094" y="140097"/>
                    </a:lnTo>
                    <a:cubicBezTo>
                      <a:pt x="628094" y="167608"/>
                      <a:pt x="642361" y="183911"/>
                      <a:pt x="669362" y="183911"/>
                    </a:cubicBezTo>
                    <a:close/>
                    <a:moveTo>
                      <a:pt x="764378" y="183911"/>
                    </a:moveTo>
                    <a:cubicBezTo>
                      <a:pt x="791889" y="183911"/>
                      <a:pt x="806665" y="167608"/>
                      <a:pt x="806665" y="138568"/>
                    </a:cubicBezTo>
                    <a:cubicBezTo>
                      <a:pt x="806665" y="116406"/>
                      <a:pt x="799277" y="102141"/>
                      <a:pt x="775840" y="81508"/>
                    </a:cubicBezTo>
                    <a:cubicBezTo>
                      <a:pt x="757500" y="65459"/>
                      <a:pt x="751639" y="56034"/>
                      <a:pt x="751639" y="43043"/>
                    </a:cubicBezTo>
                    <a:cubicBezTo>
                      <a:pt x="751639" y="30815"/>
                      <a:pt x="756736" y="25975"/>
                      <a:pt x="765651" y="25975"/>
                    </a:cubicBezTo>
                    <a:cubicBezTo>
                      <a:pt x="774567" y="25975"/>
                      <a:pt x="779663" y="30815"/>
                      <a:pt x="779663" y="43552"/>
                    </a:cubicBezTo>
                    <a:lnTo>
                      <a:pt x="779663" y="52722"/>
                    </a:lnTo>
                    <a:lnTo>
                      <a:pt x="806155" y="52722"/>
                    </a:lnTo>
                    <a:lnTo>
                      <a:pt x="806155" y="45335"/>
                    </a:lnTo>
                    <a:cubicBezTo>
                      <a:pt x="806155" y="16805"/>
                      <a:pt x="792653" y="502"/>
                      <a:pt x="765397" y="502"/>
                    </a:cubicBezTo>
                    <a:cubicBezTo>
                      <a:pt x="738141" y="502"/>
                      <a:pt x="723619" y="16805"/>
                      <a:pt x="723619" y="44826"/>
                    </a:cubicBezTo>
                    <a:cubicBezTo>
                      <a:pt x="723619" y="65205"/>
                      <a:pt x="731262" y="79725"/>
                      <a:pt x="754699" y="100358"/>
                    </a:cubicBezTo>
                    <a:cubicBezTo>
                      <a:pt x="773039" y="116406"/>
                      <a:pt x="778641" y="125832"/>
                      <a:pt x="778641" y="140606"/>
                    </a:cubicBezTo>
                    <a:cubicBezTo>
                      <a:pt x="778641" y="153853"/>
                      <a:pt x="773039" y="158438"/>
                      <a:pt x="764124" y="158438"/>
                    </a:cubicBezTo>
                    <a:cubicBezTo>
                      <a:pt x="755208" y="158438"/>
                      <a:pt x="749602" y="153853"/>
                      <a:pt x="749602" y="141116"/>
                    </a:cubicBezTo>
                    <a:lnTo>
                      <a:pt x="749602" y="128889"/>
                    </a:lnTo>
                    <a:lnTo>
                      <a:pt x="723110" y="128889"/>
                    </a:lnTo>
                    <a:lnTo>
                      <a:pt x="723110" y="139078"/>
                    </a:lnTo>
                    <a:cubicBezTo>
                      <a:pt x="723110" y="167608"/>
                      <a:pt x="736868" y="183911"/>
                      <a:pt x="764378" y="183911"/>
                    </a:cubicBezTo>
                    <a:close/>
                  </a:path>
                </a:pathLst>
              </a:custGeom>
              <a:solidFill>
                <a:srgbClr val="2E2D5F"/>
              </a:solidFill>
              <a:ln w="446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097C8F58-2CD0-B5F9-5C80-9745BD761AFF}"/>
                  </a:ext>
                </a:extLst>
              </p:cNvPr>
              <p:cNvSpPr/>
              <p:nvPr/>
            </p:nvSpPr>
            <p:spPr>
              <a:xfrm>
                <a:off x="8679672" y="6221623"/>
                <a:ext cx="374460" cy="183408"/>
              </a:xfrm>
              <a:custGeom>
                <a:avLst/>
                <a:gdLst>
                  <a:gd name="connsiteX0" fmla="*/ 29961 w 374460"/>
                  <a:gd name="connsiteY0" fmla="*/ 181364 h 183408"/>
                  <a:gd name="connsiteX1" fmla="*/ 57982 w 374460"/>
                  <a:gd name="connsiteY1" fmla="*/ 181364 h 183408"/>
                  <a:gd name="connsiteX2" fmla="*/ 57982 w 374460"/>
                  <a:gd name="connsiteY2" fmla="*/ 28523 h 183408"/>
                  <a:gd name="connsiteX3" fmla="*/ 87277 w 374460"/>
                  <a:gd name="connsiteY3" fmla="*/ 28523 h 183408"/>
                  <a:gd name="connsiteX4" fmla="*/ 87277 w 374460"/>
                  <a:gd name="connsiteY4" fmla="*/ 3049 h 183408"/>
                  <a:gd name="connsiteX5" fmla="*/ 667 w 374460"/>
                  <a:gd name="connsiteY5" fmla="*/ 3049 h 183408"/>
                  <a:gd name="connsiteX6" fmla="*/ 667 w 374460"/>
                  <a:gd name="connsiteY6" fmla="*/ 28523 h 183408"/>
                  <a:gd name="connsiteX7" fmla="*/ 29961 w 374460"/>
                  <a:gd name="connsiteY7" fmla="*/ 28523 h 183408"/>
                  <a:gd name="connsiteX8" fmla="*/ 100778 w 374460"/>
                  <a:gd name="connsiteY8" fmla="*/ 181364 h 183408"/>
                  <a:gd name="connsiteX9" fmla="*/ 128799 w 374460"/>
                  <a:gd name="connsiteY9" fmla="*/ 181364 h 183408"/>
                  <a:gd name="connsiteX10" fmla="*/ 128799 w 374460"/>
                  <a:gd name="connsiteY10" fmla="*/ 104943 h 183408"/>
                  <a:gd name="connsiteX11" fmla="*/ 138478 w 374460"/>
                  <a:gd name="connsiteY11" fmla="*/ 104943 h 183408"/>
                  <a:gd name="connsiteX12" fmla="*/ 156055 w 374460"/>
                  <a:gd name="connsiteY12" fmla="*/ 126850 h 183408"/>
                  <a:gd name="connsiteX13" fmla="*/ 156055 w 374460"/>
                  <a:gd name="connsiteY13" fmla="*/ 159457 h 183408"/>
                  <a:gd name="connsiteX14" fmla="*/ 158602 w 374460"/>
                  <a:gd name="connsiteY14" fmla="*/ 181364 h 183408"/>
                  <a:gd name="connsiteX15" fmla="*/ 187133 w 374460"/>
                  <a:gd name="connsiteY15" fmla="*/ 181364 h 183408"/>
                  <a:gd name="connsiteX16" fmla="*/ 184076 w 374460"/>
                  <a:gd name="connsiteY16" fmla="*/ 159711 h 183408"/>
                  <a:gd name="connsiteX17" fmla="*/ 184076 w 374460"/>
                  <a:gd name="connsiteY17" fmla="*/ 128379 h 183408"/>
                  <a:gd name="connsiteX18" fmla="*/ 165480 w 374460"/>
                  <a:gd name="connsiteY18" fmla="*/ 90678 h 183408"/>
                  <a:gd name="connsiteX19" fmla="*/ 165480 w 374460"/>
                  <a:gd name="connsiteY19" fmla="*/ 90169 h 183408"/>
                  <a:gd name="connsiteX20" fmla="*/ 183821 w 374460"/>
                  <a:gd name="connsiteY20" fmla="*/ 55015 h 183408"/>
                  <a:gd name="connsiteX21" fmla="*/ 183821 w 374460"/>
                  <a:gd name="connsiteY21" fmla="*/ 44061 h 183408"/>
                  <a:gd name="connsiteX22" fmla="*/ 142300 w 374460"/>
                  <a:gd name="connsiteY22" fmla="*/ 3049 h 183408"/>
                  <a:gd name="connsiteX23" fmla="*/ 100778 w 374460"/>
                  <a:gd name="connsiteY23" fmla="*/ 3049 h 183408"/>
                  <a:gd name="connsiteX24" fmla="*/ 128799 w 374460"/>
                  <a:gd name="connsiteY24" fmla="*/ 79470 h 183408"/>
                  <a:gd name="connsiteX25" fmla="*/ 128799 w 374460"/>
                  <a:gd name="connsiteY25" fmla="*/ 28523 h 183408"/>
                  <a:gd name="connsiteX26" fmla="*/ 141535 w 374460"/>
                  <a:gd name="connsiteY26" fmla="*/ 28523 h 183408"/>
                  <a:gd name="connsiteX27" fmla="*/ 155800 w 374460"/>
                  <a:gd name="connsiteY27" fmla="*/ 46864 h 183408"/>
                  <a:gd name="connsiteX28" fmla="*/ 155800 w 374460"/>
                  <a:gd name="connsiteY28" fmla="*/ 60620 h 183408"/>
                  <a:gd name="connsiteX29" fmla="*/ 138988 w 374460"/>
                  <a:gd name="connsiteY29" fmla="*/ 79470 h 183408"/>
                  <a:gd name="connsiteX30" fmla="*/ 203436 w 374460"/>
                  <a:gd name="connsiteY30" fmla="*/ 181364 h 183408"/>
                  <a:gd name="connsiteX31" fmla="*/ 279856 w 374460"/>
                  <a:gd name="connsiteY31" fmla="*/ 181364 h 183408"/>
                  <a:gd name="connsiteX32" fmla="*/ 279856 w 374460"/>
                  <a:gd name="connsiteY32" fmla="*/ 155890 h 183408"/>
                  <a:gd name="connsiteX33" fmla="*/ 231457 w 374460"/>
                  <a:gd name="connsiteY33" fmla="*/ 155890 h 183408"/>
                  <a:gd name="connsiteX34" fmla="*/ 231457 w 374460"/>
                  <a:gd name="connsiteY34" fmla="*/ 101122 h 183408"/>
                  <a:gd name="connsiteX35" fmla="*/ 269922 w 374460"/>
                  <a:gd name="connsiteY35" fmla="*/ 101122 h 183408"/>
                  <a:gd name="connsiteX36" fmla="*/ 269922 w 374460"/>
                  <a:gd name="connsiteY36" fmla="*/ 75649 h 183408"/>
                  <a:gd name="connsiteX37" fmla="*/ 231457 w 374460"/>
                  <a:gd name="connsiteY37" fmla="*/ 75649 h 183408"/>
                  <a:gd name="connsiteX38" fmla="*/ 231457 w 374460"/>
                  <a:gd name="connsiteY38" fmla="*/ 28523 h 183408"/>
                  <a:gd name="connsiteX39" fmla="*/ 279856 w 374460"/>
                  <a:gd name="connsiteY39" fmla="*/ 28523 h 183408"/>
                  <a:gd name="connsiteX40" fmla="*/ 279856 w 374460"/>
                  <a:gd name="connsiteY40" fmla="*/ 3049 h 183408"/>
                  <a:gd name="connsiteX41" fmla="*/ 203436 w 374460"/>
                  <a:gd name="connsiteY41" fmla="*/ 3049 h 183408"/>
                  <a:gd name="connsiteX42" fmla="*/ 332841 w 374460"/>
                  <a:gd name="connsiteY42" fmla="*/ 183911 h 183408"/>
                  <a:gd name="connsiteX43" fmla="*/ 375127 w 374460"/>
                  <a:gd name="connsiteY43" fmla="*/ 138568 h 183408"/>
                  <a:gd name="connsiteX44" fmla="*/ 344305 w 374460"/>
                  <a:gd name="connsiteY44" fmla="*/ 81508 h 183408"/>
                  <a:gd name="connsiteX45" fmla="*/ 320105 w 374460"/>
                  <a:gd name="connsiteY45" fmla="*/ 43043 h 183408"/>
                  <a:gd name="connsiteX46" fmla="*/ 334115 w 374460"/>
                  <a:gd name="connsiteY46" fmla="*/ 25975 h 183408"/>
                  <a:gd name="connsiteX47" fmla="*/ 348125 w 374460"/>
                  <a:gd name="connsiteY47" fmla="*/ 43552 h 183408"/>
                  <a:gd name="connsiteX48" fmla="*/ 348125 w 374460"/>
                  <a:gd name="connsiteY48" fmla="*/ 52722 h 183408"/>
                  <a:gd name="connsiteX49" fmla="*/ 374618 w 374460"/>
                  <a:gd name="connsiteY49" fmla="*/ 52722 h 183408"/>
                  <a:gd name="connsiteX50" fmla="*/ 374618 w 374460"/>
                  <a:gd name="connsiteY50" fmla="*/ 45335 h 183408"/>
                  <a:gd name="connsiteX51" fmla="*/ 333860 w 374460"/>
                  <a:gd name="connsiteY51" fmla="*/ 502 h 183408"/>
                  <a:gd name="connsiteX52" fmla="*/ 292084 w 374460"/>
                  <a:gd name="connsiteY52" fmla="*/ 44826 h 183408"/>
                  <a:gd name="connsiteX53" fmla="*/ 323161 w 374460"/>
                  <a:gd name="connsiteY53" fmla="*/ 100358 h 183408"/>
                  <a:gd name="connsiteX54" fmla="*/ 347107 w 374460"/>
                  <a:gd name="connsiteY54" fmla="*/ 140606 h 183408"/>
                  <a:gd name="connsiteX55" fmla="*/ 332587 w 374460"/>
                  <a:gd name="connsiteY55" fmla="*/ 158438 h 183408"/>
                  <a:gd name="connsiteX56" fmla="*/ 318067 w 374460"/>
                  <a:gd name="connsiteY56" fmla="*/ 141116 h 183408"/>
                  <a:gd name="connsiteX57" fmla="*/ 318067 w 374460"/>
                  <a:gd name="connsiteY57" fmla="*/ 128889 h 183408"/>
                  <a:gd name="connsiteX58" fmla="*/ 291574 w 374460"/>
                  <a:gd name="connsiteY58" fmla="*/ 128889 h 183408"/>
                  <a:gd name="connsiteX59" fmla="*/ 291574 w 374460"/>
                  <a:gd name="connsiteY59" fmla="*/ 139078 h 183408"/>
                  <a:gd name="connsiteX60" fmla="*/ 332841 w 374460"/>
                  <a:gd name="connsiteY60"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4460" h="183408">
                    <a:moveTo>
                      <a:pt x="29961" y="181364"/>
                    </a:moveTo>
                    <a:lnTo>
                      <a:pt x="57982" y="181364"/>
                    </a:lnTo>
                    <a:lnTo>
                      <a:pt x="57982" y="28523"/>
                    </a:lnTo>
                    <a:lnTo>
                      <a:pt x="87277" y="28523"/>
                    </a:lnTo>
                    <a:lnTo>
                      <a:pt x="87277" y="3049"/>
                    </a:lnTo>
                    <a:lnTo>
                      <a:pt x="667" y="3049"/>
                    </a:lnTo>
                    <a:lnTo>
                      <a:pt x="667" y="28523"/>
                    </a:lnTo>
                    <a:lnTo>
                      <a:pt x="29961" y="28523"/>
                    </a:lnTo>
                    <a:close/>
                    <a:moveTo>
                      <a:pt x="100778" y="181364"/>
                    </a:moveTo>
                    <a:lnTo>
                      <a:pt x="128799" y="181364"/>
                    </a:lnTo>
                    <a:lnTo>
                      <a:pt x="128799" y="104943"/>
                    </a:lnTo>
                    <a:lnTo>
                      <a:pt x="138478" y="104943"/>
                    </a:lnTo>
                    <a:cubicBezTo>
                      <a:pt x="151215" y="104943"/>
                      <a:pt x="156055" y="110293"/>
                      <a:pt x="156055" y="126850"/>
                    </a:cubicBezTo>
                    <a:lnTo>
                      <a:pt x="156055" y="159457"/>
                    </a:lnTo>
                    <a:cubicBezTo>
                      <a:pt x="156055" y="173977"/>
                      <a:pt x="157074" y="176778"/>
                      <a:pt x="158602" y="181364"/>
                    </a:cubicBezTo>
                    <a:lnTo>
                      <a:pt x="187133" y="181364"/>
                    </a:lnTo>
                    <a:cubicBezTo>
                      <a:pt x="184331" y="174741"/>
                      <a:pt x="184076" y="168372"/>
                      <a:pt x="184076" y="159711"/>
                    </a:cubicBezTo>
                    <a:lnTo>
                      <a:pt x="184076" y="128379"/>
                    </a:lnTo>
                    <a:cubicBezTo>
                      <a:pt x="184076" y="108255"/>
                      <a:pt x="179491" y="95008"/>
                      <a:pt x="165480" y="90678"/>
                    </a:cubicBezTo>
                    <a:lnTo>
                      <a:pt x="165480" y="90169"/>
                    </a:lnTo>
                    <a:cubicBezTo>
                      <a:pt x="177962" y="85074"/>
                      <a:pt x="183821" y="73356"/>
                      <a:pt x="183821" y="55015"/>
                    </a:cubicBezTo>
                    <a:lnTo>
                      <a:pt x="183821" y="44061"/>
                    </a:lnTo>
                    <a:cubicBezTo>
                      <a:pt x="183821" y="16550"/>
                      <a:pt x="171339" y="3049"/>
                      <a:pt x="142300" y="3049"/>
                    </a:cubicBezTo>
                    <a:lnTo>
                      <a:pt x="100778" y="3049"/>
                    </a:lnTo>
                    <a:close/>
                    <a:moveTo>
                      <a:pt x="128799" y="79470"/>
                    </a:moveTo>
                    <a:lnTo>
                      <a:pt x="128799" y="28523"/>
                    </a:lnTo>
                    <a:lnTo>
                      <a:pt x="141535" y="28523"/>
                    </a:lnTo>
                    <a:cubicBezTo>
                      <a:pt x="151470" y="28523"/>
                      <a:pt x="155800" y="34127"/>
                      <a:pt x="155800" y="46864"/>
                    </a:cubicBezTo>
                    <a:lnTo>
                      <a:pt x="155800" y="60620"/>
                    </a:lnTo>
                    <a:cubicBezTo>
                      <a:pt x="155800" y="74885"/>
                      <a:pt x="149432" y="79470"/>
                      <a:pt x="138988" y="79470"/>
                    </a:cubicBezTo>
                    <a:close/>
                    <a:moveTo>
                      <a:pt x="203436" y="181364"/>
                    </a:moveTo>
                    <a:lnTo>
                      <a:pt x="279856" y="181364"/>
                    </a:lnTo>
                    <a:lnTo>
                      <a:pt x="279856" y="155890"/>
                    </a:lnTo>
                    <a:lnTo>
                      <a:pt x="231457" y="155890"/>
                    </a:lnTo>
                    <a:lnTo>
                      <a:pt x="231457" y="101122"/>
                    </a:lnTo>
                    <a:lnTo>
                      <a:pt x="269922" y="101122"/>
                    </a:lnTo>
                    <a:lnTo>
                      <a:pt x="269922" y="75649"/>
                    </a:lnTo>
                    <a:lnTo>
                      <a:pt x="231457" y="75649"/>
                    </a:lnTo>
                    <a:lnTo>
                      <a:pt x="231457" y="28523"/>
                    </a:lnTo>
                    <a:lnTo>
                      <a:pt x="279856" y="28523"/>
                    </a:lnTo>
                    <a:lnTo>
                      <a:pt x="279856" y="3049"/>
                    </a:lnTo>
                    <a:lnTo>
                      <a:pt x="203436" y="3049"/>
                    </a:lnTo>
                    <a:close/>
                    <a:moveTo>
                      <a:pt x="332841" y="183911"/>
                    </a:moveTo>
                    <a:cubicBezTo>
                      <a:pt x="360353" y="183911"/>
                      <a:pt x="375127" y="167608"/>
                      <a:pt x="375127" y="138568"/>
                    </a:cubicBezTo>
                    <a:cubicBezTo>
                      <a:pt x="375127" y="116406"/>
                      <a:pt x="367740" y="102141"/>
                      <a:pt x="344305" y="81508"/>
                    </a:cubicBezTo>
                    <a:cubicBezTo>
                      <a:pt x="325963" y="65459"/>
                      <a:pt x="320105" y="56034"/>
                      <a:pt x="320105" y="43043"/>
                    </a:cubicBezTo>
                    <a:cubicBezTo>
                      <a:pt x="320105" y="30815"/>
                      <a:pt x="325199" y="25975"/>
                      <a:pt x="334115" y="25975"/>
                    </a:cubicBezTo>
                    <a:cubicBezTo>
                      <a:pt x="343031" y="25975"/>
                      <a:pt x="348125" y="30815"/>
                      <a:pt x="348125" y="43552"/>
                    </a:cubicBezTo>
                    <a:lnTo>
                      <a:pt x="348125" y="52722"/>
                    </a:lnTo>
                    <a:lnTo>
                      <a:pt x="374618" y="52722"/>
                    </a:lnTo>
                    <a:lnTo>
                      <a:pt x="374618" y="45335"/>
                    </a:lnTo>
                    <a:cubicBezTo>
                      <a:pt x="374618" y="16805"/>
                      <a:pt x="361117" y="502"/>
                      <a:pt x="333860" y="502"/>
                    </a:cubicBezTo>
                    <a:cubicBezTo>
                      <a:pt x="306604" y="502"/>
                      <a:pt x="292084" y="16805"/>
                      <a:pt x="292084" y="44826"/>
                    </a:cubicBezTo>
                    <a:cubicBezTo>
                      <a:pt x="292084" y="65205"/>
                      <a:pt x="299726" y="79725"/>
                      <a:pt x="323161" y="100358"/>
                    </a:cubicBezTo>
                    <a:cubicBezTo>
                      <a:pt x="341502" y="116406"/>
                      <a:pt x="347107" y="125832"/>
                      <a:pt x="347107" y="140606"/>
                    </a:cubicBezTo>
                    <a:cubicBezTo>
                      <a:pt x="347107" y="153853"/>
                      <a:pt x="341502" y="158438"/>
                      <a:pt x="332587" y="158438"/>
                    </a:cubicBezTo>
                    <a:cubicBezTo>
                      <a:pt x="323671" y="158438"/>
                      <a:pt x="318067" y="153853"/>
                      <a:pt x="318067" y="141116"/>
                    </a:cubicBezTo>
                    <a:lnTo>
                      <a:pt x="318067" y="128889"/>
                    </a:lnTo>
                    <a:lnTo>
                      <a:pt x="291574" y="128889"/>
                    </a:lnTo>
                    <a:lnTo>
                      <a:pt x="291574" y="139078"/>
                    </a:lnTo>
                    <a:cubicBezTo>
                      <a:pt x="291574" y="167608"/>
                      <a:pt x="305330" y="183911"/>
                      <a:pt x="332841" y="183911"/>
                    </a:cubicBezTo>
                    <a:close/>
                  </a:path>
                </a:pathLst>
              </a:custGeom>
              <a:solidFill>
                <a:srgbClr val="2E2D5F"/>
              </a:solidFill>
              <a:ln w="4465" cap="flat">
                <a:no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7112AAFE-D66E-A818-66AD-B68D5519192F}"/>
                  </a:ext>
                </a:extLst>
              </p:cNvPr>
              <p:cNvSpPr/>
              <p:nvPr/>
            </p:nvSpPr>
            <p:spPr>
              <a:xfrm>
                <a:off x="10651319" y="5907344"/>
                <a:ext cx="733635" cy="183408"/>
              </a:xfrm>
              <a:custGeom>
                <a:avLst/>
                <a:gdLst>
                  <a:gd name="connsiteX0" fmla="*/ 1267 w 733635"/>
                  <a:gd name="connsiteY0" fmla="*/ 181270 h 183408"/>
                  <a:gd name="connsiteX1" fmla="*/ 26231 w 733635"/>
                  <a:gd name="connsiteY1" fmla="*/ 181270 h 183408"/>
                  <a:gd name="connsiteX2" fmla="*/ 26231 w 733635"/>
                  <a:gd name="connsiteY2" fmla="*/ 51101 h 183408"/>
                  <a:gd name="connsiteX3" fmla="*/ 26741 w 733635"/>
                  <a:gd name="connsiteY3" fmla="*/ 51101 h 183408"/>
                  <a:gd name="connsiteX4" fmla="*/ 60366 w 733635"/>
                  <a:gd name="connsiteY4" fmla="*/ 181270 h 183408"/>
                  <a:gd name="connsiteX5" fmla="*/ 89151 w 733635"/>
                  <a:gd name="connsiteY5" fmla="*/ 181270 h 183408"/>
                  <a:gd name="connsiteX6" fmla="*/ 89151 w 733635"/>
                  <a:gd name="connsiteY6" fmla="*/ 2956 h 183408"/>
                  <a:gd name="connsiteX7" fmla="*/ 64187 w 733635"/>
                  <a:gd name="connsiteY7" fmla="*/ 2956 h 183408"/>
                  <a:gd name="connsiteX8" fmla="*/ 64187 w 733635"/>
                  <a:gd name="connsiteY8" fmla="*/ 109689 h 183408"/>
                  <a:gd name="connsiteX9" fmla="*/ 63677 w 733635"/>
                  <a:gd name="connsiteY9" fmla="*/ 109689 h 183408"/>
                  <a:gd name="connsiteX10" fmla="*/ 36421 w 733635"/>
                  <a:gd name="connsiteY10" fmla="*/ 2956 h 183408"/>
                  <a:gd name="connsiteX11" fmla="*/ 1267 w 733635"/>
                  <a:gd name="connsiteY11" fmla="*/ 2956 h 183408"/>
                  <a:gd name="connsiteX12" fmla="*/ 110039 w 733635"/>
                  <a:gd name="connsiteY12" fmla="*/ 181270 h 183408"/>
                  <a:gd name="connsiteX13" fmla="*/ 186460 w 733635"/>
                  <a:gd name="connsiteY13" fmla="*/ 181270 h 183408"/>
                  <a:gd name="connsiteX14" fmla="*/ 186460 w 733635"/>
                  <a:gd name="connsiteY14" fmla="*/ 155796 h 183408"/>
                  <a:gd name="connsiteX15" fmla="*/ 138060 w 733635"/>
                  <a:gd name="connsiteY15" fmla="*/ 155796 h 183408"/>
                  <a:gd name="connsiteX16" fmla="*/ 138060 w 733635"/>
                  <a:gd name="connsiteY16" fmla="*/ 101028 h 183408"/>
                  <a:gd name="connsiteX17" fmla="*/ 176525 w 733635"/>
                  <a:gd name="connsiteY17" fmla="*/ 101028 h 183408"/>
                  <a:gd name="connsiteX18" fmla="*/ 176525 w 733635"/>
                  <a:gd name="connsiteY18" fmla="*/ 75555 h 183408"/>
                  <a:gd name="connsiteX19" fmla="*/ 138060 w 733635"/>
                  <a:gd name="connsiteY19" fmla="*/ 75555 h 183408"/>
                  <a:gd name="connsiteX20" fmla="*/ 138060 w 733635"/>
                  <a:gd name="connsiteY20" fmla="*/ 28429 h 183408"/>
                  <a:gd name="connsiteX21" fmla="*/ 186460 w 733635"/>
                  <a:gd name="connsiteY21" fmla="*/ 28429 h 183408"/>
                  <a:gd name="connsiteX22" fmla="*/ 186460 w 733635"/>
                  <a:gd name="connsiteY22" fmla="*/ 2956 h 183408"/>
                  <a:gd name="connsiteX23" fmla="*/ 110039 w 733635"/>
                  <a:gd name="connsiteY23" fmla="*/ 2956 h 183408"/>
                  <a:gd name="connsiteX24" fmla="*/ 224415 w 733635"/>
                  <a:gd name="connsiteY24" fmla="*/ 181270 h 183408"/>
                  <a:gd name="connsiteX25" fmla="*/ 252436 w 733635"/>
                  <a:gd name="connsiteY25" fmla="*/ 181270 h 183408"/>
                  <a:gd name="connsiteX26" fmla="*/ 252436 w 733635"/>
                  <a:gd name="connsiteY26" fmla="*/ 28429 h 183408"/>
                  <a:gd name="connsiteX27" fmla="*/ 281730 w 733635"/>
                  <a:gd name="connsiteY27" fmla="*/ 28429 h 183408"/>
                  <a:gd name="connsiteX28" fmla="*/ 281730 w 733635"/>
                  <a:gd name="connsiteY28" fmla="*/ 2956 h 183408"/>
                  <a:gd name="connsiteX29" fmla="*/ 195121 w 733635"/>
                  <a:gd name="connsiteY29" fmla="*/ 2956 h 183408"/>
                  <a:gd name="connsiteX30" fmla="*/ 195121 w 733635"/>
                  <a:gd name="connsiteY30" fmla="*/ 28429 h 183408"/>
                  <a:gd name="connsiteX31" fmla="*/ 224415 w 733635"/>
                  <a:gd name="connsiteY31" fmla="*/ 28429 h 183408"/>
                  <a:gd name="connsiteX32" fmla="*/ 307713 w 733635"/>
                  <a:gd name="connsiteY32" fmla="*/ 181270 h 183408"/>
                  <a:gd name="connsiteX33" fmla="*/ 344905 w 733635"/>
                  <a:gd name="connsiteY33" fmla="*/ 181270 h 183408"/>
                  <a:gd name="connsiteX34" fmla="*/ 357641 w 733635"/>
                  <a:gd name="connsiteY34" fmla="*/ 61035 h 183408"/>
                  <a:gd name="connsiteX35" fmla="*/ 358151 w 733635"/>
                  <a:gd name="connsiteY35" fmla="*/ 61035 h 183408"/>
                  <a:gd name="connsiteX36" fmla="*/ 370888 w 733635"/>
                  <a:gd name="connsiteY36" fmla="*/ 181270 h 183408"/>
                  <a:gd name="connsiteX37" fmla="*/ 405786 w 733635"/>
                  <a:gd name="connsiteY37" fmla="*/ 181270 h 183408"/>
                  <a:gd name="connsiteX38" fmla="*/ 423873 w 733635"/>
                  <a:gd name="connsiteY38" fmla="*/ 2956 h 183408"/>
                  <a:gd name="connsiteX39" fmla="*/ 399673 w 733635"/>
                  <a:gd name="connsiteY39" fmla="*/ 2956 h 183408"/>
                  <a:gd name="connsiteX40" fmla="*/ 387191 w 733635"/>
                  <a:gd name="connsiteY40" fmla="*/ 140003 h 183408"/>
                  <a:gd name="connsiteX41" fmla="*/ 386681 w 733635"/>
                  <a:gd name="connsiteY41" fmla="*/ 140003 h 183408"/>
                  <a:gd name="connsiteX42" fmla="*/ 373435 w 733635"/>
                  <a:gd name="connsiteY42" fmla="*/ 2956 h 183408"/>
                  <a:gd name="connsiteX43" fmla="*/ 342867 w 733635"/>
                  <a:gd name="connsiteY43" fmla="*/ 2956 h 183408"/>
                  <a:gd name="connsiteX44" fmla="*/ 329620 w 733635"/>
                  <a:gd name="connsiteY44" fmla="*/ 140003 h 183408"/>
                  <a:gd name="connsiteX45" fmla="*/ 329111 w 733635"/>
                  <a:gd name="connsiteY45" fmla="*/ 140003 h 183408"/>
                  <a:gd name="connsiteX46" fmla="*/ 316629 w 733635"/>
                  <a:gd name="connsiteY46" fmla="*/ 2956 h 183408"/>
                  <a:gd name="connsiteX47" fmla="*/ 289627 w 733635"/>
                  <a:gd name="connsiteY47" fmla="*/ 2956 h 183408"/>
                  <a:gd name="connsiteX48" fmla="*/ 478643 w 733635"/>
                  <a:gd name="connsiteY48" fmla="*/ 183817 h 183408"/>
                  <a:gd name="connsiteX49" fmla="*/ 521179 w 733635"/>
                  <a:gd name="connsiteY49" fmla="*/ 138984 h 183408"/>
                  <a:gd name="connsiteX50" fmla="*/ 521179 w 733635"/>
                  <a:gd name="connsiteY50" fmla="*/ 45242 h 183408"/>
                  <a:gd name="connsiteX51" fmla="*/ 478643 w 733635"/>
                  <a:gd name="connsiteY51" fmla="*/ 408 h 183408"/>
                  <a:gd name="connsiteX52" fmla="*/ 436100 w 733635"/>
                  <a:gd name="connsiteY52" fmla="*/ 45242 h 183408"/>
                  <a:gd name="connsiteX53" fmla="*/ 436100 w 733635"/>
                  <a:gd name="connsiteY53" fmla="*/ 138984 h 183408"/>
                  <a:gd name="connsiteX54" fmla="*/ 478643 w 733635"/>
                  <a:gd name="connsiteY54" fmla="*/ 183817 h 183408"/>
                  <a:gd name="connsiteX55" fmla="*/ 478643 w 733635"/>
                  <a:gd name="connsiteY55" fmla="*/ 158344 h 183408"/>
                  <a:gd name="connsiteX56" fmla="*/ 464121 w 733635"/>
                  <a:gd name="connsiteY56" fmla="*/ 140767 h 183408"/>
                  <a:gd name="connsiteX57" fmla="*/ 464121 w 733635"/>
                  <a:gd name="connsiteY57" fmla="*/ 43458 h 183408"/>
                  <a:gd name="connsiteX58" fmla="*/ 478643 w 733635"/>
                  <a:gd name="connsiteY58" fmla="*/ 25881 h 183408"/>
                  <a:gd name="connsiteX59" fmla="*/ 493160 w 733635"/>
                  <a:gd name="connsiteY59" fmla="*/ 43458 h 183408"/>
                  <a:gd name="connsiteX60" fmla="*/ 493160 w 733635"/>
                  <a:gd name="connsiteY60" fmla="*/ 140767 h 183408"/>
                  <a:gd name="connsiteX61" fmla="*/ 478643 w 733635"/>
                  <a:gd name="connsiteY61" fmla="*/ 158344 h 183408"/>
                  <a:gd name="connsiteX62" fmla="*/ 540033 w 733635"/>
                  <a:gd name="connsiteY62" fmla="*/ 181270 h 183408"/>
                  <a:gd name="connsiteX63" fmla="*/ 568053 w 733635"/>
                  <a:gd name="connsiteY63" fmla="*/ 181270 h 183408"/>
                  <a:gd name="connsiteX64" fmla="*/ 568053 w 733635"/>
                  <a:gd name="connsiteY64" fmla="*/ 104850 h 183408"/>
                  <a:gd name="connsiteX65" fmla="*/ 577733 w 733635"/>
                  <a:gd name="connsiteY65" fmla="*/ 104850 h 183408"/>
                  <a:gd name="connsiteX66" fmla="*/ 595309 w 733635"/>
                  <a:gd name="connsiteY66" fmla="*/ 126757 h 183408"/>
                  <a:gd name="connsiteX67" fmla="*/ 595309 w 733635"/>
                  <a:gd name="connsiteY67" fmla="*/ 159363 h 183408"/>
                  <a:gd name="connsiteX68" fmla="*/ 597855 w 733635"/>
                  <a:gd name="connsiteY68" fmla="*/ 181270 h 183408"/>
                  <a:gd name="connsiteX69" fmla="*/ 626389 w 733635"/>
                  <a:gd name="connsiteY69" fmla="*/ 181270 h 183408"/>
                  <a:gd name="connsiteX70" fmla="*/ 623329 w 733635"/>
                  <a:gd name="connsiteY70" fmla="*/ 159617 h 183408"/>
                  <a:gd name="connsiteX71" fmla="*/ 623329 w 733635"/>
                  <a:gd name="connsiteY71" fmla="*/ 128285 h 183408"/>
                  <a:gd name="connsiteX72" fmla="*/ 604734 w 733635"/>
                  <a:gd name="connsiteY72" fmla="*/ 90584 h 183408"/>
                  <a:gd name="connsiteX73" fmla="*/ 604734 w 733635"/>
                  <a:gd name="connsiteY73" fmla="*/ 90075 h 183408"/>
                  <a:gd name="connsiteX74" fmla="*/ 623074 w 733635"/>
                  <a:gd name="connsiteY74" fmla="*/ 54921 h 183408"/>
                  <a:gd name="connsiteX75" fmla="*/ 623074 w 733635"/>
                  <a:gd name="connsiteY75" fmla="*/ 43968 h 183408"/>
                  <a:gd name="connsiteX76" fmla="*/ 581552 w 733635"/>
                  <a:gd name="connsiteY76" fmla="*/ 2956 h 183408"/>
                  <a:gd name="connsiteX77" fmla="*/ 540033 w 733635"/>
                  <a:gd name="connsiteY77" fmla="*/ 2956 h 183408"/>
                  <a:gd name="connsiteX78" fmla="*/ 568053 w 733635"/>
                  <a:gd name="connsiteY78" fmla="*/ 79376 h 183408"/>
                  <a:gd name="connsiteX79" fmla="*/ 568053 w 733635"/>
                  <a:gd name="connsiteY79" fmla="*/ 28429 h 183408"/>
                  <a:gd name="connsiteX80" fmla="*/ 580788 w 733635"/>
                  <a:gd name="connsiteY80" fmla="*/ 28429 h 183408"/>
                  <a:gd name="connsiteX81" fmla="*/ 595054 w 733635"/>
                  <a:gd name="connsiteY81" fmla="*/ 46770 h 183408"/>
                  <a:gd name="connsiteX82" fmla="*/ 595054 w 733635"/>
                  <a:gd name="connsiteY82" fmla="*/ 60526 h 183408"/>
                  <a:gd name="connsiteX83" fmla="*/ 578242 w 733635"/>
                  <a:gd name="connsiteY83" fmla="*/ 79376 h 183408"/>
                  <a:gd name="connsiteX84" fmla="*/ 642692 w 733635"/>
                  <a:gd name="connsiteY84" fmla="*/ 181270 h 183408"/>
                  <a:gd name="connsiteX85" fmla="*/ 670712 w 733635"/>
                  <a:gd name="connsiteY85" fmla="*/ 181270 h 183408"/>
                  <a:gd name="connsiteX86" fmla="*/ 670712 w 733635"/>
                  <a:gd name="connsiteY86" fmla="*/ 124464 h 183408"/>
                  <a:gd name="connsiteX87" fmla="*/ 681919 w 733635"/>
                  <a:gd name="connsiteY87" fmla="*/ 101792 h 183408"/>
                  <a:gd name="connsiteX88" fmla="*/ 705610 w 733635"/>
                  <a:gd name="connsiteY88" fmla="*/ 181270 h 183408"/>
                  <a:gd name="connsiteX89" fmla="*/ 734903 w 733635"/>
                  <a:gd name="connsiteY89" fmla="*/ 181270 h 183408"/>
                  <a:gd name="connsiteX90" fmla="*/ 701023 w 733635"/>
                  <a:gd name="connsiteY90" fmla="*/ 68423 h 183408"/>
                  <a:gd name="connsiteX91" fmla="*/ 734394 w 733635"/>
                  <a:gd name="connsiteY91" fmla="*/ 2956 h 183408"/>
                  <a:gd name="connsiteX92" fmla="*/ 706374 w 733635"/>
                  <a:gd name="connsiteY92" fmla="*/ 2956 h 183408"/>
                  <a:gd name="connsiteX93" fmla="*/ 670712 w 733635"/>
                  <a:gd name="connsiteY93" fmla="*/ 78102 h 183408"/>
                  <a:gd name="connsiteX94" fmla="*/ 670712 w 733635"/>
                  <a:gd name="connsiteY94" fmla="*/ 2956 h 183408"/>
                  <a:gd name="connsiteX95" fmla="*/ 642692 w 733635"/>
                  <a:gd name="connsiteY95"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33635" h="183408">
                    <a:moveTo>
                      <a:pt x="1267" y="181270"/>
                    </a:moveTo>
                    <a:lnTo>
                      <a:pt x="26231" y="181270"/>
                    </a:lnTo>
                    <a:lnTo>
                      <a:pt x="26231" y="51101"/>
                    </a:lnTo>
                    <a:lnTo>
                      <a:pt x="26741" y="51101"/>
                    </a:lnTo>
                    <a:lnTo>
                      <a:pt x="60366" y="181270"/>
                    </a:lnTo>
                    <a:lnTo>
                      <a:pt x="89151" y="181270"/>
                    </a:lnTo>
                    <a:lnTo>
                      <a:pt x="89151" y="2956"/>
                    </a:lnTo>
                    <a:lnTo>
                      <a:pt x="64187" y="2956"/>
                    </a:lnTo>
                    <a:lnTo>
                      <a:pt x="64187" y="109689"/>
                    </a:lnTo>
                    <a:lnTo>
                      <a:pt x="63677" y="109689"/>
                    </a:lnTo>
                    <a:lnTo>
                      <a:pt x="36421" y="2956"/>
                    </a:lnTo>
                    <a:lnTo>
                      <a:pt x="1267" y="2956"/>
                    </a:lnTo>
                    <a:close/>
                    <a:moveTo>
                      <a:pt x="110039" y="181270"/>
                    </a:moveTo>
                    <a:lnTo>
                      <a:pt x="186460" y="181270"/>
                    </a:lnTo>
                    <a:lnTo>
                      <a:pt x="186460" y="155796"/>
                    </a:lnTo>
                    <a:lnTo>
                      <a:pt x="138060" y="155796"/>
                    </a:lnTo>
                    <a:lnTo>
                      <a:pt x="138060" y="101028"/>
                    </a:lnTo>
                    <a:lnTo>
                      <a:pt x="176525" y="101028"/>
                    </a:lnTo>
                    <a:lnTo>
                      <a:pt x="176525" y="75555"/>
                    </a:lnTo>
                    <a:lnTo>
                      <a:pt x="138060" y="75555"/>
                    </a:lnTo>
                    <a:lnTo>
                      <a:pt x="138060" y="28429"/>
                    </a:lnTo>
                    <a:lnTo>
                      <a:pt x="186460" y="28429"/>
                    </a:lnTo>
                    <a:lnTo>
                      <a:pt x="186460" y="2956"/>
                    </a:lnTo>
                    <a:lnTo>
                      <a:pt x="110039" y="2956"/>
                    </a:lnTo>
                    <a:close/>
                    <a:moveTo>
                      <a:pt x="224415" y="181270"/>
                    </a:moveTo>
                    <a:lnTo>
                      <a:pt x="252436" y="181270"/>
                    </a:lnTo>
                    <a:lnTo>
                      <a:pt x="252436" y="28429"/>
                    </a:lnTo>
                    <a:lnTo>
                      <a:pt x="281730" y="28429"/>
                    </a:lnTo>
                    <a:lnTo>
                      <a:pt x="281730" y="2956"/>
                    </a:lnTo>
                    <a:lnTo>
                      <a:pt x="195121" y="2956"/>
                    </a:lnTo>
                    <a:lnTo>
                      <a:pt x="195121" y="28429"/>
                    </a:lnTo>
                    <a:lnTo>
                      <a:pt x="224415" y="28429"/>
                    </a:lnTo>
                    <a:close/>
                    <a:moveTo>
                      <a:pt x="307713" y="181270"/>
                    </a:moveTo>
                    <a:lnTo>
                      <a:pt x="344905" y="181270"/>
                    </a:lnTo>
                    <a:lnTo>
                      <a:pt x="357641" y="61035"/>
                    </a:lnTo>
                    <a:lnTo>
                      <a:pt x="358151" y="61035"/>
                    </a:lnTo>
                    <a:lnTo>
                      <a:pt x="370888" y="181270"/>
                    </a:lnTo>
                    <a:lnTo>
                      <a:pt x="405786" y="181270"/>
                    </a:lnTo>
                    <a:lnTo>
                      <a:pt x="423873" y="2956"/>
                    </a:lnTo>
                    <a:lnTo>
                      <a:pt x="399673" y="2956"/>
                    </a:lnTo>
                    <a:lnTo>
                      <a:pt x="387191" y="140003"/>
                    </a:lnTo>
                    <a:lnTo>
                      <a:pt x="386681" y="140003"/>
                    </a:lnTo>
                    <a:lnTo>
                      <a:pt x="373435" y="2956"/>
                    </a:lnTo>
                    <a:lnTo>
                      <a:pt x="342867" y="2956"/>
                    </a:lnTo>
                    <a:lnTo>
                      <a:pt x="329620" y="140003"/>
                    </a:lnTo>
                    <a:lnTo>
                      <a:pt x="329111" y="140003"/>
                    </a:lnTo>
                    <a:lnTo>
                      <a:pt x="316629" y="2956"/>
                    </a:lnTo>
                    <a:lnTo>
                      <a:pt x="289627" y="2956"/>
                    </a:lnTo>
                    <a:close/>
                    <a:moveTo>
                      <a:pt x="478643" y="183817"/>
                    </a:moveTo>
                    <a:cubicBezTo>
                      <a:pt x="506153" y="183817"/>
                      <a:pt x="521179" y="167514"/>
                      <a:pt x="521179" y="138984"/>
                    </a:cubicBezTo>
                    <a:lnTo>
                      <a:pt x="521179" y="45242"/>
                    </a:lnTo>
                    <a:cubicBezTo>
                      <a:pt x="521179" y="16711"/>
                      <a:pt x="506153" y="408"/>
                      <a:pt x="478643" y="408"/>
                    </a:cubicBezTo>
                    <a:cubicBezTo>
                      <a:pt x="451128" y="408"/>
                      <a:pt x="436100" y="16711"/>
                      <a:pt x="436100" y="45242"/>
                    </a:cubicBezTo>
                    <a:lnTo>
                      <a:pt x="436100" y="138984"/>
                    </a:lnTo>
                    <a:cubicBezTo>
                      <a:pt x="436100" y="167514"/>
                      <a:pt x="451128" y="183817"/>
                      <a:pt x="478643" y="183817"/>
                    </a:cubicBezTo>
                    <a:close/>
                    <a:moveTo>
                      <a:pt x="478643" y="158344"/>
                    </a:moveTo>
                    <a:cubicBezTo>
                      <a:pt x="469723" y="158344"/>
                      <a:pt x="464121" y="153504"/>
                      <a:pt x="464121" y="140767"/>
                    </a:cubicBezTo>
                    <a:lnTo>
                      <a:pt x="464121" y="43458"/>
                    </a:lnTo>
                    <a:cubicBezTo>
                      <a:pt x="464121" y="30722"/>
                      <a:pt x="469723" y="25881"/>
                      <a:pt x="478643" y="25881"/>
                    </a:cubicBezTo>
                    <a:cubicBezTo>
                      <a:pt x="487558" y="25881"/>
                      <a:pt x="493160" y="30722"/>
                      <a:pt x="493160" y="43458"/>
                    </a:cubicBezTo>
                    <a:lnTo>
                      <a:pt x="493160" y="140767"/>
                    </a:lnTo>
                    <a:cubicBezTo>
                      <a:pt x="493160" y="153504"/>
                      <a:pt x="487558" y="158344"/>
                      <a:pt x="478643" y="158344"/>
                    </a:cubicBezTo>
                    <a:close/>
                    <a:moveTo>
                      <a:pt x="540033" y="181270"/>
                    </a:moveTo>
                    <a:lnTo>
                      <a:pt x="568053" y="181270"/>
                    </a:lnTo>
                    <a:lnTo>
                      <a:pt x="568053" y="104850"/>
                    </a:lnTo>
                    <a:lnTo>
                      <a:pt x="577733" y="104850"/>
                    </a:lnTo>
                    <a:cubicBezTo>
                      <a:pt x="590467" y="104850"/>
                      <a:pt x="595309" y="110199"/>
                      <a:pt x="595309" y="126757"/>
                    </a:cubicBezTo>
                    <a:lnTo>
                      <a:pt x="595309" y="159363"/>
                    </a:lnTo>
                    <a:cubicBezTo>
                      <a:pt x="595309" y="173883"/>
                      <a:pt x="596328" y="176685"/>
                      <a:pt x="597855" y="181270"/>
                    </a:cubicBezTo>
                    <a:lnTo>
                      <a:pt x="626389" y="181270"/>
                    </a:lnTo>
                    <a:cubicBezTo>
                      <a:pt x="623583" y="174647"/>
                      <a:pt x="623329" y="168278"/>
                      <a:pt x="623329" y="159617"/>
                    </a:cubicBezTo>
                    <a:lnTo>
                      <a:pt x="623329" y="128285"/>
                    </a:lnTo>
                    <a:cubicBezTo>
                      <a:pt x="623329" y="108161"/>
                      <a:pt x="618746" y="94915"/>
                      <a:pt x="604734" y="90584"/>
                    </a:cubicBezTo>
                    <a:lnTo>
                      <a:pt x="604734" y="90075"/>
                    </a:lnTo>
                    <a:cubicBezTo>
                      <a:pt x="617218" y="84980"/>
                      <a:pt x="623074" y="73262"/>
                      <a:pt x="623074" y="54921"/>
                    </a:cubicBezTo>
                    <a:lnTo>
                      <a:pt x="623074" y="43968"/>
                    </a:lnTo>
                    <a:cubicBezTo>
                      <a:pt x="623074" y="16456"/>
                      <a:pt x="610594" y="2956"/>
                      <a:pt x="581552" y="2956"/>
                    </a:cubicBezTo>
                    <a:lnTo>
                      <a:pt x="540033" y="2956"/>
                    </a:lnTo>
                    <a:close/>
                    <a:moveTo>
                      <a:pt x="568053" y="79376"/>
                    </a:moveTo>
                    <a:lnTo>
                      <a:pt x="568053" y="28429"/>
                    </a:lnTo>
                    <a:lnTo>
                      <a:pt x="580788" y="28429"/>
                    </a:lnTo>
                    <a:cubicBezTo>
                      <a:pt x="590722" y="28429"/>
                      <a:pt x="595054" y="34033"/>
                      <a:pt x="595054" y="46770"/>
                    </a:cubicBezTo>
                    <a:lnTo>
                      <a:pt x="595054" y="60526"/>
                    </a:lnTo>
                    <a:cubicBezTo>
                      <a:pt x="595054" y="74791"/>
                      <a:pt x="588685" y="79376"/>
                      <a:pt x="578242" y="79376"/>
                    </a:cubicBezTo>
                    <a:close/>
                    <a:moveTo>
                      <a:pt x="642692" y="181270"/>
                    </a:moveTo>
                    <a:lnTo>
                      <a:pt x="670712" y="181270"/>
                    </a:lnTo>
                    <a:lnTo>
                      <a:pt x="670712" y="124464"/>
                    </a:lnTo>
                    <a:lnTo>
                      <a:pt x="681919" y="101792"/>
                    </a:lnTo>
                    <a:lnTo>
                      <a:pt x="705610" y="181270"/>
                    </a:lnTo>
                    <a:lnTo>
                      <a:pt x="734903" y="181270"/>
                    </a:lnTo>
                    <a:lnTo>
                      <a:pt x="701023" y="68423"/>
                    </a:lnTo>
                    <a:lnTo>
                      <a:pt x="734394" y="2956"/>
                    </a:lnTo>
                    <a:lnTo>
                      <a:pt x="706374" y="2956"/>
                    </a:lnTo>
                    <a:lnTo>
                      <a:pt x="670712" y="78102"/>
                    </a:lnTo>
                    <a:lnTo>
                      <a:pt x="670712" y="2956"/>
                    </a:lnTo>
                    <a:lnTo>
                      <a:pt x="642692" y="2956"/>
                    </a:lnTo>
                    <a:close/>
                  </a:path>
                </a:pathLst>
              </a:custGeom>
              <a:solidFill>
                <a:srgbClr val="2E2D5F"/>
              </a:solidFill>
              <a:ln w="446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15B5F6E7-E847-016B-9045-ED838702D9E1}"/>
                  </a:ext>
                </a:extLst>
              </p:cNvPr>
              <p:cNvSpPr/>
              <p:nvPr/>
            </p:nvSpPr>
            <p:spPr>
              <a:xfrm>
                <a:off x="11436920" y="5907344"/>
                <a:ext cx="178059" cy="183408"/>
              </a:xfrm>
              <a:custGeom>
                <a:avLst/>
                <a:gdLst>
                  <a:gd name="connsiteX0" fmla="*/ 44022 w 178059"/>
                  <a:gd name="connsiteY0" fmla="*/ 183817 h 183408"/>
                  <a:gd name="connsiteX1" fmla="*/ 86563 w 178059"/>
                  <a:gd name="connsiteY1" fmla="*/ 138984 h 183408"/>
                  <a:gd name="connsiteX2" fmla="*/ 86563 w 178059"/>
                  <a:gd name="connsiteY2" fmla="*/ 45242 h 183408"/>
                  <a:gd name="connsiteX3" fmla="*/ 44022 w 178059"/>
                  <a:gd name="connsiteY3" fmla="*/ 408 h 183408"/>
                  <a:gd name="connsiteX4" fmla="*/ 1481 w 178059"/>
                  <a:gd name="connsiteY4" fmla="*/ 45242 h 183408"/>
                  <a:gd name="connsiteX5" fmla="*/ 1481 w 178059"/>
                  <a:gd name="connsiteY5" fmla="*/ 138984 h 183408"/>
                  <a:gd name="connsiteX6" fmla="*/ 44022 w 178059"/>
                  <a:gd name="connsiteY6" fmla="*/ 183817 h 183408"/>
                  <a:gd name="connsiteX7" fmla="*/ 44022 w 178059"/>
                  <a:gd name="connsiteY7" fmla="*/ 158344 h 183408"/>
                  <a:gd name="connsiteX8" fmla="*/ 29502 w 178059"/>
                  <a:gd name="connsiteY8" fmla="*/ 140767 h 183408"/>
                  <a:gd name="connsiteX9" fmla="*/ 29502 w 178059"/>
                  <a:gd name="connsiteY9" fmla="*/ 43458 h 183408"/>
                  <a:gd name="connsiteX10" fmla="*/ 44022 w 178059"/>
                  <a:gd name="connsiteY10" fmla="*/ 25881 h 183408"/>
                  <a:gd name="connsiteX11" fmla="*/ 58542 w 178059"/>
                  <a:gd name="connsiteY11" fmla="*/ 43458 h 183408"/>
                  <a:gd name="connsiteX12" fmla="*/ 58542 w 178059"/>
                  <a:gd name="connsiteY12" fmla="*/ 140767 h 183408"/>
                  <a:gd name="connsiteX13" fmla="*/ 44022 w 178059"/>
                  <a:gd name="connsiteY13" fmla="*/ 158344 h 183408"/>
                  <a:gd name="connsiteX14" fmla="*/ 105413 w 178059"/>
                  <a:gd name="connsiteY14" fmla="*/ 181270 h 183408"/>
                  <a:gd name="connsiteX15" fmla="*/ 133434 w 178059"/>
                  <a:gd name="connsiteY15" fmla="*/ 181270 h 183408"/>
                  <a:gd name="connsiteX16" fmla="*/ 133434 w 178059"/>
                  <a:gd name="connsiteY16" fmla="*/ 103576 h 183408"/>
                  <a:gd name="connsiteX17" fmla="*/ 169606 w 178059"/>
                  <a:gd name="connsiteY17" fmla="*/ 103576 h 183408"/>
                  <a:gd name="connsiteX18" fmla="*/ 169606 w 178059"/>
                  <a:gd name="connsiteY18" fmla="*/ 78102 h 183408"/>
                  <a:gd name="connsiteX19" fmla="*/ 133434 w 178059"/>
                  <a:gd name="connsiteY19" fmla="*/ 78102 h 183408"/>
                  <a:gd name="connsiteX20" fmla="*/ 133434 w 178059"/>
                  <a:gd name="connsiteY20" fmla="*/ 28429 h 183408"/>
                  <a:gd name="connsiteX21" fmla="*/ 179541 w 178059"/>
                  <a:gd name="connsiteY21" fmla="*/ 28429 h 183408"/>
                  <a:gd name="connsiteX22" fmla="*/ 179541 w 178059"/>
                  <a:gd name="connsiteY22" fmla="*/ 2956 h 183408"/>
                  <a:gd name="connsiteX23" fmla="*/ 105413 w 178059"/>
                  <a:gd name="connsiteY23"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059" h="183408">
                    <a:moveTo>
                      <a:pt x="44022" y="183817"/>
                    </a:moveTo>
                    <a:cubicBezTo>
                      <a:pt x="71534" y="183817"/>
                      <a:pt x="86563" y="167514"/>
                      <a:pt x="86563" y="138984"/>
                    </a:cubicBezTo>
                    <a:lnTo>
                      <a:pt x="86563" y="45242"/>
                    </a:lnTo>
                    <a:cubicBezTo>
                      <a:pt x="86563" y="16711"/>
                      <a:pt x="71534" y="408"/>
                      <a:pt x="44022" y="408"/>
                    </a:cubicBezTo>
                    <a:cubicBezTo>
                      <a:pt x="16511" y="408"/>
                      <a:pt x="1481" y="16711"/>
                      <a:pt x="1481" y="45242"/>
                    </a:cubicBezTo>
                    <a:lnTo>
                      <a:pt x="1481" y="138984"/>
                    </a:lnTo>
                    <a:cubicBezTo>
                      <a:pt x="1481" y="167514"/>
                      <a:pt x="16511" y="183817"/>
                      <a:pt x="44022" y="183817"/>
                    </a:cubicBezTo>
                    <a:close/>
                    <a:moveTo>
                      <a:pt x="44022" y="158344"/>
                    </a:moveTo>
                    <a:cubicBezTo>
                      <a:pt x="35106" y="158344"/>
                      <a:pt x="29502" y="153504"/>
                      <a:pt x="29502" y="140767"/>
                    </a:cubicBezTo>
                    <a:lnTo>
                      <a:pt x="29502" y="43458"/>
                    </a:lnTo>
                    <a:cubicBezTo>
                      <a:pt x="29502" y="30722"/>
                      <a:pt x="35106" y="25881"/>
                      <a:pt x="44022" y="25881"/>
                    </a:cubicBezTo>
                    <a:cubicBezTo>
                      <a:pt x="52938" y="25881"/>
                      <a:pt x="58542" y="30722"/>
                      <a:pt x="58542" y="43458"/>
                    </a:cubicBezTo>
                    <a:lnTo>
                      <a:pt x="58542" y="140767"/>
                    </a:lnTo>
                    <a:cubicBezTo>
                      <a:pt x="58542" y="153504"/>
                      <a:pt x="52938" y="158344"/>
                      <a:pt x="44022" y="158344"/>
                    </a:cubicBezTo>
                    <a:close/>
                    <a:moveTo>
                      <a:pt x="105413" y="181270"/>
                    </a:moveTo>
                    <a:lnTo>
                      <a:pt x="133434" y="181270"/>
                    </a:lnTo>
                    <a:lnTo>
                      <a:pt x="133434" y="103576"/>
                    </a:lnTo>
                    <a:lnTo>
                      <a:pt x="169606" y="103576"/>
                    </a:lnTo>
                    <a:lnTo>
                      <a:pt x="169606" y="78102"/>
                    </a:lnTo>
                    <a:lnTo>
                      <a:pt x="133434" y="78102"/>
                    </a:lnTo>
                    <a:lnTo>
                      <a:pt x="133434" y="28429"/>
                    </a:lnTo>
                    <a:lnTo>
                      <a:pt x="179541" y="28429"/>
                    </a:lnTo>
                    <a:lnTo>
                      <a:pt x="179541" y="2956"/>
                    </a:lnTo>
                    <a:lnTo>
                      <a:pt x="105413" y="2956"/>
                    </a:lnTo>
                    <a:close/>
                  </a:path>
                </a:pathLst>
              </a:custGeom>
              <a:solidFill>
                <a:srgbClr val="2E2D5F"/>
              </a:solidFill>
              <a:ln w="4465" cap="flat">
                <a:noFill/>
                <a:prstDash val="solid"/>
                <a:miter/>
              </a:ln>
            </p:spPr>
            <p:txBody>
              <a:bodyPr rtlCol="0" anchor="ctr"/>
              <a:lstStyle/>
              <a:p>
                <a:endParaRPr lang="en-GB"/>
              </a:p>
            </p:txBody>
          </p:sp>
        </p:grpSp>
        <p:grpSp>
          <p:nvGrpSpPr>
            <p:cNvPr id="29" name="Graphic 8">
              <a:extLst>
                <a:ext uri="{FF2B5EF4-FFF2-40B4-BE49-F238E27FC236}">
                  <a16:creationId xmlns:a16="http://schemas.microsoft.com/office/drawing/2014/main" id="{D2C27254-7B9F-35A8-26B3-5E30109CB9CB}"/>
                </a:ext>
              </a:extLst>
            </p:cNvPr>
            <p:cNvGrpSpPr/>
            <p:nvPr/>
          </p:nvGrpSpPr>
          <p:grpSpPr>
            <a:xfrm>
              <a:off x="8797851" y="4481029"/>
              <a:ext cx="2755704" cy="2054409"/>
              <a:chOff x="8570882" y="4756187"/>
              <a:chExt cx="2755704" cy="2054409"/>
            </a:xfrm>
          </p:grpSpPr>
          <p:grpSp>
            <p:nvGrpSpPr>
              <p:cNvPr id="32" name="Graphic 8">
                <a:extLst>
                  <a:ext uri="{FF2B5EF4-FFF2-40B4-BE49-F238E27FC236}">
                    <a16:creationId xmlns:a16="http://schemas.microsoft.com/office/drawing/2014/main" id="{AA9AC1C9-41E0-EE2E-F532-A6BA5237B63A}"/>
                  </a:ext>
                </a:extLst>
              </p:cNvPr>
              <p:cNvGrpSpPr/>
              <p:nvPr/>
            </p:nvGrpSpPr>
            <p:grpSpPr>
              <a:xfrm>
                <a:off x="8676888" y="5042315"/>
                <a:ext cx="2649698" cy="746166"/>
                <a:chOff x="8676888" y="5042315"/>
                <a:chExt cx="2649698" cy="746166"/>
              </a:xfrm>
              <a:solidFill>
                <a:srgbClr val="F1BD44"/>
              </a:solidFill>
            </p:grpSpPr>
            <p:sp>
              <p:nvSpPr>
                <p:cNvPr id="34" name="Freeform: Shape 33">
                  <a:extLst>
                    <a:ext uri="{FF2B5EF4-FFF2-40B4-BE49-F238E27FC236}">
                      <a16:creationId xmlns:a16="http://schemas.microsoft.com/office/drawing/2014/main" id="{626B8402-28EC-1EA4-6227-AF70029A2C85}"/>
                    </a:ext>
                  </a:extLst>
                </p:cNvPr>
                <p:cNvSpPr/>
                <p:nvPr/>
              </p:nvSpPr>
              <p:spPr>
                <a:xfrm>
                  <a:off x="8676888" y="5042315"/>
                  <a:ext cx="419893" cy="745125"/>
                </a:xfrm>
                <a:custGeom>
                  <a:avLst/>
                  <a:gdLst>
                    <a:gd name="connsiteX0" fmla="*/ 420142 w 419893"/>
                    <a:gd name="connsiteY0" fmla="*/ 97136 h 745125"/>
                    <a:gd name="connsiteX1" fmla="*/ 309344 w 419893"/>
                    <a:gd name="connsiteY1" fmla="*/ 97136 h 745125"/>
                    <a:gd name="connsiteX2" fmla="*/ 309344 w 419893"/>
                    <a:gd name="connsiteY2" fmla="*/ 745093 h 745125"/>
                    <a:gd name="connsiteX3" fmla="*/ 111039 w 419893"/>
                    <a:gd name="connsiteY3" fmla="*/ 745093 h 745125"/>
                    <a:gd name="connsiteX4" fmla="*/ 111039 w 419893"/>
                    <a:gd name="connsiteY4" fmla="*/ 97136 h 745125"/>
                    <a:gd name="connsiteX5" fmla="*/ 248 w 419893"/>
                    <a:gd name="connsiteY5" fmla="*/ 97136 h 745125"/>
                    <a:gd name="connsiteX6" fmla="*/ 248 w 419893"/>
                    <a:gd name="connsiteY6" fmla="*/ -32 h 745125"/>
                    <a:gd name="connsiteX7" fmla="*/ 420142 w 419893"/>
                    <a:gd name="connsiteY7"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93" h="745125">
                      <a:moveTo>
                        <a:pt x="420142" y="97136"/>
                      </a:moveTo>
                      <a:lnTo>
                        <a:pt x="309344" y="97136"/>
                      </a:lnTo>
                      <a:lnTo>
                        <a:pt x="309344" y="745093"/>
                      </a:lnTo>
                      <a:lnTo>
                        <a:pt x="111039" y="745093"/>
                      </a:lnTo>
                      <a:lnTo>
                        <a:pt x="111039" y="97136"/>
                      </a:lnTo>
                      <a:lnTo>
                        <a:pt x="248" y="97136"/>
                      </a:lnTo>
                      <a:lnTo>
                        <a:pt x="248" y="-32"/>
                      </a:lnTo>
                      <a:lnTo>
                        <a:pt x="420142" y="-32"/>
                      </a:lnTo>
                      <a:close/>
                    </a:path>
                  </a:pathLst>
                </a:custGeom>
                <a:solidFill>
                  <a:srgbClr val="F1BD44"/>
                </a:solidFill>
                <a:ln w="612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id="{BA77CE71-3819-F7F1-9F8C-9B20D5BBAFD3}"/>
                    </a:ext>
                  </a:extLst>
                </p:cNvPr>
                <p:cNvSpPr/>
                <p:nvPr/>
              </p:nvSpPr>
              <p:spPr>
                <a:xfrm>
                  <a:off x="9137075" y="5042315"/>
                  <a:ext cx="487253" cy="746166"/>
                </a:xfrm>
                <a:custGeom>
                  <a:avLst/>
                  <a:gdLst>
                    <a:gd name="connsiteX0" fmla="*/ 487584 w 487253"/>
                    <a:gd name="connsiteY0" fmla="*/ 746134 h 746166"/>
                    <a:gd name="connsiteX1" fmla="*/ 289287 w 487253"/>
                    <a:gd name="connsiteY1" fmla="*/ 746134 h 746166"/>
                    <a:gd name="connsiteX2" fmla="*/ 257179 w 487253"/>
                    <a:gd name="connsiteY2" fmla="*/ 566345 h 746166"/>
                    <a:gd name="connsiteX3" fmla="*/ 257179 w 487253"/>
                    <a:gd name="connsiteY3" fmla="*/ 565304 h 746166"/>
                    <a:gd name="connsiteX4" fmla="*/ 258439 w 487253"/>
                    <a:gd name="connsiteY4" fmla="*/ 520618 h 746166"/>
                    <a:gd name="connsiteX5" fmla="*/ 260323 w 487253"/>
                    <a:gd name="connsiteY5" fmla="*/ 425531 h 746166"/>
                    <a:gd name="connsiteX6" fmla="*/ 198628 w 487253"/>
                    <a:gd name="connsiteY6" fmla="*/ 387596 h 746166"/>
                    <a:gd name="connsiteX7" fmla="*/ 198628 w 487253"/>
                    <a:gd name="connsiteY7" fmla="*/ 745093 h 746166"/>
                    <a:gd name="connsiteX8" fmla="*/ 331 w 487253"/>
                    <a:gd name="connsiteY8" fmla="*/ 745093 h 746166"/>
                    <a:gd name="connsiteX9" fmla="*/ 331 w 487253"/>
                    <a:gd name="connsiteY9" fmla="*/ -32 h 746166"/>
                    <a:gd name="connsiteX10" fmla="*/ 245218 w 487253"/>
                    <a:gd name="connsiteY10" fmla="*/ -32 h 746166"/>
                    <a:gd name="connsiteX11" fmla="*/ 390637 w 487253"/>
                    <a:gd name="connsiteY11" fmla="*/ 31666 h 746166"/>
                    <a:gd name="connsiteX12" fmla="*/ 452962 w 487253"/>
                    <a:gd name="connsiteY12" fmla="*/ 131950 h 746166"/>
                    <a:gd name="connsiteX13" fmla="*/ 452962 w 487253"/>
                    <a:gd name="connsiteY13" fmla="*/ 221321 h 746166"/>
                    <a:gd name="connsiteX14" fmla="*/ 330204 w 487253"/>
                    <a:gd name="connsiteY14" fmla="*/ 338755 h 746166"/>
                    <a:gd name="connsiteX15" fmla="*/ 453593 w 487253"/>
                    <a:gd name="connsiteY15" fmla="*/ 461905 h 746166"/>
                    <a:gd name="connsiteX16" fmla="*/ 450441 w 487253"/>
                    <a:gd name="connsiteY16" fmla="*/ 543485 h 746166"/>
                    <a:gd name="connsiteX17" fmla="*/ 487584 w 487253"/>
                    <a:gd name="connsiteY17" fmla="*/ 746134 h 746166"/>
                    <a:gd name="connsiteX18" fmla="*/ 260323 w 487253"/>
                    <a:gd name="connsiteY18" fmla="*/ 257695 h 746166"/>
                    <a:gd name="connsiteX19" fmla="*/ 260323 w 487253"/>
                    <a:gd name="connsiteY19" fmla="*/ 135065 h 746166"/>
                    <a:gd name="connsiteX20" fmla="*/ 198628 w 487253"/>
                    <a:gd name="connsiteY20" fmla="*/ 96096 h 746166"/>
                    <a:gd name="connsiteX21" fmla="*/ 198628 w 487253"/>
                    <a:gd name="connsiteY21" fmla="*/ 297184 h 746166"/>
                    <a:gd name="connsiteX22" fmla="*/ 260323 w 487253"/>
                    <a:gd name="connsiteY22" fmla="*/ 257695 h 74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253" h="746166">
                      <a:moveTo>
                        <a:pt x="487584" y="746134"/>
                      </a:moveTo>
                      <a:lnTo>
                        <a:pt x="289287" y="746134"/>
                      </a:lnTo>
                      <a:cubicBezTo>
                        <a:pt x="267879" y="724998"/>
                        <a:pt x="257179" y="665074"/>
                        <a:pt x="257179" y="566345"/>
                      </a:cubicBezTo>
                      <a:lnTo>
                        <a:pt x="257179" y="565304"/>
                      </a:lnTo>
                      <a:lnTo>
                        <a:pt x="258439" y="520618"/>
                      </a:lnTo>
                      <a:cubicBezTo>
                        <a:pt x="259692" y="458614"/>
                        <a:pt x="260323" y="426916"/>
                        <a:pt x="260323" y="425531"/>
                      </a:cubicBezTo>
                      <a:cubicBezTo>
                        <a:pt x="260323" y="400239"/>
                        <a:pt x="239758" y="387596"/>
                        <a:pt x="198628" y="387596"/>
                      </a:cubicBezTo>
                      <a:lnTo>
                        <a:pt x="198628" y="745093"/>
                      </a:lnTo>
                      <a:lnTo>
                        <a:pt x="331" y="745093"/>
                      </a:lnTo>
                      <a:lnTo>
                        <a:pt x="331" y="-32"/>
                      </a:lnTo>
                      <a:lnTo>
                        <a:pt x="245218" y="-32"/>
                      </a:lnTo>
                      <a:cubicBezTo>
                        <a:pt x="301035" y="-32"/>
                        <a:pt x="349508" y="10529"/>
                        <a:pt x="390637" y="31666"/>
                      </a:cubicBezTo>
                      <a:cubicBezTo>
                        <a:pt x="432185" y="52796"/>
                        <a:pt x="452962" y="86224"/>
                        <a:pt x="452962" y="131950"/>
                      </a:cubicBezTo>
                      <a:lnTo>
                        <a:pt x="452962" y="221321"/>
                      </a:lnTo>
                      <a:cubicBezTo>
                        <a:pt x="452962" y="279170"/>
                        <a:pt x="412045" y="318314"/>
                        <a:pt x="330204" y="338755"/>
                      </a:cubicBezTo>
                      <a:cubicBezTo>
                        <a:pt x="412463" y="354688"/>
                        <a:pt x="453593" y="395738"/>
                        <a:pt x="453593" y="461905"/>
                      </a:cubicBezTo>
                      <a:lnTo>
                        <a:pt x="450441" y="543485"/>
                      </a:lnTo>
                      <a:cubicBezTo>
                        <a:pt x="450441" y="662648"/>
                        <a:pt x="462827" y="730194"/>
                        <a:pt x="487584" y="746134"/>
                      </a:cubicBezTo>
                      <a:close/>
                      <a:moveTo>
                        <a:pt x="260323" y="257695"/>
                      </a:moveTo>
                      <a:lnTo>
                        <a:pt x="260323" y="135065"/>
                      </a:lnTo>
                      <a:cubicBezTo>
                        <a:pt x="260323" y="109083"/>
                        <a:pt x="239758" y="96096"/>
                        <a:pt x="198628" y="96096"/>
                      </a:cubicBezTo>
                      <a:lnTo>
                        <a:pt x="198628" y="297184"/>
                      </a:lnTo>
                      <a:cubicBezTo>
                        <a:pt x="239758" y="297184"/>
                        <a:pt x="260323" y="284021"/>
                        <a:pt x="260323" y="257695"/>
                      </a:cubicBezTo>
                      <a:close/>
                    </a:path>
                  </a:pathLst>
                </a:custGeom>
                <a:solidFill>
                  <a:srgbClr val="F1BD44"/>
                </a:solidFill>
                <a:ln w="612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id="{4610F884-C050-144D-91B3-85C5BDAF70E7}"/>
                    </a:ext>
                  </a:extLst>
                </p:cNvPr>
                <p:cNvSpPr/>
                <p:nvPr/>
              </p:nvSpPr>
              <p:spPr>
                <a:xfrm>
                  <a:off x="9651402" y="5042315"/>
                  <a:ext cx="387793" cy="745125"/>
                </a:xfrm>
                <a:custGeom>
                  <a:avLst/>
                  <a:gdLst>
                    <a:gd name="connsiteX0" fmla="*/ 388201 w 387793"/>
                    <a:gd name="connsiteY0" fmla="*/ 745093 h 745125"/>
                    <a:gd name="connsiteX1" fmla="*/ 408 w 387793"/>
                    <a:gd name="connsiteY1" fmla="*/ 745093 h 745125"/>
                    <a:gd name="connsiteX2" fmla="*/ 408 w 387793"/>
                    <a:gd name="connsiteY2" fmla="*/ -32 h 745125"/>
                    <a:gd name="connsiteX3" fmla="*/ 385680 w 387793"/>
                    <a:gd name="connsiteY3" fmla="*/ -32 h 745125"/>
                    <a:gd name="connsiteX4" fmla="*/ 385680 w 387793"/>
                    <a:gd name="connsiteY4" fmla="*/ 96096 h 745125"/>
                    <a:gd name="connsiteX5" fmla="*/ 198713 w 387793"/>
                    <a:gd name="connsiteY5" fmla="*/ 96096 h 745125"/>
                    <a:gd name="connsiteX6" fmla="*/ 198713 w 387793"/>
                    <a:gd name="connsiteY6" fmla="*/ 297184 h 745125"/>
                    <a:gd name="connsiteX7" fmla="*/ 367424 w 387793"/>
                    <a:gd name="connsiteY7" fmla="*/ 297184 h 745125"/>
                    <a:gd name="connsiteX8" fmla="*/ 367424 w 387793"/>
                    <a:gd name="connsiteY8" fmla="*/ 387596 h 745125"/>
                    <a:gd name="connsiteX9" fmla="*/ 198713 w 387793"/>
                    <a:gd name="connsiteY9" fmla="*/ 387596 h 745125"/>
                    <a:gd name="connsiteX10" fmla="*/ 198713 w 387793"/>
                    <a:gd name="connsiteY10" fmla="*/ 649485 h 745125"/>
                    <a:gd name="connsiteX11" fmla="*/ 388201 w 387793"/>
                    <a:gd name="connsiteY11" fmla="*/ 649485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3" h="745125">
                      <a:moveTo>
                        <a:pt x="388201" y="745093"/>
                      </a:moveTo>
                      <a:lnTo>
                        <a:pt x="408" y="745093"/>
                      </a:lnTo>
                      <a:lnTo>
                        <a:pt x="408" y="-32"/>
                      </a:lnTo>
                      <a:lnTo>
                        <a:pt x="385680" y="-32"/>
                      </a:lnTo>
                      <a:lnTo>
                        <a:pt x="385680" y="96096"/>
                      </a:lnTo>
                      <a:lnTo>
                        <a:pt x="198713" y="96096"/>
                      </a:lnTo>
                      <a:lnTo>
                        <a:pt x="198713" y="297184"/>
                      </a:lnTo>
                      <a:lnTo>
                        <a:pt x="367424" y="297184"/>
                      </a:lnTo>
                      <a:lnTo>
                        <a:pt x="367424" y="387596"/>
                      </a:lnTo>
                      <a:lnTo>
                        <a:pt x="198713" y="387596"/>
                      </a:lnTo>
                      <a:lnTo>
                        <a:pt x="198713" y="649485"/>
                      </a:lnTo>
                      <a:lnTo>
                        <a:pt x="388201" y="649485"/>
                      </a:lnTo>
                      <a:close/>
                    </a:path>
                  </a:pathLst>
                </a:custGeom>
                <a:solidFill>
                  <a:srgbClr val="F1BD44"/>
                </a:solidFill>
                <a:ln w="612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id="{E5A60E4B-531F-BFCA-7F70-9922E70CA239}"/>
                    </a:ext>
                  </a:extLst>
                </p:cNvPr>
                <p:cNvSpPr/>
                <p:nvPr/>
              </p:nvSpPr>
              <p:spPr>
                <a:xfrm>
                  <a:off x="10073186" y="5438781"/>
                  <a:ext cx="256217" cy="83654"/>
                </a:xfrm>
                <a:custGeom>
                  <a:avLst/>
                  <a:gdLst>
                    <a:gd name="connsiteX0" fmla="*/ 256685 w 256217"/>
                    <a:gd name="connsiteY0" fmla="*/ 83631 h 83654"/>
                    <a:gd name="connsiteX1" fmla="*/ 468 w 256217"/>
                    <a:gd name="connsiteY1" fmla="*/ 83631 h 83654"/>
                    <a:gd name="connsiteX2" fmla="*/ 468 w 256217"/>
                    <a:gd name="connsiteY2" fmla="*/ -23 h 83654"/>
                    <a:gd name="connsiteX3" fmla="*/ 256685 w 256217"/>
                    <a:gd name="connsiteY3" fmla="*/ -23 h 83654"/>
                  </a:gdLst>
                  <a:ahLst/>
                  <a:cxnLst>
                    <a:cxn ang="0">
                      <a:pos x="connsiteX0" y="connsiteY0"/>
                    </a:cxn>
                    <a:cxn ang="0">
                      <a:pos x="connsiteX1" y="connsiteY1"/>
                    </a:cxn>
                    <a:cxn ang="0">
                      <a:pos x="connsiteX2" y="connsiteY2"/>
                    </a:cxn>
                    <a:cxn ang="0">
                      <a:pos x="connsiteX3" y="connsiteY3"/>
                    </a:cxn>
                  </a:cxnLst>
                  <a:rect l="l" t="t" r="r" b="b"/>
                  <a:pathLst>
                    <a:path w="256217" h="83654">
                      <a:moveTo>
                        <a:pt x="256685" y="83631"/>
                      </a:moveTo>
                      <a:lnTo>
                        <a:pt x="468" y="83631"/>
                      </a:lnTo>
                      <a:lnTo>
                        <a:pt x="468" y="-23"/>
                      </a:lnTo>
                      <a:lnTo>
                        <a:pt x="256685" y="-23"/>
                      </a:lnTo>
                      <a:close/>
                    </a:path>
                  </a:pathLst>
                </a:custGeom>
                <a:solidFill>
                  <a:srgbClr val="F1BD44"/>
                </a:solidFill>
                <a:ln w="6128"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id="{4F286474-F04E-1BD7-1E37-D4F45753A9E7}"/>
                    </a:ext>
                  </a:extLst>
                </p:cNvPr>
                <p:cNvSpPr/>
                <p:nvPr/>
              </p:nvSpPr>
              <p:spPr>
                <a:xfrm>
                  <a:off x="10362142" y="5042315"/>
                  <a:ext cx="371427" cy="745125"/>
                </a:xfrm>
                <a:custGeom>
                  <a:avLst/>
                  <a:gdLst>
                    <a:gd name="connsiteX0" fmla="*/ 371953 w 371427"/>
                    <a:gd name="connsiteY0" fmla="*/ 96096 h 745125"/>
                    <a:gd name="connsiteX1" fmla="*/ 198830 w 371427"/>
                    <a:gd name="connsiteY1" fmla="*/ 96096 h 745125"/>
                    <a:gd name="connsiteX2" fmla="*/ 198830 w 371427"/>
                    <a:gd name="connsiteY2" fmla="*/ 297184 h 745125"/>
                    <a:gd name="connsiteX3" fmla="*/ 353697 w 371427"/>
                    <a:gd name="connsiteY3" fmla="*/ 297184 h 745125"/>
                    <a:gd name="connsiteX4" fmla="*/ 353697 w 371427"/>
                    <a:gd name="connsiteY4" fmla="*/ 387596 h 745125"/>
                    <a:gd name="connsiteX5" fmla="*/ 198830 w 371427"/>
                    <a:gd name="connsiteY5" fmla="*/ 387596 h 745125"/>
                    <a:gd name="connsiteX6" fmla="*/ 198830 w 371427"/>
                    <a:gd name="connsiteY6" fmla="*/ 745093 h 745125"/>
                    <a:gd name="connsiteX7" fmla="*/ 525 w 371427"/>
                    <a:gd name="connsiteY7" fmla="*/ 745093 h 745125"/>
                    <a:gd name="connsiteX8" fmla="*/ 525 w 371427"/>
                    <a:gd name="connsiteY8" fmla="*/ -32 h 745125"/>
                    <a:gd name="connsiteX9" fmla="*/ 371953 w 371427"/>
                    <a:gd name="connsiteY9"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27" h="745125">
                      <a:moveTo>
                        <a:pt x="371953" y="96096"/>
                      </a:moveTo>
                      <a:lnTo>
                        <a:pt x="198830" y="96096"/>
                      </a:lnTo>
                      <a:lnTo>
                        <a:pt x="198830" y="297184"/>
                      </a:lnTo>
                      <a:lnTo>
                        <a:pt x="353697" y="297184"/>
                      </a:lnTo>
                      <a:lnTo>
                        <a:pt x="353697" y="387596"/>
                      </a:lnTo>
                      <a:lnTo>
                        <a:pt x="198830" y="387596"/>
                      </a:lnTo>
                      <a:lnTo>
                        <a:pt x="198830" y="745093"/>
                      </a:lnTo>
                      <a:lnTo>
                        <a:pt x="525" y="745093"/>
                      </a:lnTo>
                      <a:lnTo>
                        <a:pt x="525" y="-32"/>
                      </a:lnTo>
                      <a:lnTo>
                        <a:pt x="371953" y="-32"/>
                      </a:lnTo>
                      <a:close/>
                    </a:path>
                  </a:pathLst>
                </a:custGeom>
                <a:solidFill>
                  <a:srgbClr val="F1BD44"/>
                </a:solidFill>
                <a:ln w="6128" cap="flat">
                  <a:noFill/>
                  <a:prstDash val="solid"/>
                  <a:miter/>
                </a:ln>
              </p:spPr>
              <p:txBody>
                <a:bodyPr rtlCol="0" anchor="ctr"/>
                <a:lstStyle/>
                <a:p>
                  <a:endParaRPr lang="en-GB"/>
                </a:p>
              </p:txBody>
            </p:sp>
            <p:sp>
              <p:nvSpPr>
                <p:cNvPr id="39" name="Freeform: Shape 38">
                  <a:extLst>
                    <a:ext uri="{FF2B5EF4-FFF2-40B4-BE49-F238E27FC236}">
                      <a16:creationId xmlns:a16="http://schemas.microsoft.com/office/drawing/2014/main" id="{4412489F-0016-B171-818B-4B414DF515FB}"/>
                    </a:ext>
                  </a:extLst>
                </p:cNvPr>
                <p:cNvSpPr/>
                <p:nvPr/>
              </p:nvSpPr>
              <p:spPr>
                <a:xfrm>
                  <a:off x="10748674" y="5042315"/>
                  <a:ext cx="577911" cy="745125"/>
                </a:xfrm>
                <a:custGeom>
                  <a:avLst/>
                  <a:gdLst>
                    <a:gd name="connsiteX0" fmla="*/ 578519 w 577911"/>
                    <a:gd name="connsiteY0" fmla="*/ 745093 h 745125"/>
                    <a:gd name="connsiteX1" fmla="*/ 365739 w 577911"/>
                    <a:gd name="connsiteY1" fmla="*/ 745093 h 745125"/>
                    <a:gd name="connsiteX2" fmla="*/ 275081 w 577911"/>
                    <a:gd name="connsiteY2" fmla="*/ 505550 h 745125"/>
                    <a:gd name="connsiteX3" fmla="*/ 190095 w 577911"/>
                    <a:gd name="connsiteY3" fmla="*/ 745093 h 745125"/>
                    <a:gd name="connsiteX4" fmla="*/ 607 w 577911"/>
                    <a:gd name="connsiteY4" fmla="*/ 745093 h 745125"/>
                    <a:gd name="connsiteX5" fmla="*/ 156734 w 577911"/>
                    <a:gd name="connsiteY5" fmla="*/ 321605 h 745125"/>
                    <a:gd name="connsiteX6" fmla="*/ 40894 w 577911"/>
                    <a:gd name="connsiteY6" fmla="*/ -32 h 745125"/>
                    <a:gd name="connsiteX7" fmla="*/ 231642 w 577911"/>
                    <a:gd name="connsiteY7" fmla="*/ -32 h 745125"/>
                    <a:gd name="connsiteX8" fmla="*/ 302154 w 577911"/>
                    <a:gd name="connsiteY8" fmla="*/ 216125 h 745125"/>
                    <a:gd name="connsiteX9" fmla="*/ 380844 w 577911"/>
                    <a:gd name="connsiteY9" fmla="*/ -32 h 745125"/>
                    <a:gd name="connsiteX10" fmla="*/ 559002 w 577911"/>
                    <a:gd name="connsiteY10" fmla="*/ -32 h 745125"/>
                    <a:gd name="connsiteX11" fmla="*/ 423652 w 577911"/>
                    <a:gd name="connsiteY11" fmla="*/ 344991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7911" h="745125">
                      <a:moveTo>
                        <a:pt x="578519" y="745093"/>
                      </a:moveTo>
                      <a:lnTo>
                        <a:pt x="365739" y="745093"/>
                      </a:lnTo>
                      <a:lnTo>
                        <a:pt x="275081" y="505550"/>
                      </a:lnTo>
                      <a:lnTo>
                        <a:pt x="190095" y="745093"/>
                      </a:lnTo>
                      <a:lnTo>
                        <a:pt x="607" y="745093"/>
                      </a:lnTo>
                      <a:lnTo>
                        <a:pt x="156734" y="321605"/>
                      </a:lnTo>
                      <a:lnTo>
                        <a:pt x="40894" y="-32"/>
                      </a:lnTo>
                      <a:lnTo>
                        <a:pt x="231642" y="-32"/>
                      </a:lnTo>
                      <a:lnTo>
                        <a:pt x="302154" y="216125"/>
                      </a:lnTo>
                      <a:lnTo>
                        <a:pt x="380844" y="-32"/>
                      </a:lnTo>
                      <a:lnTo>
                        <a:pt x="559002" y="-32"/>
                      </a:lnTo>
                      <a:lnTo>
                        <a:pt x="423652" y="344991"/>
                      </a:lnTo>
                      <a:close/>
                    </a:path>
                  </a:pathLst>
                </a:custGeom>
                <a:solidFill>
                  <a:srgbClr val="F1BD44"/>
                </a:solidFill>
                <a:ln w="6128" cap="flat">
                  <a:noFill/>
                  <a:prstDash val="solid"/>
                  <a:miter/>
                </a:ln>
              </p:spPr>
              <p:txBody>
                <a:bodyPr rtlCol="0" anchor="ctr"/>
                <a:lstStyle/>
                <a:p>
                  <a:endParaRPr lang="en-GB"/>
                </a:p>
              </p:txBody>
            </p:sp>
          </p:grpSp>
          <p:sp>
            <p:nvSpPr>
              <p:cNvPr id="40" name="TextBox 39">
                <a:extLst>
                  <a:ext uri="{FF2B5EF4-FFF2-40B4-BE49-F238E27FC236}">
                    <a16:creationId xmlns:a16="http://schemas.microsoft.com/office/drawing/2014/main" id="{3DEF821E-9066-F5C8-7AA3-1140E0EF39FD}"/>
                  </a:ext>
                </a:extLst>
              </p:cNvPr>
              <p:cNvSpPr txBox="1"/>
              <p:nvPr/>
            </p:nvSpPr>
            <p:spPr>
              <a:xfrm>
                <a:off x="8570882" y="4756187"/>
                <a:ext cx="184730" cy="2054409"/>
              </a:xfrm>
              <a:prstGeom prst="rect">
                <a:avLst/>
              </a:prstGeom>
              <a:noFill/>
            </p:spPr>
            <p:txBody>
              <a:bodyPr wrap="none" rtlCol="0">
                <a:spAutoFit/>
              </a:bodyPr>
              <a:lstStyle/>
              <a:p>
                <a:pPr algn="l"/>
                <a:endParaRPr lang="en-GB" sz="12750" b="1" spc="0" baseline="0" dirty="0">
                  <a:ln/>
                  <a:solidFill>
                    <a:srgbClr val="F1BD44"/>
                  </a:solidFill>
                  <a:latin typeface="Haettenschweiler"/>
                  <a:sym typeface="Haettenschweiler"/>
                  <a:rtl val="0"/>
                </a:endParaRPr>
              </a:p>
            </p:txBody>
          </p:sp>
        </p:grpSp>
      </p:grpSp>
      <p:sp>
        <p:nvSpPr>
          <p:cNvPr id="45" name="TextBox 44">
            <a:extLst>
              <a:ext uri="{FF2B5EF4-FFF2-40B4-BE49-F238E27FC236}">
                <a16:creationId xmlns:a16="http://schemas.microsoft.com/office/drawing/2014/main" id="{A480DC70-1AB2-ADAD-4887-74DF5EFDD4A5}"/>
              </a:ext>
            </a:extLst>
          </p:cNvPr>
          <p:cNvSpPr txBox="1"/>
          <p:nvPr/>
        </p:nvSpPr>
        <p:spPr>
          <a:xfrm>
            <a:off x="9306390" y="3875299"/>
            <a:ext cx="3160726" cy="646331"/>
          </a:xfrm>
          <a:prstGeom prst="rect">
            <a:avLst/>
          </a:prstGeom>
          <a:noFill/>
        </p:spPr>
        <p:txBody>
          <a:bodyPr wrap="square">
            <a:spAutoFit/>
          </a:bodyPr>
          <a:lstStyle/>
          <a:p>
            <a:r>
              <a:rPr lang="en-GB" dirty="0">
                <a:hlinkClick r:id="rId10"/>
              </a:rPr>
              <a:t>https://w3id.org/cpm/ro-crate</a:t>
            </a:r>
            <a:endParaRPr lang="en-GB" dirty="0"/>
          </a:p>
          <a:p>
            <a:r>
              <a:rPr lang="en-GB" dirty="0">
                <a:hlinkClick r:id="rId11"/>
              </a:rPr>
              <a:t>https://trefx.uk/</a:t>
            </a:r>
            <a:r>
              <a:rPr lang="en-GB" dirty="0"/>
              <a:t> </a:t>
            </a:r>
          </a:p>
        </p:txBody>
      </p:sp>
    </p:spTree>
    <p:extLst>
      <p:ext uri="{BB962C8B-B14F-4D97-AF65-F5344CB8AC3E}">
        <p14:creationId xmlns:p14="http://schemas.microsoft.com/office/powerpoint/2010/main" val="3172253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8"/>
          <p:cNvSpPr txBox="1">
            <a:spLocks noGrp="1"/>
          </p:cNvSpPr>
          <p:nvPr>
            <p:ph type="title"/>
          </p:nvPr>
        </p:nvSpPr>
        <p:spPr>
          <a:xfrm>
            <a:off x="-2219" y="-44100"/>
            <a:ext cx="10515600" cy="1325563"/>
          </a:xfrm>
          <a:prstGeom prst="rect">
            <a:avLst/>
          </a:prstGeom>
          <a:noFill/>
          <a:ln>
            <a:noFill/>
          </a:ln>
        </p:spPr>
        <p:txBody>
          <a:bodyPr spcFirstLastPara="1" vert="horz" wrap="square" lIns="121900" tIns="121900" rIns="121900" bIns="121900" rtlCol="0" anchor="t" anchorCtr="0">
            <a:normAutofit/>
          </a:bodyPr>
          <a:lstStyle/>
          <a:p>
            <a:pPr>
              <a:buSzPct val="111111"/>
            </a:pPr>
            <a:r>
              <a:rPr lang="en-GB" dirty="0"/>
              <a:t>Five Safes RO-Crate Profile</a:t>
            </a:r>
            <a:endParaRPr dirty="0"/>
          </a:p>
        </p:txBody>
      </p:sp>
      <p:grpSp>
        <p:nvGrpSpPr>
          <p:cNvPr id="510" name="Google Shape;510;p58"/>
          <p:cNvGrpSpPr/>
          <p:nvPr/>
        </p:nvGrpSpPr>
        <p:grpSpPr>
          <a:xfrm>
            <a:off x="3012542" y="2849957"/>
            <a:ext cx="3675146" cy="3552591"/>
            <a:chOff x="4128724" y="1132600"/>
            <a:chExt cx="2330100" cy="2235064"/>
          </a:xfrm>
        </p:grpSpPr>
        <p:sp>
          <p:nvSpPr>
            <p:cNvPr id="511" name="Google Shape;511;p58"/>
            <p:cNvSpPr/>
            <p:nvPr/>
          </p:nvSpPr>
          <p:spPr>
            <a:xfrm>
              <a:off x="4128724" y="1132600"/>
              <a:ext cx="2330100" cy="2156700"/>
            </a:xfrm>
            <a:prstGeom prst="pentagon">
              <a:avLst>
                <a:gd name="hf" fmla="val 105146"/>
                <a:gd name="vf" fmla="val 110557"/>
              </a:avLst>
            </a:prstGeom>
            <a:solidFill>
              <a:srgbClr val="F3F3F3"/>
            </a:solid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SzPts val="1400"/>
              </a:pPr>
              <a:endParaRPr sz="1867">
                <a:solidFill>
                  <a:srgbClr val="000000"/>
                </a:solidFill>
                <a:latin typeface="Arial"/>
                <a:ea typeface="Arial"/>
                <a:cs typeface="Arial"/>
                <a:sym typeface="Arial"/>
              </a:endParaRPr>
            </a:p>
          </p:txBody>
        </p:sp>
        <p:pic>
          <p:nvPicPr>
            <p:cNvPr id="512" name="Google Shape;512;p58"/>
            <p:cNvPicPr preferRelativeResize="0"/>
            <p:nvPr/>
          </p:nvPicPr>
          <p:blipFill rotWithShape="1">
            <a:blip r:embed="rId3">
              <a:alphaModFix/>
            </a:blip>
            <a:srcRect/>
            <a:stretch/>
          </p:blipFill>
          <p:spPr>
            <a:xfrm>
              <a:off x="4205877" y="1210850"/>
              <a:ext cx="2252933" cy="2156814"/>
            </a:xfrm>
            <a:prstGeom prst="rect">
              <a:avLst/>
            </a:prstGeom>
            <a:noFill/>
            <a:ln>
              <a:noFill/>
            </a:ln>
          </p:spPr>
        </p:pic>
        <p:pic>
          <p:nvPicPr>
            <p:cNvPr id="513" name="Google Shape;513;p58"/>
            <p:cNvPicPr preferRelativeResize="0"/>
            <p:nvPr/>
          </p:nvPicPr>
          <p:blipFill rotWithShape="1">
            <a:blip r:embed="rId4">
              <a:alphaModFix/>
            </a:blip>
            <a:srcRect t="-4509" b="4508"/>
            <a:stretch/>
          </p:blipFill>
          <p:spPr>
            <a:xfrm>
              <a:off x="4651535" y="1686831"/>
              <a:ext cx="1204855" cy="1204851"/>
            </a:xfrm>
            <a:prstGeom prst="rect">
              <a:avLst/>
            </a:prstGeom>
            <a:noFill/>
            <a:ln>
              <a:noFill/>
            </a:ln>
          </p:spPr>
        </p:pic>
      </p:grpSp>
      <p:sp>
        <p:nvSpPr>
          <p:cNvPr id="514" name="Google Shape;514;p58"/>
          <p:cNvSpPr txBox="1"/>
          <p:nvPr/>
        </p:nvSpPr>
        <p:spPr>
          <a:xfrm>
            <a:off x="2312812" y="2360913"/>
            <a:ext cx="3824698" cy="492388"/>
          </a:xfrm>
          <a:prstGeom prst="rect">
            <a:avLst/>
          </a:prstGeom>
          <a:noFill/>
          <a:ln>
            <a:noFill/>
          </a:ln>
        </p:spPr>
        <p:txBody>
          <a:bodyPr spcFirstLastPara="1" wrap="square" lIns="121900" tIns="60933" rIns="121900" bIns="60933"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GB" sz="2400" b="0" i="0" u="none" strike="noStrike" cap="none" dirty="0">
                <a:solidFill>
                  <a:schemeClr val="tx2"/>
                </a:solidFill>
                <a:latin typeface="Corbel"/>
                <a:ea typeface="Corbel"/>
                <a:cs typeface="Corbel"/>
                <a:sym typeface="Corbel"/>
              </a:rPr>
              <a:t>User making the request</a:t>
            </a:r>
            <a:endParaRPr lang="en-GB" sz="1800" b="0" i="0" u="none" strike="noStrike" cap="none" dirty="0">
              <a:solidFill>
                <a:schemeClr val="tx2"/>
              </a:solidFill>
              <a:latin typeface="Arial"/>
              <a:ea typeface="Arial"/>
              <a:cs typeface="Arial"/>
              <a:sym typeface="Arial"/>
            </a:endParaRPr>
          </a:p>
        </p:txBody>
      </p:sp>
      <p:sp>
        <p:nvSpPr>
          <p:cNvPr id="515" name="Google Shape;515;p58"/>
          <p:cNvSpPr txBox="1"/>
          <p:nvPr/>
        </p:nvSpPr>
        <p:spPr>
          <a:xfrm>
            <a:off x="6739880" y="3627913"/>
            <a:ext cx="3411952" cy="492388"/>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chemeClr val="accent5"/>
                </a:solidFill>
                <a:latin typeface="Corbel"/>
                <a:ea typeface="Corbel"/>
                <a:cs typeface="Corbel"/>
                <a:sym typeface="Corbel"/>
              </a:rPr>
              <a:t>Data Access agreement</a:t>
            </a:r>
            <a:endParaRPr sz="1867" dirty="0">
              <a:solidFill>
                <a:schemeClr val="accent5"/>
              </a:solidFill>
              <a:latin typeface="Arial"/>
              <a:ea typeface="Arial"/>
              <a:cs typeface="Arial"/>
              <a:sym typeface="Arial"/>
            </a:endParaRPr>
          </a:p>
        </p:txBody>
      </p:sp>
      <p:sp>
        <p:nvSpPr>
          <p:cNvPr id="516" name="Google Shape;516;p58"/>
          <p:cNvSpPr txBox="1"/>
          <p:nvPr/>
        </p:nvSpPr>
        <p:spPr>
          <a:xfrm>
            <a:off x="6339566" y="5783497"/>
            <a:ext cx="3526461" cy="861720"/>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rgbClr val="7030A0"/>
                </a:solidFill>
                <a:latin typeface="Corbel"/>
                <a:ea typeface="Corbel"/>
                <a:cs typeface="Corbel"/>
                <a:sym typeface="Corbel"/>
              </a:rPr>
              <a:t>Pre-approved workflows and containers on TRE</a:t>
            </a:r>
            <a:endParaRPr sz="1867" dirty="0">
              <a:solidFill>
                <a:srgbClr val="000000"/>
              </a:solidFill>
              <a:latin typeface="Arial"/>
              <a:ea typeface="Arial"/>
              <a:cs typeface="Arial"/>
              <a:sym typeface="Arial"/>
            </a:endParaRPr>
          </a:p>
        </p:txBody>
      </p:sp>
      <p:sp>
        <p:nvSpPr>
          <p:cNvPr id="517" name="Google Shape;517;p58"/>
          <p:cNvSpPr txBox="1"/>
          <p:nvPr/>
        </p:nvSpPr>
        <p:spPr>
          <a:xfrm>
            <a:off x="387141" y="5113947"/>
            <a:ext cx="3205335" cy="1600384"/>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dirty="0">
                <a:solidFill>
                  <a:schemeClr val="accent1">
                    <a:lumMod val="25000"/>
                  </a:schemeClr>
                </a:solidFill>
                <a:latin typeface="Corbel"/>
                <a:ea typeface="Corbel"/>
                <a:cs typeface="Corbel"/>
                <a:sym typeface="Corbel"/>
              </a:rPr>
              <a:t>Metadata of dataset and references to dataset (e.g. HDR-UK Gateway)</a:t>
            </a:r>
            <a:endParaRPr sz="1867" dirty="0">
              <a:solidFill>
                <a:schemeClr val="accent1">
                  <a:lumMod val="25000"/>
                </a:schemeClr>
              </a:solidFill>
              <a:latin typeface="Arial"/>
              <a:ea typeface="Arial"/>
              <a:cs typeface="Arial"/>
              <a:sym typeface="Arial"/>
            </a:endParaRPr>
          </a:p>
        </p:txBody>
      </p:sp>
      <p:sp>
        <p:nvSpPr>
          <p:cNvPr id="518" name="Google Shape;518;p58"/>
          <p:cNvSpPr txBox="1"/>
          <p:nvPr/>
        </p:nvSpPr>
        <p:spPr>
          <a:xfrm>
            <a:off x="172792" y="3197053"/>
            <a:ext cx="3205335" cy="861720"/>
          </a:xfrm>
          <a:prstGeom prst="rect">
            <a:avLst/>
          </a:prstGeom>
          <a:noFill/>
          <a:ln>
            <a:noFill/>
          </a:ln>
        </p:spPr>
        <p:txBody>
          <a:bodyPr spcFirstLastPara="1" wrap="square" lIns="121900" tIns="60933" rIns="121900" bIns="60933" anchor="t" anchorCtr="0">
            <a:spAutoFit/>
          </a:bodyPr>
          <a:lstStyle/>
          <a:p>
            <a:pPr>
              <a:buClr>
                <a:srgbClr val="000000"/>
              </a:buClr>
              <a:buSzPts val="1800"/>
            </a:pPr>
            <a:r>
              <a:rPr lang="en-GB" sz="2400">
                <a:solidFill>
                  <a:srgbClr val="083C92"/>
                </a:solidFill>
                <a:latin typeface="Corbel"/>
                <a:ea typeface="Corbel"/>
                <a:cs typeface="Corbel"/>
                <a:sym typeface="Corbel"/>
              </a:rPr>
              <a:t>Outputs approved for release &amp; provenance</a:t>
            </a:r>
            <a:endParaRPr sz="1867">
              <a:solidFill>
                <a:srgbClr val="000000"/>
              </a:solidFill>
              <a:latin typeface="Arial"/>
              <a:ea typeface="Arial"/>
              <a:cs typeface="Arial"/>
              <a:sym typeface="Arial"/>
            </a:endParaRPr>
          </a:p>
        </p:txBody>
      </p:sp>
      <p:sp>
        <p:nvSpPr>
          <p:cNvPr id="4" name="TextBox 3">
            <a:extLst>
              <a:ext uri="{FF2B5EF4-FFF2-40B4-BE49-F238E27FC236}">
                <a16:creationId xmlns:a16="http://schemas.microsoft.com/office/drawing/2014/main" id="{64715D18-2DA5-07F6-F1A5-A0108D325BE1}"/>
              </a:ext>
            </a:extLst>
          </p:cNvPr>
          <p:cNvSpPr txBox="1"/>
          <p:nvPr/>
        </p:nvSpPr>
        <p:spPr>
          <a:xfrm>
            <a:off x="6096000" y="715742"/>
            <a:ext cx="6096772" cy="2400657"/>
          </a:xfrm>
          <a:prstGeom prst="rect">
            <a:avLst/>
          </a:prstGeom>
          <a:noFill/>
        </p:spPr>
        <p:txBody>
          <a:bodyPr wrap="square">
            <a:spAutoFit/>
          </a:bodyPr>
          <a:lstStyle/>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Crate – </a:t>
            </a:r>
            <a:r>
              <a:rPr lang="en-GB" dirty="0">
                <a:latin typeface="Corbel"/>
                <a:ea typeface="Corbel"/>
                <a:cs typeface="Corbel"/>
                <a:sym typeface="Corbel"/>
              </a:rPr>
              <a:t>a pre-approved workflow</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Request Crate – </a:t>
            </a:r>
            <a:r>
              <a:rPr lang="en-GB" dirty="0">
                <a:latin typeface="Corbel"/>
                <a:ea typeface="Corbel"/>
                <a:cs typeface="Corbel"/>
                <a:sym typeface="Corbel"/>
              </a:rPr>
              <a:t>ready to submit</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Approved Request Crate – </a:t>
            </a:r>
            <a:r>
              <a:rPr lang="en-GB" dirty="0">
                <a:latin typeface="Corbel"/>
                <a:ea typeface="Corbel"/>
                <a:cs typeface="Corbel"/>
                <a:sym typeface="Corbel"/>
              </a:rPr>
              <a:t>verified to run on TRE</a:t>
            </a:r>
            <a:endParaRPr lang="en-GB" i="1" dirty="0">
              <a:latin typeface="Corbel"/>
              <a:ea typeface="Corbel"/>
              <a:cs typeface="Corbel"/>
              <a:sym typeface="Corbel"/>
            </a:endParaRP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Workflow Run Crate </a:t>
            </a:r>
            <a:r>
              <a:rPr lang="en-GB" dirty="0">
                <a:latin typeface="Corbel"/>
                <a:ea typeface="Corbel"/>
                <a:cs typeface="Corbel"/>
                <a:sym typeface="Corbel"/>
              </a:rPr>
              <a:t>– results of approved run</a:t>
            </a:r>
          </a:p>
          <a:p>
            <a:pPr lvl="0" indent="-457200" algn="l" rtl="0">
              <a:lnSpc>
                <a:spcPct val="100000"/>
              </a:lnSpc>
              <a:spcBef>
                <a:spcPts val="1800"/>
              </a:spcBef>
              <a:spcAft>
                <a:spcPts val="0"/>
              </a:spcAft>
              <a:buClr>
                <a:schemeClr val="dk1"/>
              </a:buClr>
              <a:buSzPts val="2400"/>
              <a:buFont typeface="+mj-lt"/>
              <a:buAutoNum type="arabicPeriod"/>
            </a:pPr>
            <a:r>
              <a:rPr lang="en-GB" i="1" dirty="0">
                <a:latin typeface="Corbel"/>
                <a:ea typeface="Corbel"/>
                <a:cs typeface="Corbel"/>
                <a:sym typeface="Corbel"/>
              </a:rPr>
              <a:t>Five Safes Transparency Crate</a:t>
            </a:r>
            <a:r>
              <a:rPr lang="en-GB" dirty="0">
                <a:latin typeface="Corbel"/>
                <a:ea typeface="Corbel"/>
                <a:cs typeface="Corbel"/>
                <a:sym typeface="Corbel"/>
              </a:rPr>
              <a:t> – record of data </a:t>
            </a:r>
            <a:r>
              <a:rPr lang="en-GB" dirty="0" err="1">
                <a:latin typeface="Corbel"/>
                <a:ea typeface="Corbel"/>
                <a:cs typeface="Corbel"/>
                <a:sym typeface="Corbel"/>
              </a:rPr>
              <a:t>usage+run</a:t>
            </a:r>
            <a:endParaRPr lang="en-GB" dirty="0">
              <a:latin typeface="Corbel"/>
              <a:ea typeface="Corbel"/>
              <a:cs typeface="Corbel"/>
              <a:sym typeface="Corbel"/>
            </a:endParaRPr>
          </a:p>
        </p:txBody>
      </p:sp>
      <p:grpSp>
        <p:nvGrpSpPr>
          <p:cNvPr id="2" name="Group 1">
            <a:extLst>
              <a:ext uri="{FF2B5EF4-FFF2-40B4-BE49-F238E27FC236}">
                <a16:creationId xmlns:a16="http://schemas.microsoft.com/office/drawing/2014/main" id="{E0B9BCCF-A735-8613-A76C-41659DA33A75}"/>
              </a:ext>
            </a:extLst>
          </p:cNvPr>
          <p:cNvGrpSpPr/>
          <p:nvPr/>
        </p:nvGrpSpPr>
        <p:grpSpPr>
          <a:xfrm>
            <a:off x="10082507" y="5493409"/>
            <a:ext cx="1921040" cy="1296477"/>
            <a:chOff x="8797851" y="4481029"/>
            <a:chExt cx="3044097" cy="2054409"/>
          </a:xfrm>
        </p:grpSpPr>
        <p:grpSp>
          <p:nvGrpSpPr>
            <p:cNvPr id="3" name="Graphic 8">
              <a:extLst>
                <a:ext uri="{FF2B5EF4-FFF2-40B4-BE49-F238E27FC236}">
                  <a16:creationId xmlns:a16="http://schemas.microsoft.com/office/drawing/2014/main" id="{C179ACFD-D4B9-372A-9E98-1DD837C0039E}"/>
                </a:ext>
              </a:extLst>
            </p:cNvPr>
            <p:cNvGrpSpPr/>
            <p:nvPr/>
          </p:nvGrpSpPr>
          <p:grpSpPr>
            <a:xfrm>
              <a:off x="8906641" y="5632186"/>
              <a:ext cx="2935307" cy="497688"/>
              <a:chOff x="8679672" y="5907344"/>
              <a:chExt cx="2935307" cy="497688"/>
            </a:xfrm>
            <a:solidFill>
              <a:srgbClr val="2E2D5F"/>
            </a:solidFill>
          </p:grpSpPr>
          <p:sp>
            <p:nvSpPr>
              <p:cNvPr id="14" name="Freeform: Shape 13">
                <a:extLst>
                  <a:ext uri="{FF2B5EF4-FFF2-40B4-BE49-F238E27FC236}">
                    <a16:creationId xmlns:a16="http://schemas.microsoft.com/office/drawing/2014/main" id="{6F2FE15A-2D51-55EC-E175-46A133400C8B}"/>
                  </a:ext>
                </a:extLst>
              </p:cNvPr>
              <p:cNvSpPr/>
              <p:nvPr/>
            </p:nvSpPr>
            <p:spPr>
              <a:xfrm>
                <a:off x="8687060" y="5907344"/>
                <a:ext cx="864059" cy="183408"/>
              </a:xfrm>
              <a:custGeom>
                <a:avLst/>
                <a:gdLst>
                  <a:gd name="connsiteX0" fmla="*/ 686 w 864059"/>
                  <a:gd name="connsiteY0" fmla="*/ 181270 h 183408"/>
                  <a:gd name="connsiteX1" fmla="*/ 43481 w 864059"/>
                  <a:gd name="connsiteY1" fmla="*/ 181270 h 183408"/>
                  <a:gd name="connsiteX2" fmla="*/ 85258 w 864059"/>
                  <a:gd name="connsiteY2" fmla="*/ 137201 h 183408"/>
                  <a:gd name="connsiteX3" fmla="*/ 85258 w 864059"/>
                  <a:gd name="connsiteY3" fmla="*/ 47025 h 183408"/>
                  <a:gd name="connsiteX4" fmla="*/ 43481 w 864059"/>
                  <a:gd name="connsiteY4" fmla="*/ 2956 h 183408"/>
                  <a:gd name="connsiteX5" fmla="*/ 686 w 864059"/>
                  <a:gd name="connsiteY5" fmla="*/ 2956 h 183408"/>
                  <a:gd name="connsiteX6" fmla="*/ 28707 w 864059"/>
                  <a:gd name="connsiteY6" fmla="*/ 155796 h 183408"/>
                  <a:gd name="connsiteX7" fmla="*/ 28707 w 864059"/>
                  <a:gd name="connsiteY7" fmla="*/ 28429 h 183408"/>
                  <a:gd name="connsiteX8" fmla="*/ 42972 w 864059"/>
                  <a:gd name="connsiteY8" fmla="*/ 28429 h 183408"/>
                  <a:gd name="connsiteX9" fmla="*/ 57237 w 864059"/>
                  <a:gd name="connsiteY9" fmla="*/ 45751 h 183408"/>
                  <a:gd name="connsiteX10" fmla="*/ 57237 w 864059"/>
                  <a:gd name="connsiteY10" fmla="*/ 138475 h 183408"/>
                  <a:gd name="connsiteX11" fmla="*/ 42972 w 864059"/>
                  <a:gd name="connsiteY11" fmla="*/ 155796 h 183408"/>
                  <a:gd name="connsiteX12" fmla="*/ 104108 w 864059"/>
                  <a:gd name="connsiteY12" fmla="*/ 181270 h 183408"/>
                  <a:gd name="connsiteX13" fmla="*/ 180528 w 864059"/>
                  <a:gd name="connsiteY13" fmla="*/ 181270 h 183408"/>
                  <a:gd name="connsiteX14" fmla="*/ 180528 w 864059"/>
                  <a:gd name="connsiteY14" fmla="*/ 155796 h 183408"/>
                  <a:gd name="connsiteX15" fmla="*/ 132129 w 864059"/>
                  <a:gd name="connsiteY15" fmla="*/ 155796 h 183408"/>
                  <a:gd name="connsiteX16" fmla="*/ 132129 w 864059"/>
                  <a:gd name="connsiteY16" fmla="*/ 101028 h 183408"/>
                  <a:gd name="connsiteX17" fmla="*/ 170594 w 864059"/>
                  <a:gd name="connsiteY17" fmla="*/ 101028 h 183408"/>
                  <a:gd name="connsiteX18" fmla="*/ 170594 w 864059"/>
                  <a:gd name="connsiteY18" fmla="*/ 75555 h 183408"/>
                  <a:gd name="connsiteX19" fmla="*/ 132129 w 864059"/>
                  <a:gd name="connsiteY19" fmla="*/ 75555 h 183408"/>
                  <a:gd name="connsiteX20" fmla="*/ 132129 w 864059"/>
                  <a:gd name="connsiteY20" fmla="*/ 28429 h 183408"/>
                  <a:gd name="connsiteX21" fmla="*/ 180528 w 864059"/>
                  <a:gd name="connsiteY21" fmla="*/ 28429 h 183408"/>
                  <a:gd name="connsiteX22" fmla="*/ 180528 w 864059"/>
                  <a:gd name="connsiteY22" fmla="*/ 2956 h 183408"/>
                  <a:gd name="connsiteX23" fmla="*/ 104108 w 864059"/>
                  <a:gd name="connsiteY23" fmla="*/ 2956 h 183408"/>
                  <a:gd name="connsiteX24" fmla="*/ 196577 w 864059"/>
                  <a:gd name="connsiteY24" fmla="*/ 181270 h 183408"/>
                  <a:gd name="connsiteX25" fmla="*/ 270705 w 864059"/>
                  <a:gd name="connsiteY25" fmla="*/ 181270 h 183408"/>
                  <a:gd name="connsiteX26" fmla="*/ 270705 w 864059"/>
                  <a:gd name="connsiteY26" fmla="*/ 155796 h 183408"/>
                  <a:gd name="connsiteX27" fmla="*/ 224598 w 864059"/>
                  <a:gd name="connsiteY27" fmla="*/ 155796 h 183408"/>
                  <a:gd name="connsiteX28" fmla="*/ 224598 w 864059"/>
                  <a:gd name="connsiteY28" fmla="*/ 2956 h 183408"/>
                  <a:gd name="connsiteX29" fmla="*/ 196577 w 864059"/>
                  <a:gd name="connsiteY29" fmla="*/ 2956 h 183408"/>
                  <a:gd name="connsiteX30" fmla="*/ 284205 w 864059"/>
                  <a:gd name="connsiteY30" fmla="*/ 181270 h 183408"/>
                  <a:gd name="connsiteX31" fmla="*/ 312227 w 864059"/>
                  <a:gd name="connsiteY31" fmla="*/ 181270 h 183408"/>
                  <a:gd name="connsiteX32" fmla="*/ 312227 w 864059"/>
                  <a:gd name="connsiteY32" fmla="*/ 2956 h 183408"/>
                  <a:gd name="connsiteX33" fmla="*/ 284205 w 864059"/>
                  <a:gd name="connsiteY33" fmla="*/ 2956 h 183408"/>
                  <a:gd name="connsiteX34" fmla="*/ 352730 w 864059"/>
                  <a:gd name="connsiteY34" fmla="*/ 181270 h 183408"/>
                  <a:gd name="connsiteX35" fmla="*/ 389921 w 864059"/>
                  <a:gd name="connsiteY35" fmla="*/ 181270 h 183408"/>
                  <a:gd name="connsiteX36" fmla="*/ 416923 w 864059"/>
                  <a:gd name="connsiteY36" fmla="*/ 2956 h 183408"/>
                  <a:gd name="connsiteX37" fmla="*/ 391194 w 864059"/>
                  <a:gd name="connsiteY37" fmla="*/ 2956 h 183408"/>
                  <a:gd name="connsiteX38" fmla="*/ 372853 w 864059"/>
                  <a:gd name="connsiteY38" fmla="*/ 141277 h 183408"/>
                  <a:gd name="connsiteX39" fmla="*/ 372344 w 864059"/>
                  <a:gd name="connsiteY39" fmla="*/ 141277 h 183408"/>
                  <a:gd name="connsiteX40" fmla="*/ 354003 w 864059"/>
                  <a:gd name="connsiteY40" fmla="*/ 2956 h 183408"/>
                  <a:gd name="connsiteX41" fmla="*/ 325728 w 864059"/>
                  <a:gd name="connsiteY41" fmla="*/ 2956 h 183408"/>
                  <a:gd name="connsiteX42" fmla="*/ 430424 w 864059"/>
                  <a:gd name="connsiteY42" fmla="*/ 181270 h 183408"/>
                  <a:gd name="connsiteX43" fmla="*/ 506845 w 864059"/>
                  <a:gd name="connsiteY43" fmla="*/ 181270 h 183408"/>
                  <a:gd name="connsiteX44" fmla="*/ 506845 w 864059"/>
                  <a:gd name="connsiteY44" fmla="*/ 155796 h 183408"/>
                  <a:gd name="connsiteX45" fmla="*/ 458443 w 864059"/>
                  <a:gd name="connsiteY45" fmla="*/ 155796 h 183408"/>
                  <a:gd name="connsiteX46" fmla="*/ 458443 w 864059"/>
                  <a:gd name="connsiteY46" fmla="*/ 101028 h 183408"/>
                  <a:gd name="connsiteX47" fmla="*/ 496911 w 864059"/>
                  <a:gd name="connsiteY47" fmla="*/ 101028 h 183408"/>
                  <a:gd name="connsiteX48" fmla="*/ 496911 w 864059"/>
                  <a:gd name="connsiteY48" fmla="*/ 75555 h 183408"/>
                  <a:gd name="connsiteX49" fmla="*/ 458443 w 864059"/>
                  <a:gd name="connsiteY49" fmla="*/ 75555 h 183408"/>
                  <a:gd name="connsiteX50" fmla="*/ 458443 w 864059"/>
                  <a:gd name="connsiteY50" fmla="*/ 28429 h 183408"/>
                  <a:gd name="connsiteX51" fmla="*/ 506845 w 864059"/>
                  <a:gd name="connsiteY51" fmla="*/ 28429 h 183408"/>
                  <a:gd name="connsiteX52" fmla="*/ 506845 w 864059"/>
                  <a:gd name="connsiteY52" fmla="*/ 2956 h 183408"/>
                  <a:gd name="connsiteX53" fmla="*/ 430424 w 864059"/>
                  <a:gd name="connsiteY53" fmla="*/ 2956 h 183408"/>
                  <a:gd name="connsiteX54" fmla="*/ 522894 w 864059"/>
                  <a:gd name="connsiteY54" fmla="*/ 181270 h 183408"/>
                  <a:gd name="connsiteX55" fmla="*/ 550914 w 864059"/>
                  <a:gd name="connsiteY55" fmla="*/ 181270 h 183408"/>
                  <a:gd name="connsiteX56" fmla="*/ 550914 w 864059"/>
                  <a:gd name="connsiteY56" fmla="*/ 104850 h 183408"/>
                  <a:gd name="connsiteX57" fmla="*/ 560593 w 864059"/>
                  <a:gd name="connsiteY57" fmla="*/ 104850 h 183408"/>
                  <a:gd name="connsiteX58" fmla="*/ 578169 w 864059"/>
                  <a:gd name="connsiteY58" fmla="*/ 126757 h 183408"/>
                  <a:gd name="connsiteX59" fmla="*/ 578169 w 864059"/>
                  <a:gd name="connsiteY59" fmla="*/ 159363 h 183408"/>
                  <a:gd name="connsiteX60" fmla="*/ 580716 w 864059"/>
                  <a:gd name="connsiteY60" fmla="*/ 181270 h 183408"/>
                  <a:gd name="connsiteX61" fmla="*/ 609249 w 864059"/>
                  <a:gd name="connsiteY61" fmla="*/ 181270 h 183408"/>
                  <a:gd name="connsiteX62" fmla="*/ 606189 w 864059"/>
                  <a:gd name="connsiteY62" fmla="*/ 159617 h 183408"/>
                  <a:gd name="connsiteX63" fmla="*/ 606189 w 864059"/>
                  <a:gd name="connsiteY63" fmla="*/ 128285 h 183408"/>
                  <a:gd name="connsiteX64" fmla="*/ 587594 w 864059"/>
                  <a:gd name="connsiteY64" fmla="*/ 90584 h 183408"/>
                  <a:gd name="connsiteX65" fmla="*/ 587594 w 864059"/>
                  <a:gd name="connsiteY65" fmla="*/ 90075 h 183408"/>
                  <a:gd name="connsiteX66" fmla="*/ 605935 w 864059"/>
                  <a:gd name="connsiteY66" fmla="*/ 54921 h 183408"/>
                  <a:gd name="connsiteX67" fmla="*/ 605935 w 864059"/>
                  <a:gd name="connsiteY67" fmla="*/ 43968 h 183408"/>
                  <a:gd name="connsiteX68" fmla="*/ 564416 w 864059"/>
                  <a:gd name="connsiteY68" fmla="*/ 2956 h 183408"/>
                  <a:gd name="connsiteX69" fmla="*/ 522894 w 864059"/>
                  <a:gd name="connsiteY69" fmla="*/ 2956 h 183408"/>
                  <a:gd name="connsiteX70" fmla="*/ 550914 w 864059"/>
                  <a:gd name="connsiteY70" fmla="*/ 79376 h 183408"/>
                  <a:gd name="connsiteX71" fmla="*/ 550914 w 864059"/>
                  <a:gd name="connsiteY71" fmla="*/ 28429 h 183408"/>
                  <a:gd name="connsiteX72" fmla="*/ 563648 w 864059"/>
                  <a:gd name="connsiteY72" fmla="*/ 28429 h 183408"/>
                  <a:gd name="connsiteX73" fmla="*/ 577915 w 864059"/>
                  <a:gd name="connsiteY73" fmla="*/ 46770 h 183408"/>
                  <a:gd name="connsiteX74" fmla="*/ 577915 w 864059"/>
                  <a:gd name="connsiteY74" fmla="*/ 60526 h 183408"/>
                  <a:gd name="connsiteX75" fmla="*/ 561102 w 864059"/>
                  <a:gd name="connsiteY75" fmla="*/ 79376 h 183408"/>
                  <a:gd name="connsiteX76" fmla="*/ 625552 w 864059"/>
                  <a:gd name="connsiteY76" fmla="*/ 181270 h 183408"/>
                  <a:gd name="connsiteX77" fmla="*/ 653572 w 864059"/>
                  <a:gd name="connsiteY77" fmla="*/ 181270 h 183408"/>
                  <a:gd name="connsiteX78" fmla="*/ 653572 w 864059"/>
                  <a:gd name="connsiteY78" fmla="*/ 2956 h 183408"/>
                  <a:gd name="connsiteX79" fmla="*/ 625552 w 864059"/>
                  <a:gd name="connsiteY79" fmla="*/ 2956 h 183408"/>
                  <a:gd name="connsiteX80" fmla="*/ 674459 w 864059"/>
                  <a:gd name="connsiteY80" fmla="*/ 181270 h 183408"/>
                  <a:gd name="connsiteX81" fmla="*/ 699423 w 864059"/>
                  <a:gd name="connsiteY81" fmla="*/ 181270 h 183408"/>
                  <a:gd name="connsiteX82" fmla="*/ 699423 w 864059"/>
                  <a:gd name="connsiteY82" fmla="*/ 51101 h 183408"/>
                  <a:gd name="connsiteX83" fmla="*/ 699932 w 864059"/>
                  <a:gd name="connsiteY83" fmla="*/ 51101 h 183408"/>
                  <a:gd name="connsiteX84" fmla="*/ 733558 w 864059"/>
                  <a:gd name="connsiteY84" fmla="*/ 181270 h 183408"/>
                  <a:gd name="connsiteX85" fmla="*/ 762341 w 864059"/>
                  <a:gd name="connsiteY85" fmla="*/ 181270 h 183408"/>
                  <a:gd name="connsiteX86" fmla="*/ 762341 w 864059"/>
                  <a:gd name="connsiteY86" fmla="*/ 2956 h 183408"/>
                  <a:gd name="connsiteX87" fmla="*/ 737381 w 864059"/>
                  <a:gd name="connsiteY87" fmla="*/ 2956 h 183408"/>
                  <a:gd name="connsiteX88" fmla="*/ 737381 w 864059"/>
                  <a:gd name="connsiteY88" fmla="*/ 109689 h 183408"/>
                  <a:gd name="connsiteX89" fmla="*/ 736868 w 864059"/>
                  <a:gd name="connsiteY89" fmla="*/ 109689 h 183408"/>
                  <a:gd name="connsiteX90" fmla="*/ 709612 w 864059"/>
                  <a:gd name="connsiteY90" fmla="*/ 2956 h 183408"/>
                  <a:gd name="connsiteX91" fmla="*/ 674459 w 864059"/>
                  <a:gd name="connsiteY91" fmla="*/ 2956 h 183408"/>
                  <a:gd name="connsiteX92" fmla="*/ 822968 w 864059"/>
                  <a:gd name="connsiteY92" fmla="*/ 183817 h 183408"/>
                  <a:gd name="connsiteX93" fmla="*/ 864745 w 864059"/>
                  <a:gd name="connsiteY93" fmla="*/ 138984 h 183408"/>
                  <a:gd name="connsiteX94" fmla="*/ 864745 w 864059"/>
                  <a:gd name="connsiteY94" fmla="*/ 80650 h 183408"/>
                  <a:gd name="connsiteX95" fmla="*/ 824246 w 864059"/>
                  <a:gd name="connsiteY95" fmla="*/ 80650 h 183408"/>
                  <a:gd name="connsiteX96" fmla="*/ 824246 w 864059"/>
                  <a:gd name="connsiteY96" fmla="*/ 106123 h 183408"/>
                  <a:gd name="connsiteX97" fmla="*/ 838253 w 864059"/>
                  <a:gd name="connsiteY97" fmla="*/ 106123 h 183408"/>
                  <a:gd name="connsiteX98" fmla="*/ 838253 w 864059"/>
                  <a:gd name="connsiteY98" fmla="*/ 141022 h 183408"/>
                  <a:gd name="connsiteX99" fmla="*/ 823736 w 864059"/>
                  <a:gd name="connsiteY99" fmla="*/ 158344 h 183408"/>
                  <a:gd name="connsiteX100" fmla="*/ 809215 w 864059"/>
                  <a:gd name="connsiteY100" fmla="*/ 141022 h 183408"/>
                  <a:gd name="connsiteX101" fmla="*/ 809215 w 864059"/>
                  <a:gd name="connsiteY101" fmla="*/ 43458 h 183408"/>
                  <a:gd name="connsiteX102" fmla="*/ 823736 w 864059"/>
                  <a:gd name="connsiteY102" fmla="*/ 25881 h 183408"/>
                  <a:gd name="connsiteX103" fmla="*/ 838253 w 864059"/>
                  <a:gd name="connsiteY103" fmla="*/ 43458 h 183408"/>
                  <a:gd name="connsiteX104" fmla="*/ 838253 w 864059"/>
                  <a:gd name="connsiteY104" fmla="*/ 60526 h 183408"/>
                  <a:gd name="connsiteX105" fmla="*/ 864745 w 864059"/>
                  <a:gd name="connsiteY105" fmla="*/ 60526 h 183408"/>
                  <a:gd name="connsiteX106" fmla="*/ 864745 w 864059"/>
                  <a:gd name="connsiteY106" fmla="*/ 45242 h 183408"/>
                  <a:gd name="connsiteX107" fmla="*/ 822968 w 864059"/>
                  <a:gd name="connsiteY107" fmla="*/ 408 h 183408"/>
                  <a:gd name="connsiteX108" fmla="*/ 781195 w 864059"/>
                  <a:gd name="connsiteY108" fmla="*/ 45242 h 183408"/>
                  <a:gd name="connsiteX109" fmla="*/ 781195 w 864059"/>
                  <a:gd name="connsiteY109" fmla="*/ 138984 h 183408"/>
                  <a:gd name="connsiteX110" fmla="*/ 822968 w 864059"/>
                  <a:gd name="connsiteY110" fmla="*/ 183817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864059" h="183408">
                    <a:moveTo>
                      <a:pt x="686" y="181270"/>
                    </a:moveTo>
                    <a:lnTo>
                      <a:pt x="43481" y="181270"/>
                    </a:lnTo>
                    <a:cubicBezTo>
                      <a:pt x="71502" y="181270"/>
                      <a:pt x="85258" y="165731"/>
                      <a:pt x="85258" y="137201"/>
                    </a:cubicBezTo>
                    <a:lnTo>
                      <a:pt x="85258" y="47025"/>
                    </a:lnTo>
                    <a:cubicBezTo>
                      <a:pt x="85258" y="18494"/>
                      <a:pt x="71502" y="2956"/>
                      <a:pt x="43481" y="2956"/>
                    </a:cubicBezTo>
                    <a:lnTo>
                      <a:pt x="686" y="2956"/>
                    </a:lnTo>
                    <a:close/>
                    <a:moveTo>
                      <a:pt x="28707" y="155796"/>
                    </a:moveTo>
                    <a:lnTo>
                      <a:pt x="28707" y="28429"/>
                    </a:lnTo>
                    <a:lnTo>
                      <a:pt x="42972" y="28429"/>
                    </a:lnTo>
                    <a:cubicBezTo>
                      <a:pt x="51887" y="28429"/>
                      <a:pt x="57237" y="33014"/>
                      <a:pt x="57237" y="45751"/>
                    </a:cubicBezTo>
                    <a:lnTo>
                      <a:pt x="57237" y="138475"/>
                    </a:lnTo>
                    <a:cubicBezTo>
                      <a:pt x="57237" y="151211"/>
                      <a:pt x="51887" y="155796"/>
                      <a:pt x="42972" y="155796"/>
                    </a:cubicBezTo>
                    <a:close/>
                    <a:moveTo>
                      <a:pt x="104108" y="181270"/>
                    </a:moveTo>
                    <a:lnTo>
                      <a:pt x="180528" y="181270"/>
                    </a:lnTo>
                    <a:lnTo>
                      <a:pt x="180528" y="155796"/>
                    </a:lnTo>
                    <a:lnTo>
                      <a:pt x="132129" y="155796"/>
                    </a:lnTo>
                    <a:lnTo>
                      <a:pt x="132129" y="101028"/>
                    </a:lnTo>
                    <a:lnTo>
                      <a:pt x="170594" y="101028"/>
                    </a:lnTo>
                    <a:lnTo>
                      <a:pt x="170594" y="75555"/>
                    </a:lnTo>
                    <a:lnTo>
                      <a:pt x="132129" y="75555"/>
                    </a:lnTo>
                    <a:lnTo>
                      <a:pt x="132129" y="28429"/>
                    </a:lnTo>
                    <a:lnTo>
                      <a:pt x="180528" y="28429"/>
                    </a:lnTo>
                    <a:lnTo>
                      <a:pt x="180528" y="2956"/>
                    </a:lnTo>
                    <a:lnTo>
                      <a:pt x="104108" y="2956"/>
                    </a:lnTo>
                    <a:close/>
                    <a:moveTo>
                      <a:pt x="196577" y="181270"/>
                    </a:moveTo>
                    <a:lnTo>
                      <a:pt x="270705" y="181270"/>
                    </a:lnTo>
                    <a:lnTo>
                      <a:pt x="270705" y="155796"/>
                    </a:lnTo>
                    <a:lnTo>
                      <a:pt x="224598" y="155796"/>
                    </a:lnTo>
                    <a:lnTo>
                      <a:pt x="224598" y="2956"/>
                    </a:lnTo>
                    <a:lnTo>
                      <a:pt x="196577" y="2956"/>
                    </a:lnTo>
                    <a:close/>
                    <a:moveTo>
                      <a:pt x="284205" y="181270"/>
                    </a:moveTo>
                    <a:lnTo>
                      <a:pt x="312227" y="181270"/>
                    </a:lnTo>
                    <a:lnTo>
                      <a:pt x="312227" y="2956"/>
                    </a:lnTo>
                    <a:lnTo>
                      <a:pt x="284205" y="2956"/>
                    </a:lnTo>
                    <a:close/>
                    <a:moveTo>
                      <a:pt x="352730" y="181270"/>
                    </a:moveTo>
                    <a:lnTo>
                      <a:pt x="389921" y="181270"/>
                    </a:lnTo>
                    <a:lnTo>
                      <a:pt x="416923" y="2956"/>
                    </a:lnTo>
                    <a:lnTo>
                      <a:pt x="391194" y="2956"/>
                    </a:lnTo>
                    <a:lnTo>
                      <a:pt x="372853" y="141277"/>
                    </a:lnTo>
                    <a:lnTo>
                      <a:pt x="372344" y="141277"/>
                    </a:lnTo>
                    <a:lnTo>
                      <a:pt x="354003" y="2956"/>
                    </a:lnTo>
                    <a:lnTo>
                      <a:pt x="325728" y="2956"/>
                    </a:lnTo>
                    <a:close/>
                    <a:moveTo>
                      <a:pt x="430424" y="181270"/>
                    </a:moveTo>
                    <a:lnTo>
                      <a:pt x="506845" y="181270"/>
                    </a:lnTo>
                    <a:lnTo>
                      <a:pt x="506845" y="155796"/>
                    </a:lnTo>
                    <a:lnTo>
                      <a:pt x="458443" y="155796"/>
                    </a:lnTo>
                    <a:lnTo>
                      <a:pt x="458443" y="101028"/>
                    </a:lnTo>
                    <a:lnTo>
                      <a:pt x="496911" y="101028"/>
                    </a:lnTo>
                    <a:lnTo>
                      <a:pt x="496911" y="75555"/>
                    </a:lnTo>
                    <a:lnTo>
                      <a:pt x="458443" y="75555"/>
                    </a:lnTo>
                    <a:lnTo>
                      <a:pt x="458443" y="28429"/>
                    </a:lnTo>
                    <a:lnTo>
                      <a:pt x="506845" y="28429"/>
                    </a:lnTo>
                    <a:lnTo>
                      <a:pt x="506845" y="2956"/>
                    </a:lnTo>
                    <a:lnTo>
                      <a:pt x="430424" y="2956"/>
                    </a:lnTo>
                    <a:close/>
                    <a:moveTo>
                      <a:pt x="522894" y="181270"/>
                    </a:moveTo>
                    <a:lnTo>
                      <a:pt x="550914" y="181270"/>
                    </a:lnTo>
                    <a:lnTo>
                      <a:pt x="550914" y="104850"/>
                    </a:lnTo>
                    <a:lnTo>
                      <a:pt x="560593" y="104850"/>
                    </a:lnTo>
                    <a:cubicBezTo>
                      <a:pt x="573332" y="104850"/>
                      <a:pt x="578169" y="110199"/>
                      <a:pt x="578169" y="126757"/>
                    </a:cubicBezTo>
                    <a:lnTo>
                      <a:pt x="578169" y="159363"/>
                    </a:lnTo>
                    <a:cubicBezTo>
                      <a:pt x="578169" y="173883"/>
                      <a:pt x="579188" y="176685"/>
                      <a:pt x="580716" y="181270"/>
                    </a:cubicBezTo>
                    <a:lnTo>
                      <a:pt x="609249" y="181270"/>
                    </a:lnTo>
                    <a:cubicBezTo>
                      <a:pt x="606444" y="174647"/>
                      <a:pt x="606189" y="168278"/>
                      <a:pt x="606189" y="159617"/>
                    </a:cubicBezTo>
                    <a:lnTo>
                      <a:pt x="606189" y="128285"/>
                    </a:lnTo>
                    <a:cubicBezTo>
                      <a:pt x="606189" y="108161"/>
                      <a:pt x="601606" y="94915"/>
                      <a:pt x="587594" y="90584"/>
                    </a:cubicBezTo>
                    <a:lnTo>
                      <a:pt x="587594" y="90075"/>
                    </a:lnTo>
                    <a:cubicBezTo>
                      <a:pt x="600079" y="84980"/>
                      <a:pt x="605935" y="73262"/>
                      <a:pt x="605935" y="54921"/>
                    </a:cubicBezTo>
                    <a:lnTo>
                      <a:pt x="605935" y="43968"/>
                    </a:lnTo>
                    <a:cubicBezTo>
                      <a:pt x="605935" y="16456"/>
                      <a:pt x="593455" y="2956"/>
                      <a:pt x="564416" y="2956"/>
                    </a:cubicBezTo>
                    <a:lnTo>
                      <a:pt x="522894" y="2956"/>
                    </a:lnTo>
                    <a:close/>
                    <a:moveTo>
                      <a:pt x="550914" y="79376"/>
                    </a:moveTo>
                    <a:lnTo>
                      <a:pt x="550914" y="28429"/>
                    </a:lnTo>
                    <a:lnTo>
                      <a:pt x="563648" y="28429"/>
                    </a:lnTo>
                    <a:cubicBezTo>
                      <a:pt x="573587" y="28429"/>
                      <a:pt x="577915" y="34033"/>
                      <a:pt x="577915" y="46770"/>
                    </a:cubicBezTo>
                    <a:lnTo>
                      <a:pt x="577915" y="60526"/>
                    </a:lnTo>
                    <a:cubicBezTo>
                      <a:pt x="577915" y="74791"/>
                      <a:pt x="571545" y="79376"/>
                      <a:pt x="561102" y="79376"/>
                    </a:cubicBezTo>
                    <a:close/>
                    <a:moveTo>
                      <a:pt x="625552" y="181270"/>
                    </a:moveTo>
                    <a:lnTo>
                      <a:pt x="653572" y="181270"/>
                    </a:lnTo>
                    <a:lnTo>
                      <a:pt x="653572" y="2956"/>
                    </a:lnTo>
                    <a:lnTo>
                      <a:pt x="625552" y="2956"/>
                    </a:lnTo>
                    <a:close/>
                    <a:moveTo>
                      <a:pt x="674459" y="181270"/>
                    </a:moveTo>
                    <a:lnTo>
                      <a:pt x="699423" y="181270"/>
                    </a:lnTo>
                    <a:lnTo>
                      <a:pt x="699423" y="51101"/>
                    </a:lnTo>
                    <a:lnTo>
                      <a:pt x="699932" y="51101"/>
                    </a:lnTo>
                    <a:lnTo>
                      <a:pt x="733558" y="181270"/>
                    </a:lnTo>
                    <a:lnTo>
                      <a:pt x="762341" y="181270"/>
                    </a:lnTo>
                    <a:lnTo>
                      <a:pt x="762341" y="2956"/>
                    </a:lnTo>
                    <a:lnTo>
                      <a:pt x="737381" y="2956"/>
                    </a:lnTo>
                    <a:lnTo>
                      <a:pt x="737381" y="109689"/>
                    </a:lnTo>
                    <a:lnTo>
                      <a:pt x="736868" y="109689"/>
                    </a:lnTo>
                    <a:lnTo>
                      <a:pt x="709612" y="2956"/>
                    </a:lnTo>
                    <a:lnTo>
                      <a:pt x="674459" y="2956"/>
                    </a:lnTo>
                    <a:close/>
                    <a:moveTo>
                      <a:pt x="822968" y="183817"/>
                    </a:moveTo>
                    <a:cubicBezTo>
                      <a:pt x="850483" y="183817"/>
                      <a:pt x="864745" y="167514"/>
                      <a:pt x="864745" y="138984"/>
                    </a:cubicBezTo>
                    <a:lnTo>
                      <a:pt x="864745" y="80650"/>
                    </a:lnTo>
                    <a:lnTo>
                      <a:pt x="824246" y="80650"/>
                    </a:lnTo>
                    <a:lnTo>
                      <a:pt x="824246" y="106123"/>
                    </a:lnTo>
                    <a:lnTo>
                      <a:pt x="838253" y="106123"/>
                    </a:lnTo>
                    <a:lnTo>
                      <a:pt x="838253" y="141022"/>
                    </a:lnTo>
                    <a:cubicBezTo>
                      <a:pt x="838253" y="153759"/>
                      <a:pt x="832652" y="158344"/>
                      <a:pt x="823736" y="158344"/>
                    </a:cubicBezTo>
                    <a:cubicBezTo>
                      <a:pt x="814821" y="158344"/>
                      <a:pt x="809215" y="153759"/>
                      <a:pt x="809215" y="141022"/>
                    </a:cubicBezTo>
                    <a:lnTo>
                      <a:pt x="809215" y="43458"/>
                    </a:lnTo>
                    <a:cubicBezTo>
                      <a:pt x="809215" y="30722"/>
                      <a:pt x="814821" y="25881"/>
                      <a:pt x="823736" y="25881"/>
                    </a:cubicBezTo>
                    <a:cubicBezTo>
                      <a:pt x="832652" y="25881"/>
                      <a:pt x="838253" y="30722"/>
                      <a:pt x="838253" y="43458"/>
                    </a:cubicBezTo>
                    <a:lnTo>
                      <a:pt x="838253" y="60526"/>
                    </a:lnTo>
                    <a:lnTo>
                      <a:pt x="864745" y="60526"/>
                    </a:lnTo>
                    <a:lnTo>
                      <a:pt x="864745" y="45242"/>
                    </a:lnTo>
                    <a:cubicBezTo>
                      <a:pt x="864745" y="16711"/>
                      <a:pt x="850483" y="408"/>
                      <a:pt x="822968" y="408"/>
                    </a:cubicBezTo>
                    <a:cubicBezTo>
                      <a:pt x="795458" y="408"/>
                      <a:pt x="781195" y="16711"/>
                      <a:pt x="781195" y="45242"/>
                    </a:cubicBezTo>
                    <a:lnTo>
                      <a:pt x="781195" y="138984"/>
                    </a:lnTo>
                    <a:cubicBezTo>
                      <a:pt x="781195" y="167514"/>
                      <a:pt x="795458" y="183817"/>
                      <a:pt x="822968" y="183817"/>
                    </a:cubicBezTo>
                    <a:close/>
                  </a:path>
                </a:pathLst>
              </a:custGeom>
              <a:solidFill>
                <a:srgbClr val="2E2D5F"/>
              </a:solidFill>
              <a:ln w="4465" cap="flat">
                <a:noFill/>
                <a:prstDash val="solid"/>
                <a:miter/>
              </a:ln>
            </p:spPr>
            <p:txBody>
              <a:bodyPr rtlCol="0" anchor="ctr"/>
              <a:lstStyle/>
              <a:p>
                <a:endParaRPr lang="en-GB"/>
              </a:p>
            </p:txBody>
          </p:sp>
          <p:sp>
            <p:nvSpPr>
              <p:cNvPr id="15" name="Freeform: Shape 14">
                <a:extLst>
                  <a:ext uri="{FF2B5EF4-FFF2-40B4-BE49-F238E27FC236}">
                    <a16:creationId xmlns:a16="http://schemas.microsoft.com/office/drawing/2014/main" id="{7BA34C95-F041-0129-82F0-5DE3C02E5106}"/>
                  </a:ext>
                </a:extLst>
              </p:cNvPr>
              <p:cNvSpPr/>
              <p:nvPr/>
            </p:nvSpPr>
            <p:spPr>
              <a:xfrm>
                <a:off x="9602578" y="5909891"/>
                <a:ext cx="96035" cy="178314"/>
              </a:xfrm>
              <a:custGeom>
                <a:avLst/>
                <a:gdLst>
                  <a:gd name="connsiteX0" fmla="*/ 932 w 96035"/>
                  <a:gd name="connsiteY0" fmla="*/ 178722 h 178314"/>
                  <a:gd name="connsiteX1" fmla="*/ 26915 w 96035"/>
                  <a:gd name="connsiteY1" fmla="*/ 178722 h 178314"/>
                  <a:gd name="connsiteX2" fmla="*/ 32010 w 96035"/>
                  <a:gd name="connsiteY2" fmla="*/ 143824 h 178314"/>
                  <a:gd name="connsiteX3" fmla="*/ 63851 w 96035"/>
                  <a:gd name="connsiteY3" fmla="*/ 143824 h 178314"/>
                  <a:gd name="connsiteX4" fmla="*/ 63851 w 96035"/>
                  <a:gd name="connsiteY4" fmla="*/ 143314 h 178314"/>
                  <a:gd name="connsiteX5" fmla="*/ 68946 w 96035"/>
                  <a:gd name="connsiteY5" fmla="*/ 178722 h 178314"/>
                  <a:gd name="connsiteX6" fmla="*/ 96967 w 96035"/>
                  <a:gd name="connsiteY6" fmla="*/ 178722 h 178314"/>
                  <a:gd name="connsiteX7" fmla="*/ 67927 w 96035"/>
                  <a:gd name="connsiteY7" fmla="*/ 408 h 178314"/>
                  <a:gd name="connsiteX8" fmla="*/ 29972 w 96035"/>
                  <a:gd name="connsiteY8" fmla="*/ 408 h 178314"/>
                  <a:gd name="connsiteX9" fmla="*/ 35321 w 96035"/>
                  <a:gd name="connsiteY9" fmla="*/ 119624 h 178314"/>
                  <a:gd name="connsiteX10" fmla="*/ 47549 w 96035"/>
                  <a:gd name="connsiteY10" fmla="*/ 31486 h 178314"/>
                  <a:gd name="connsiteX11" fmla="*/ 48058 w 96035"/>
                  <a:gd name="connsiteY11" fmla="*/ 31486 h 178314"/>
                  <a:gd name="connsiteX12" fmla="*/ 60540 w 96035"/>
                  <a:gd name="connsiteY12" fmla="*/ 119624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035" h="178314">
                    <a:moveTo>
                      <a:pt x="932" y="178722"/>
                    </a:moveTo>
                    <a:lnTo>
                      <a:pt x="26915" y="178722"/>
                    </a:lnTo>
                    <a:lnTo>
                      <a:pt x="32010" y="143824"/>
                    </a:lnTo>
                    <a:lnTo>
                      <a:pt x="63851" y="143824"/>
                    </a:lnTo>
                    <a:lnTo>
                      <a:pt x="63851" y="143314"/>
                    </a:lnTo>
                    <a:lnTo>
                      <a:pt x="68946" y="178722"/>
                    </a:lnTo>
                    <a:lnTo>
                      <a:pt x="96967" y="178722"/>
                    </a:lnTo>
                    <a:lnTo>
                      <a:pt x="67927" y="408"/>
                    </a:lnTo>
                    <a:lnTo>
                      <a:pt x="29972" y="408"/>
                    </a:lnTo>
                    <a:close/>
                    <a:moveTo>
                      <a:pt x="35321" y="119624"/>
                    </a:moveTo>
                    <a:lnTo>
                      <a:pt x="47549" y="31486"/>
                    </a:lnTo>
                    <a:lnTo>
                      <a:pt x="48058" y="31486"/>
                    </a:lnTo>
                    <a:lnTo>
                      <a:pt x="60540" y="119624"/>
                    </a:lnTo>
                    <a:close/>
                  </a:path>
                </a:pathLst>
              </a:custGeom>
              <a:solidFill>
                <a:srgbClr val="2E2D5F"/>
              </a:solidFill>
              <a:ln w="4465" cap="flat">
                <a:noFill/>
                <a:prstDash val="solid"/>
                <a:miter/>
              </a:ln>
            </p:spPr>
            <p:txBody>
              <a:bodyPr rtlCol="0" anchor="ctr"/>
              <a:lstStyle/>
              <a:p>
                <a:endParaRPr lang="en-GB"/>
              </a:p>
            </p:txBody>
          </p:sp>
          <p:sp>
            <p:nvSpPr>
              <p:cNvPr id="16" name="Freeform: Shape 15">
                <a:extLst>
                  <a:ext uri="{FF2B5EF4-FFF2-40B4-BE49-F238E27FC236}">
                    <a16:creationId xmlns:a16="http://schemas.microsoft.com/office/drawing/2014/main" id="{2D093EA2-DCC5-2E7C-B281-19D0F801DABB}"/>
                  </a:ext>
                </a:extLst>
              </p:cNvPr>
              <p:cNvSpPr/>
              <p:nvPr/>
            </p:nvSpPr>
            <p:spPr>
              <a:xfrm>
                <a:off x="9752869" y="5909891"/>
                <a:ext cx="838840" cy="178314"/>
              </a:xfrm>
              <a:custGeom>
                <a:avLst/>
                <a:gdLst>
                  <a:gd name="connsiteX0" fmla="*/ 1003 w 838840"/>
                  <a:gd name="connsiteY0" fmla="*/ 178722 h 178314"/>
                  <a:gd name="connsiteX1" fmla="*/ 29024 w 838840"/>
                  <a:gd name="connsiteY1" fmla="*/ 178722 h 178314"/>
                  <a:gd name="connsiteX2" fmla="*/ 29024 w 838840"/>
                  <a:gd name="connsiteY2" fmla="*/ 101028 h 178314"/>
                  <a:gd name="connsiteX3" fmla="*/ 65196 w 838840"/>
                  <a:gd name="connsiteY3" fmla="*/ 101028 h 178314"/>
                  <a:gd name="connsiteX4" fmla="*/ 65196 w 838840"/>
                  <a:gd name="connsiteY4" fmla="*/ 75555 h 178314"/>
                  <a:gd name="connsiteX5" fmla="*/ 29024 w 838840"/>
                  <a:gd name="connsiteY5" fmla="*/ 75555 h 178314"/>
                  <a:gd name="connsiteX6" fmla="*/ 29024 w 838840"/>
                  <a:gd name="connsiteY6" fmla="*/ 25881 h 178314"/>
                  <a:gd name="connsiteX7" fmla="*/ 75131 w 838840"/>
                  <a:gd name="connsiteY7" fmla="*/ 25881 h 178314"/>
                  <a:gd name="connsiteX8" fmla="*/ 75131 w 838840"/>
                  <a:gd name="connsiteY8" fmla="*/ 408 h 178314"/>
                  <a:gd name="connsiteX9" fmla="*/ 1003 w 838840"/>
                  <a:gd name="connsiteY9" fmla="*/ 408 h 178314"/>
                  <a:gd name="connsiteX10" fmla="*/ 88632 w 838840"/>
                  <a:gd name="connsiteY10" fmla="*/ 178722 h 178314"/>
                  <a:gd name="connsiteX11" fmla="*/ 165052 w 838840"/>
                  <a:gd name="connsiteY11" fmla="*/ 178722 h 178314"/>
                  <a:gd name="connsiteX12" fmla="*/ 165052 w 838840"/>
                  <a:gd name="connsiteY12" fmla="*/ 153249 h 178314"/>
                  <a:gd name="connsiteX13" fmla="*/ 116653 w 838840"/>
                  <a:gd name="connsiteY13" fmla="*/ 153249 h 178314"/>
                  <a:gd name="connsiteX14" fmla="*/ 116653 w 838840"/>
                  <a:gd name="connsiteY14" fmla="*/ 98481 h 178314"/>
                  <a:gd name="connsiteX15" fmla="*/ 155118 w 838840"/>
                  <a:gd name="connsiteY15" fmla="*/ 98481 h 178314"/>
                  <a:gd name="connsiteX16" fmla="*/ 155118 w 838840"/>
                  <a:gd name="connsiteY16" fmla="*/ 73008 h 178314"/>
                  <a:gd name="connsiteX17" fmla="*/ 116653 w 838840"/>
                  <a:gd name="connsiteY17" fmla="*/ 73008 h 178314"/>
                  <a:gd name="connsiteX18" fmla="*/ 116653 w 838840"/>
                  <a:gd name="connsiteY18" fmla="*/ 25881 h 178314"/>
                  <a:gd name="connsiteX19" fmla="*/ 165052 w 838840"/>
                  <a:gd name="connsiteY19" fmla="*/ 25881 h 178314"/>
                  <a:gd name="connsiteX20" fmla="*/ 165052 w 838840"/>
                  <a:gd name="connsiteY20" fmla="*/ 408 h 178314"/>
                  <a:gd name="connsiteX21" fmla="*/ 88632 w 838840"/>
                  <a:gd name="connsiteY21" fmla="*/ 408 h 178314"/>
                  <a:gd name="connsiteX22" fmla="*/ 181101 w 838840"/>
                  <a:gd name="connsiteY22" fmla="*/ 178722 h 178314"/>
                  <a:gd name="connsiteX23" fmla="*/ 223896 w 838840"/>
                  <a:gd name="connsiteY23" fmla="*/ 178722 h 178314"/>
                  <a:gd name="connsiteX24" fmla="*/ 265673 w 838840"/>
                  <a:gd name="connsiteY24" fmla="*/ 134653 h 178314"/>
                  <a:gd name="connsiteX25" fmla="*/ 265673 w 838840"/>
                  <a:gd name="connsiteY25" fmla="*/ 44477 h 178314"/>
                  <a:gd name="connsiteX26" fmla="*/ 223896 w 838840"/>
                  <a:gd name="connsiteY26" fmla="*/ 408 h 178314"/>
                  <a:gd name="connsiteX27" fmla="*/ 181101 w 838840"/>
                  <a:gd name="connsiteY27" fmla="*/ 408 h 178314"/>
                  <a:gd name="connsiteX28" fmla="*/ 209121 w 838840"/>
                  <a:gd name="connsiteY28" fmla="*/ 153249 h 178314"/>
                  <a:gd name="connsiteX29" fmla="*/ 209121 w 838840"/>
                  <a:gd name="connsiteY29" fmla="*/ 25881 h 178314"/>
                  <a:gd name="connsiteX30" fmla="*/ 223387 w 838840"/>
                  <a:gd name="connsiteY30" fmla="*/ 25881 h 178314"/>
                  <a:gd name="connsiteX31" fmla="*/ 237652 w 838840"/>
                  <a:gd name="connsiteY31" fmla="*/ 43203 h 178314"/>
                  <a:gd name="connsiteX32" fmla="*/ 237652 w 838840"/>
                  <a:gd name="connsiteY32" fmla="*/ 135927 h 178314"/>
                  <a:gd name="connsiteX33" fmla="*/ 223387 w 838840"/>
                  <a:gd name="connsiteY33" fmla="*/ 153249 h 178314"/>
                  <a:gd name="connsiteX34" fmla="*/ 284523 w 838840"/>
                  <a:gd name="connsiteY34" fmla="*/ 178722 h 178314"/>
                  <a:gd name="connsiteX35" fmla="*/ 360943 w 838840"/>
                  <a:gd name="connsiteY35" fmla="*/ 178722 h 178314"/>
                  <a:gd name="connsiteX36" fmla="*/ 360943 w 838840"/>
                  <a:gd name="connsiteY36" fmla="*/ 153249 h 178314"/>
                  <a:gd name="connsiteX37" fmla="*/ 312544 w 838840"/>
                  <a:gd name="connsiteY37" fmla="*/ 153249 h 178314"/>
                  <a:gd name="connsiteX38" fmla="*/ 312544 w 838840"/>
                  <a:gd name="connsiteY38" fmla="*/ 98481 h 178314"/>
                  <a:gd name="connsiteX39" fmla="*/ 351009 w 838840"/>
                  <a:gd name="connsiteY39" fmla="*/ 98481 h 178314"/>
                  <a:gd name="connsiteX40" fmla="*/ 351009 w 838840"/>
                  <a:gd name="connsiteY40" fmla="*/ 73008 h 178314"/>
                  <a:gd name="connsiteX41" fmla="*/ 312544 w 838840"/>
                  <a:gd name="connsiteY41" fmla="*/ 73008 h 178314"/>
                  <a:gd name="connsiteX42" fmla="*/ 312544 w 838840"/>
                  <a:gd name="connsiteY42" fmla="*/ 25881 h 178314"/>
                  <a:gd name="connsiteX43" fmla="*/ 360943 w 838840"/>
                  <a:gd name="connsiteY43" fmla="*/ 25881 h 178314"/>
                  <a:gd name="connsiteX44" fmla="*/ 360943 w 838840"/>
                  <a:gd name="connsiteY44" fmla="*/ 408 h 178314"/>
                  <a:gd name="connsiteX45" fmla="*/ 284523 w 838840"/>
                  <a:gd name="connsiteY45" fmla="*/ 408 h 178314"/>
                  <a:gd name="connsiteX46" fmla="*/ 376992 w 838840"/>
                  <a:gd name="connsiteY46" fmla="*/ 178722 h 178314"/>
                  <a:gd name="connsiteX47" fmla="*/ 405013 w 838840"/>
                  <a:gd name="connsiteY47" fmla="*/ 178722 h 178314"/>
                  <a:gd name="connsiteX48" fmla="*/ 405013 w 838840"/>
                  <a:gd name="connsiteY48" fmla="*/ 102302 h 178314"/>
                  <a:gd name="connsiteX49" fmla="*/ 414692 w 838840"/>
                  <a:gd name="connsiteY49" fmla="*/ 102302 h 178314"/>
                  <a:gd name="connsiteX50" fmla="*/ 432269 w 838840"/>
                  <a:gd name="connsiteY50" fmla="*/ 124209 h 178314"/>
                  <a:gd name="connsiteX51" fmla="*/ 432269 w 838840"/>
                  <a:gd name="connsiteY51" fmla="*/ 156815 h 178314"/>
                  <a:gd name="connsiteX52" fmla="*/ 434817 w 838840"/>
                  <a:gd name="connsiteY52" fmla="*/ 178722 h 178314"/>
                  <a:gd name="connsiteX53" fmla="*/ 463348 w 838840"/>
                  <a:gd name="connsiteY53" fmla="*/ 178722 h 178314"/>
                  <a:gd name="connsiteX54" fmla="*/ 460288 w 838840"/>
                  <a:gd name="connsiteY54" fmla="*/ 157070 h 178314"/>
                  <a:gd name="connsiteX55" fmla="*/ 460288 w 838840"/>
                  <a:gd name="connsiteY55" fmla="*/ 125738 h 178314"/>
                  <a:gd name="connsiteX56" fmla="*/ 441693 w 838840"/>
                  <a:gd name="connsiteY56" fmla="*/ 88037 h 178314"/>
                  <a:gd name="connsiteX57" fmla="*/ 441693 w 838840"/>
                  <a:gd name="connsiteY57" fmla="*/ 87528 h 178314"/>
                  <a:gd name="connsiteX58" fmla="*/ 460034 w 838840"/>
                  <a:gd name="connsiteY58" fmla="*/ 52374 h 178314"/>
                  <a:gd name="connsiteX59" fmla="*/ 460034 w 838840"/>
                  <a:gd name="connsiteY59" fmla="*/ 41420 h 178314"/>
                  <a:gd name="connsiteX60" fmla="*/ 418514 w 838840"/>
                  <a:gd name="connsiteY60" fmla="*/ 408 h 178314"/>
                  <a:gd name="connsiteX61" fmla="*/ 376992 w 838840"/>
                  <a:gd name="connsiteY61" fmla="*/ 408 h 178314"/>
                  <a:gd name="connsiteX62" fmla="*/ 405013 w 838840"/>
                  <a:gd name="connsiteY62" fmla="*/ 76828 h 178314"/>
                  <a:gd name="connsiteX63" fmla="*/ 405013 w 838840"/>
                  <a:gd name="connsiteY63" fmla="*/ 25881 h 178314"/>
                  <a:gd name="connsiteX64" fmla="*/ 417749 w 838840"/>
                  <a:gd name="connsiteY64" fmla="*/ 25881 h 178314"/>
                  <a:gd name="connsiteX65" fmla="*/ 432014 w 838840"/>
                  <a:gd name="connsiteY65" fmla="*/ 44223 h 178314"/>
                  <a:gd name="connsiteX66" fmla="*/ 432014 w 838840"/>
                  <a:gd name="connsiteY66" fmla="*/ 57978 h 178314"/>
                  <a:gd name="connsiteX67" fmla="*/ 415202 w 838840"/>
                  <a:gd name="connsiteY67" fmla="*/ 76828 h 178314"/>
                  <a:gd name="connsiteX68" fmla="*/ 472264 w 838840"/>
                  <a:gd name="connsiteY68" fmla="*/ 178722 h 178314"/>
                  <a:gd name="connsiteX69" fmla="*/ 498246 w 838840"/>
                  <a:gd name="connsiteY69" fmla="*/ 178722 h 178314"/>
                  <a:gd name="connsiteX70" fmla="*/ 503339 w 838840"/>
                  <a:gd name="connsiteY70" fmla="*/ 143824 h 178314"/>
                  <a:gd name="connsiteX71" fmla="*/ 535182 w 838840"/>
                  <a:gd name="connsiteY71" fmla="*/ 143824 h 178314"/>
                  <a:gd name="connsiteX72" fmla="*/ 535182 w 838840"/>
                  <a:gd name="connsiteY72" fmla="*/ 143314 h 178314"/>
                  <a:gd name="connsiteX73" fmla="*/ 540278 w 838840"/>
                  <a:gd name="connsiteY73" fmla="*/ 178722 h 178314"/>
                  <a:gd name="connsiteX74" fmla="*/ 568298 w 838840"/>
                  <a:gd name="connsiteY74" fmla="*/ 178722 h 178314"/>
                  <a:gd name="connsiteX75" fmla="*/ 539260 w 838840"/>
                  <a:gd name="connsiteY75" fmla="*/ 408 h 178314"/>
                  <a:gd name="connsiteX76" fmla="*/ 501302 w 838840"/>
                  <a:gd name="connsiteY76" fmla="*/ 408 h 178314"/>
                  <a:gd name="connsiteX77" fmla="*/ 506653 w 838840"/>
                  <a:gd name="connsiteY77" fmla="*/ 119624 h 178314"/>
                  <a:gd name="connsiteX78" fmla="*/ 518878 w 838840"/>
                  <a:gd name="connsiteY78" fmla="*/ 31486 h 178314"/>
                  <a:gd name="connsiteX79" fmla="*/ 519387 w 838840"/>
                  <a:gd name="connsiteY79" fmla="*/ 31486 h 178314"/>
                  <a:gd name="connsiteX80" fmla="*/ 531872 w 838840"/>
                  <a:gd name="connsiteY80" fmla="*/ 119624 h 178314"/>
                  <a:gd name="connsiteX81" fmla="*/ 591990 w 838840"/>
                  <a:gd name="connsiteY81" fmla="*/ 178722 h 178314"/>
                  <a:gd name="connsiteX82" fmla="*/ 620009 w 838840"/>
                  <a:gd name="connsiteY82" fmla="*/ 178722 h 178314"/>
                  <a:gd name="connsiteX83" fmla="*/ 620009 w 838840"/>
                  <a:gd name="connsiteY83" fmla="*/ 25881 h 178314"/>
                  <a:gd name="connsiteX84" fmla="*/ 649302 w 838840"/>
                  <a:gd name="connsiteY84" fmla="*/ 25881 h 178314"/>
                  <a:gd name="connsiteX85" fmla="*/ 649302 w 838840"/>
                  <a:gd name="connsiteY85" fmla="*/ 408 h 178314"/>
                  <a:gd name="connsiteX86" fmla="*/ 562692 w 838840"/>
                  <a:gd name="connsiteY86" fmla="*/ 408 h 178314"/>
                  <a:gd name="connsiteX87" fmla="*/ 562692 w 838840"/>
                  <a:gd name="connsiteY87" fmla="*/ 25881 h 178314"/>
                  <a:gd name="connsiteX88" fmla="*/ 591990 w 838840"/>
                  <a:gd name="connsiteY88" fmla="*/ 25881 h 178314"/>
                  <a:gd name="connsiteX89" fmla="*/ 662805 w 838840"/>
                  <a:gd name="connsiteY89" fmla="*/ 178722 h 178314"/>
                  <a:gd name="connsiteX90" fmla="*/ 739226 w 838840"/>
                  <a:gd name="connsiteY90" fmla="*/ 178722 h 178314"/>
                  <a:gd name="connsiteX91" fmla="*/ 739226 w 838840"/>
                  <a:gd name="connsiteY91" fmla="*/ 153249 h 178314"/>
                  <a:gd name="connsiteX92" fmla="*/ 690825 w 838840"/>
                  <a:gd name="connsiteY92" fmla="*/ 153249 h 178314"/>
                  <a:gd name="connsiteX93" fmla="*/ 690825 w 838840"/>
                  <a:gd name="connsiteY93" fmla="*/ 98481 h 178314"/>
                  <a:gd name="connsiteX94" fmla="*/ 729292 w 838840"/>
                  <a:gd name="connsiteY94" fmla="*/ 98481 h 178314"/>
                  <a:gd name="connsiteX95" fmla="*/ 729292 w 838840"/>
                  <a:gd name="connsiteY95" fmla="*/ 73008 h 178314"/>
                  <a:gd name="connsiteX96" fmla="*/ 690825 w 838840"/>
                  <a:gd name="connsiteY96" fmla="*/ 73008 h 178314"/>
                  <a:gd name="connsiteX97" fmla="*/ 690825 w 838840"/>
                  <a:gd name="connsiteY97" fmla="*/ 25881 h 178314"/>
                  <a:gd name="connsiteX98" fmla="*/ 739226 w 838840"/>
                  <a:gd name="connsiteY98" fmla="*/ 25881 h 178314"/>
                  <a:gd name="connsiteX99" fmla="*/ 739226 w 838840"/>
                  <a:gd name="connsiteY99" fmla="*/ 408 h 178314"/>
                  <a:gd name="connsiteX100" fmla="*/ 662805 w 838840"/>
                  <a:gd name="connsiteY100" fmla="*/ 408 h 178314"/>
                  <a:gd name="connsiteX101" fmla="*/ 755275 w 838840"/>
                  <a:gd name="connsiteY101" fmla="*/ 178722 h 178314"/>
                  <a:gd name="connsiteX102" fmla="*/ 798071 w 838840"/>
                  <a:gd name="connsiteY102" fmla="*/ 178722 h 178314"/>
                  <a:gd name="connsiteX103" fmla="*/ 839844 w 838840"/>
                  <a:gd name="connsiteY103" fmla="*/ 134653 h 178314"/>
                  <a:gd name="connsiteX104" fmla="*/ 839844 w 838840"/>
                  <a:gd name="connsiteY104" fmla="*/ 44477 h 178314"/>
                  <a:gd name="connsiteX105" fmla="*/ 798071 w 838840"/>
                  <a:gd name="connsiteY105" fmla="*/ 408 h 178314"/>
                  <a:gd name="connsiteX106" fmla="*/ 755275 w 838840"/>
                  <a:gd name="connsiteY106" fmla="*/ 408 h 178314"/>
                  <a:gd name="connsiteX107" fmla="*/ 783295 w 838840"/>
                  <a:gd name="connsiteY107" fmla="*/ 153249 h 178314"/>
                  <a:gd name="connsiteX108" fmla="*/ 783295 w 838840"/>
                  <a:gd name="connsiteY108" fmla="*/ 25881 h 178314"/>
                  <a:gd name="connsiteX109" fmla="*/ 797557 w 838840"/>
                  <a:gd name="connsiteY109" fmla="*/ 25881 h 178314"/>
                  <a:gd name="connsiteX110" fmla="*/ 811824 w 838840"/>
                  <a:gd name="connsiteY110" fmla="*/ 43203 h 178314"/>
                  <a:gd name="connsiteX111" fmla="*/ 811824 w 838840"/>
                  <a:gd name="connsiteY111" fmla="*/ 135927 h 178314"/>
                  <a:gd name="connsiteX112" fmla="*/ 797557 w 838840"/>
                  <a:gd name="connsiteY112" fmla="*/ 153249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838840" h="178314">
                    <a:moveTo>
                      <a:pt x="1003" y="178722"/>
                    </a:moveTo>
                    <a:lnTo>
                      <a:pt x="29024" y="178722"/>
                    </a:lnTo>
                    <a:lnTo>
                      <a:pt x="29024" y="101028"/>
                    </a:lnTo>
                    <a:lnTo>
                      <a:pt x="65196" y="101028"/>
                    </a:lnTo>
                    <a:lnTo>
                      <a:pt x="65196" y="75555"/>
                    </a:lnTo>
                    <a:lnTo>
                      <a:pt x="29024" y="75555"/>
                    </a:lnTo>
                    <a:lnTo>
                      <a:pt x="29024" y="25881"/>
                    </a:lnTo>
                    <a:lnTo>
                      <a:pt x="75131" y="25881"/>
                    </a:lnTo>
                    <a:lnTo>
                      <a:pt x="75131" y="408"/>
                    </a:lnTo>
                    <a:lnTo>
                      <a:pt x="1003" y="408"/>
                    </a:lnTo>
                    <a:close/>
                    <a:moveTo>
                      <a:pt x="88632" y="178722"/>
                    </a:moveTo>
                    <a:lnTo>
                      <a:pt x="165052" y="178722"/>
                    </a:lnTo>
                    <a:lnTo>
                      <a:pt x="165052" y="153249"/>
                    </a:lnTo>
                    <a:lnTo>
                      <a:pt x="116653" y="153249"/>
                    </a:lnTo>
                    <a:lnTo>
                      <a:pt x="116653" y="98481"/>
                    </a:lnTo>
                    <a:lnTo>
                      <a:pt x="155118" y="98481"/>
                    </a:lnTo>
                    <a:lnTo>
                      <a:pt x="155118" y="73008"/>
                    </a:lnTo>
                    <a:lnTo>
                      <a:pt x="116653" y="73008"/>
                    </a:lnTo>
                    <a:lnTo>
                      <a:pt x="116653" y="25881"/>
                    </a:lnTo>
                    <a:lnTo>
                      <a:pt x="165052" y="25881"/>
                    </a:lnTo>
                    <a:lnTo>
                      <a:pt x="165052" y="408"/>
                    </a:lnTo>
                    <a:lnTo>
                      <a:pt x="88632" y="408"/>
                    </a:lnTo>
                    <a:close/>
                    <a:moveTo>
                      <a:pt x="181101" y="178722"/>
                    </a:moveTo>
                    <a:lnTo>
                      <a:pt x="223896" y="178722"/>
                    </a:lnTo>
                    <a:cubicBezTo>
                      <a:pt x="251917" y="178722"/>
                      <a:pt x="265673" y="163184"/>
                      <a:pt x="265673" y="134653"/>
                    </a:cubicBezTo>
                    <a:lnTo>
                      <a:pt x="265673" y="44477"/>
                    </a:lnTo>
                    <a:cubicBezTo>
                      <a:pt x="265673" y="15947"/>
                      <a:pt x="251917" y="408"/>
                      <a:pt x="223896" y="408"/>
                    </a:cubicBezTo>
                    <a:lnTo>
                      <a:pt x="181101" y="408"/>
                    </a:lnTo>
                    <a:close/>
                    <a:moveTo>
                      <a:pt x="209121" y="153249"/>
                    </a:moveTo>
                    <a:lnTo>
                      <a:pt x="209121" y="25881"/>
                    </a:lnTo>
                    <a:lnTo>
                      <a:pt x="223387" y="25881"/>
                    </a:lnTo>
                    <a:cubicBezTo>
                      <a:pt x="232302" y="25881"/>
                      <a:pt x="237652" y="30467"/>
                      <a:pt x="237652" y="43203"/>
                    </a:cubicBezTo>
                    <a:lnTo>
                      <a:pt x="237652" y="135927"/>
                    </a:lnTo>
                    <a:cubicBezTo>
                      <a:pt x="237652" y="148664"/>
                      <a:pt x="232302" y="153249"/>
                      <a:pt x="223387" y="153249"/>
                    </a:cubicBezTo>
                    <a:close/>
                    <a:moveTo>
                      <a:pt x="284523" y="178722"/>
                    </a:moveTo>
                    <a:lnTo>
                      <a:pt x="360943" y="178722"/>
                    </a:lnTo>
                    <a:lnTo>
                      <a:pt x="360943" y="153249"/>
                    </a:lnTo>
                    <a:lnTo>
                      <a:pt x="312544" y="153249"/>
                    </a:lnTo>
                    <a:lnTo>
                      <a:pt x="312544" y="98481"/>
                    </a:lnTo>
                    <a:lnTo>
                      <a:pt x="351009" y="98481"/>
                    </a:lnTo>
                    <a:lnTo>
                      <a:pt x="351009" y="73008"/>
                    </a:lnTo>
                    <a:lnTo>
                      <a:pt x="312544" y="73008"/>
                    </a:lnTo>
                    <a:lnTo>
                      <a:pt x="312544" y="25881"/>
                    </a:lnTo>
                    <a:lnTo>
                      <a:pt x="360943" y="25881"/>
                    </a:lnTo>
                    <a:lnTo>
                      <a:pt x="360943" y="408"/>
                    </a:lnTo>
                    <a:lnTo>
                      <a:pt x="284523" y="408"/>
                    </a:lnTo>
                    <a:close/>
                    <a:moveTo>
                      <a:pt x="376992" y="178722"/>
                    </a:moveTo>
                    <a:lnTo>
                      <a:pt x="405013" y="178722"/>
                    </a:lnTo>
                    <a:lnTo>
                      <a:pt x="405013" y="102302"/>
                    </a:lnTo>
                    <a:lnTo>
                      <a:pt x="414692" y="102302"/>
                    </a:lnTo>
                    <a:cubicBezTo>
                      <a:pt x="427429" y="102302"/>
                      <a:pt x="432269" y="107651"/>
                      <a:pt x="432269" y="124209"/>
                    </a:cubicBezTo>
                    <a:lnTo>
                      <a:pt x="432269" y="156815"/>
                    </a:lnTo>
                    <a:cubicBezTo>
                      <a:pt x="432269" y="171335"/>
                      <a:pt x="433288" y="174137"/>
                      <a:pt x="434817" y="178722"/>
                    </a:cubicBezTo>
                    <a:lnTo>
                      <a:pt x="463348" y="178722"/>
                    </a:lnTo>
                    <a:cubicBezTo>
                      <a:pt x="460543" y="172100"/>
                      <a:pt x="460288" y="165731"/>
                      <a:pt x="460288" y="157070"/>
                    </a:cubicBezTo>
                    <a:lnTo>
                      <a:pt x="460288" y="125738"/>
                    </a:lnTo>
                    <a:cubicBezTo>
                      <a:pt x="460288" y="105614"/>
                      <a:pt x="455705" y="92367"/>
                      <a:pt x="441693" y="88037"/>
                    </a:cubicBezTo>
                    <a:lnTo>
                      <a:pt x="441693" y="87528"/>
                    </a:lnTo>
                    <a:cubicBezTo>
                      <a:pt x="454178" y="82433"/>
                      <a:pt x="460034" y="70715"/>
                      <a:pt x="460034" y="52374"/>
                    </a:cubicBezTo>
                    <a:lnTo>
                      <a:pt x="460034" y="41420"/>
                    </a:lnTo>
                    <a:cubicBezTo>
                      <a:pt x="460034" y="13909"/>
                      <a:pt x="447554" y="408"/>
                      <a:pt x="418514" y="408"/>
                    </a:cubicBezTo>
                    <a:lnTo>
                      <a:pt x="376992" y="408"/>
                    </a:lnTo>
                    <a:close/>
                    <a:moveTo>
                      <a:pt x="405013" y="76828"/>
                    </a:moveTo>
                    <a:lnTo>
                      <a:pt x="405013" y="25881"/>
                    </a:lnTo>
                    <a:lnTo>
                      <a:pt x="417749" y="25881"/>
                    </a:lnTo>
                    <a:cubicBezTo>
                      <a:pt x="427684" y="25881"/>
                      <a:pt x="432014" y="31486"/>
                      <a:pt x="432014" y="44223"/>
                    </a:cubicBezTo>
                    <a:lnTo>
                      <a:pt x="432014" y="57978"/>
                    </a:lnTo>
                    <a:cubicBezTo>
                      <a:pt x="432014" y="72243"/>
                      <a:pt x="425646" y="76828"/>
                      <a:pt x="415202" y="76828"/>
                    </a:cubicBezTo>
                    <a:close/>
                    <a:moveTo>
                      <a:pt x="472264" y="178722"/>
                    </a:moveTo>
                    <a:lnTo>
                      <a:pt x="498246" y="178722"/>
                    </a:lnTo>
                    <a:lnTo>
                      <a:pt x="503339" y="143824"/>
                    </a:lnTo>
                    <a:lnTo>
                      <a:pt x="535182" y="143824"/>
                    </a:lnTo>
                    <a:lnTo>
                      <a:pt x="535182" y="143314"/>
                    </a:lnTo>
                    <a:lnTo>
                      <a:pt x="540278" y="178722"/>
                    </a:lnTo>
                    <a:lnTo>
                      <a:pt x="568298" y="178722"/>
                    </a:lnTo>
                    <a:lnTo>
                      <a:pt x="539260" y="408"/>
                    </a:lnTo>
                    <a:lnTo>
                      <a:pt x="501302" y="408"/>
                    </a:lnTo>
                    <a:close/>
                    <a:moveTo>
                      <a:pt x="506653" y="119624"/>
                    </a:moveTo>
                    <a:lnTo>
                      <a:pt x="518878" y="31486"/>
                    </a:lnTo>
                    <a:lnTo>
                      <a:pt x="519387" y="31486"/>
                    </a:lnTo>
                    <a:lnTo>
                      <a:pt x="531872" y="119624"/>
                    </a:lnTo>
                    <a:close/>
                    <a:moveTo>
                      <a:pt x="591990" y="178722"/>
                    </a:moveTo>
                    <a:lnTo>
                      <a:pt x="620009" y="178722"/>
                    </a:lnTo>
                    <a:lnTo>
                      <a:pt x="620009" y="25881"/>
                    </a:lnTo>
                    <a:lnTo>
                      <a:pt x="649302" y="25881"/>
                    </a:lnTo>
                    <a:lnTo>
                      <a:pt x="649302" y="408"/>
                    </a:lnTo>
                    <a:lnTo>
                      <a:pt x="562692" y="408"/>
                    </a:lnTo>
                    <a:lnTo>
                      <a:pt x="562692" y="25881"/>
                    </a:lnTo>
                    <a:lnTo>
                      <a:pt x="591990" y="25881"/>
                    </a:lnTo>
                    <a:close/>
                    <a:moveTo>
                      <a:pt x="662805" y="178722"/>
                    </a:moveTo>
                    <a:lnTo>
                      <a:pt x="739226" y="178722"/>
                    </a:lnTo>
                    <a:lnTo>
                      <a:pt x="739226" y="153249"/>
                    </a:lnTo>
                    <a:lnTo>
                      <a:pt x="690825" y="153249"/>
                    </a:lnTo>
                    <a:lnTo>
                      <a:pt x="690825" y="98481"/>
                    </a:lnTo>
                    <a:lnTo>
                      <a:pt x="729292" y="98481"/>
                    </a:lnTo>
                    <a:lnTo>
                      <a:pt x="729292" y="73008"/>
                    </a:lnTo>
                    <a:lnTo>
                      <a:pt x="690825" y="73008"/>
                    </a:lnTo>
                    <a:lnTo>
                      <a:pt x="690825" y="25881"/>
                    </a:lnTo>
                    <a:lnTo>
                      <a:pt x="739226" y="25881"/>
                    </a:lnTo>
                    <a:lnTo>
                      <a:pt x="739226" y="408"/>
                    </a:lnTo>
                    <a:lnTo>
                      <a:pt x="662805" y="408"/>
                    </a:lnTo>
                    <a:close/>
                    <a:moveTo>
                      <a:pt x="755275" y="178722"/>
                    </a:moveTo>
                    <a:lnTo>
                      <a:pt x="798071" y="178722"/>
                    </a:lnTo>
                    <a:cubicBezTo>
                      <a:pt x="826091" y="178722"/>
                      <a:pt x="839844" y="163184"/>
                      <a:pt x="839844" y="134653"/>
                    </a:cubicBezTo>
                    <a:lnTo>
                      <a:pt x="839844" y="44477"/>
                    </a:lnTo>
                    <a:cubicBezTo>
                      <a:pt x="839844" y="15947"/>
                      <a:pt x="826091" y="408"/>
                      <a:pt x="798071" y="408"/>
                    </a:cubicBezTo>
                    <a:lnTo>
                      <a:pt x="755275" y="408"/>
                    </a:lnTo>
                    <a:close/>
                    <a:moveTo>
                      <a:pt x="783295" y="153249"/>
                    </a:moveTo>
                    <a:lnTo>
                      <a:pt x="783295" y="25881"/>
                    </a:lnTo>
                    <a:lnTo>
                      <a:pt x="797557" y="25881"/>
                    </a:lnTo>
                    <a:cubicBezTo>
                      <a:pt x="806477" y="25881"/>
                      <a:pt x="811824" y="30467"/>
                      <a:pt x="811824" y="43203"/>
                    </a:cubicBezTo>
                    <a:lnTo>
                      <a:pt x="811824" y="135927"/>
                    </a:lnTo>
                    <a:cubicBezTo>
                      <a:pt x="811824" y="148664"/>
                      <a:pt x="806477" y="153249"/>
                      <a:pt x="797557" y="153249"/>
                    </a:cubicBezTo>
                    <a:close/>
                  </a:path>
                </a:pathLst>
              </a:custGeom>
              <a:solidFill>
                <a:srgbClr val="2E2D5F"/>
              </a:solidFill>
              <a:ln w="4465" cap="flat">
                <a:noFill/>
                <a:prstDash val="solid"/>
                <a:miter/>
              </a:ln>
            </p:spPr>
            <p:txBody>
              <a:bodyPr rtlCol="0" anchor="ctr"/>
              <a:lstStyle/>
              <a:p>
                <a:endParaRPr lang="en-GB"/>
              </a:p>
            </p:txBody>
          </p:sp>
          <p:sp>
            <p:nvSpPr>
              <p:cNvPr id="17" name="Freeform: Shape 16">
                <a:extLst>
                  <a:ext uri="{FF2B5EF4-FFF2-40B4-BE49-F238E27FC236}">
                    <a16:creationId xmlns:a16="http://schemas.microsoft.com/office/drawing/2014/main" id="{6B377903-343A-9BC1-2C16-5FA2C75E926C}"/>
                  </a:ext>
                </a:extLst>
              </p:cNvPr>
              <p:cNvSpPr/>
              <p:nvPr/>
            </p:nvSpPr>
            <p:spPr>
              <a:xfrm>
                <a:off x="9103551" y="6221623"/>
                <a:ext cx="182135" cy="183408"/>
              </a:xfrm>
              <a:custGeom>
                <a:avLst/>
                <a:gdLst>
                  <a:gd name="connsiteX0" fmla="*/ 30081 w 182135"/>
                  <a:gd name="connsiteY0" fmla="*/ 181364 h 183408"/>
                  <a:gd name="connsiteX1" fmla="*/ 58102 w 182135"/>
                  <a:gd name="connsiteY1" fmla="*/ 181364 h 183408"/>
                  <a:gd name="connsiteX2" fmla="*/ 58102 w 182135"/>
                  <a:gd name="connsiteY2" fmla="*/ 28523 h 183408"/>
                  <a:gd name="connsiteX3" fmla="*/ 87396 w 182135"/>
                  <a:gd name="connsiteY3" fmla="*/ 28523 h 183408"/>
                  <a:gd name="connsiteX4" fmla="*/ 87396 w 182135"/>
                  <a:gd name="connsiteY4" fmla="*/ 3049 h 183408"/>
                  <a:gd name="connsiteX5" fmla="*/ 786 w 182135"/>
                  <a:gd name="connsiteY5" fmla="*/ 3049 h 183408"/>
                  <a:gd name="connsiteX6" fmla="*/ 786 w 182135"/>
                  <a:gd name="connsiteY6" fmla="*/ 28523 h 183408"/>
                  <a:gd name="connsiteX7" fmla="*/ 30081 w 182135"/>
                  <a:gd name="connsiteY7" fmla="*/ 28523 h 183408"/>
                  <a:gd name="connsiteX8" fmla="*/ 140381 w 182135"/>
                  <a:gd name="connsiteY8" fmla="*/ 183911 h 183408"/>
                  <a:gd name="connsiteX9" fmla="*/ 182922 w 182135"/>
                  <a:gd name="connsiteY9" fmla="*/ 139078 h 183408"/>
                  <a:gd name="connsiteX10" fmla="*/ 182922 w 182135"/>
                  <a:gd name="connsiteY10" fmla="*/ 45335 h 183408"/>
                  <a:gd name="connsiteX11" fmla="*/ 140381 w 182135"/>
                  <a:gd name="connsiteY11" fmla="*/ 502 h 183408"/>
                  <a:gd name="connsiteX12" fmla="*/ 97840 w 182135"/>
                  <a:gd name="connsiteY12" fmla="*/ 45335 h 183408"/>
                  <a:gd name="connsiteX13" fmla="*/ 97840 w 182135"/>
                  <a:gd name="connsiteY13" fmla="*/ 139078 h 183408"/>
                  <a:gd name="connsiteX14" fmla="*/ 140381 w 182135"/>
                  <a:gd name="connsiteY14" fmla="*/ 183911 h 183408"/>
                  <a:gd name="connsiteX15" fmla="*/ 140381 w 182135"/>
                  <a:gd name="connsiteY15" fmla="*/ 158438 h 183408"/>
                  <a:gd name="connsiteX16" fmla="*/ 125861 w 182135"/>
                  <a:gd name="connsiteY16" fmla="*/ 140861 h 183408"/>
                  <a:gd name="connsiteX17" fmla="*/ 125861 w 182135"/>
                  <a:gd name="connsiteY17" fmla="*/ 43552 h 183408"/>
                  <a:gd name="connsiteX18" fmla="*/ 140381 w 182135"/>
                  <a:gd name="connsiteY18" fmla="*/ 25975 h 183408"/>
                  <a:gd name="connsiteX19" fmla="*/ 154901 w 182135"/>
                  <a:gd name="connsiteY19" fmla="*/ 43552 h 183408"/>
                  <a:gd name="connsiteX20" fmla="*/ 154901 w 182135"/>
                  <a:gd name="connsiteY20" fmla="*/ 140861 h 183408"/>
                  <a:gd name="connsiteX21" fmla="*/ 140381 w 182135"/>
                  <a:gd name="connsiteY21" fmla="*/ 158438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2135" h="183408">
                    <a:moveTo>
                      <a:pt x="30081" y="181364"/>
                    </a:moveTo>
                    <a:lnTo>
                      <a:pt x="58102" y="181364"/>
                    </a:lnTo>
                    <a:lnTo>
                      <a:pt x="58102" y="28523"/>
                    </a:lnTo>
                    <a:lnTo>
                      <a:pt x="87396" y="28523"/>
                    </a:lnTo>
                    <a:lnTo>
                      <a:pt x="87396" y="3049"/>
                    </a:lnTo>
                    <a:lnTo>
                      <a:pt x="786" y="3049"/>
                    </a:lnTo>
                    <a:lnTo>
                      <a:pt x="786" y="28523"/>
                    </a:lnTo>
                    <a:lnTo>
                      <a:pt x="30081" y="28523"/>
                    </a:lnTo>
                    <a:close/>
                    <a:moveTo>
                      <a:pt x="140381" y="183911"/>
                    </a:moveTo>
                    <a:cubicBezTo>
                      <a:pt x="167892" y="183911"/>
                      <a:pt x="182922" y="167608"/>
                      <a:pt x="182922" y="139078"/>
                    </a:cubicBezTo>
                    <a:lnTo>
                      <a:pt x="182922" y="45335"/>
                    </a:lnTo>
                    <a:cubicBezTo>
                      <a:pt x="182922" y="16805"/>
                      <a:pt x="167892" y="502"/>
                      <a:pt x="140381" y="502"/>
                    </a:cubicBezTo>
                    <a:cubicBezTo>
                      <a:pt x="112869" y="502"/>
                      <a:pt x="97840" y="16805"/>
                      <a:pt x="97840" y="45335"/>
                    </a:cubicBezTo>
                    <a:lnTo>
                      <a:pt x="97840" y="139078"/>
                    </a:lnTo>
                    <a:cubicBezTo>
                      <a:pt x="97840" y="167608"/>
                      <a:pt x="112869" y="183911"/>
                      <a:pt x="140381" y="183911"/>
                    </a:cubicBezTo>
                    <a:close/>
                    <a:moveTo>
                      <a:pt x="140381" y="158438"/>
                    </a:moveTo>
                    <a:cubicBezTo>
                      <a:pt x="131465" y="158438"/>
                      <a:pt x="125861" y="153598"/>
                      <a:pt x="125861" y="140861"/>
                    </a:cubicBezTo>
                    <a:lnTo>
                      <a:pt x="125861" y="43552"/>
                    </a:lnTo>
                    <a:cubicBezTo>
                      <a:pt x="125861" y="30815"/>
                      <a:pt x="131465" y="25975"/>
                      <a:pt x="140381" y="25975"/>
                    </a:cubicBezTo>
                    <a:cubicBezTo>
                      <a:pt x="149297" y="25975"/>
                      <a:pt x="154901" y="30815"/>
                      <a:pt x="154901" y="43552"/>
                    </a:cubicBezTo>
                    <a:lnTo>
                      <a:pt x="154901" y="140861"/>
                    </a:lnTo>
                    <a:cubicBezTo>
                      <a:pt x="154901" y="153598"/>
                      <a:pt x="149297" y="158438"/>
                      <a:pt x="140381" y="158438"/>
                    </a:cubicBezTo>
                    <a:close/>
                  </a:path>
                </a:pathLst>
              </a:custGeom>
              <a:solidFill>
                <a:srgbClr val="2E2D5F"/>
              </a:solidFill>
              <a:ln w="4465" cap="flat">
                <a:noFill/>
                <a:prstDash val="solid"/>
                <a:miter/>
              </a:ln>
            </p:spPr>
            <p:txBody>
              <a:bodyPr rtlCol="0" anchor="ctr"/>
              <a:lstStyle/>
              <a:p>
                <a:endParaRPr lang="en-GB"/>
              </a:p>
            </p:txBody>
          </p:sp>
          <p:sp>
            <p:nvSpPr>
              <p:cNvPr id="18" name="Freeform: Shape 17">
                <a:extLst>
                  <a:ext uri="{FF2B5EF4-FFF2-40B4-BE49-F238E27FC236}">
                    <a16:creationId xmlns:a16="http://schemas.microsoft.com/office/drawing/2014/main" id="{E62F6DBB-3C7F-658A-9E36-952947486BDD}"/>
                  </a:ext>
                </a:extLst>
              </p:cNvPr>
              <p:cNvSpPr/>
              <p:nvPr/>
            </p:nvSpPr>
            <p:spPr>
              <a:xfrm>
                <a:off x="9345294" y="6224170"/>
                <a:ext cx="570350" cy="178314"/>
              </a:xfrm>
              <a:custGeom>
                <a:avLst/>
                <a:gdLst>
                  <a:gd name="connsiteX0" fmla="*/ 871 w 570350"/>
                  <a:gd name="connsiteY0" fmla="*/ 178816 h 178314"/>
                  <a:gd name="connsiteX1" fmla="*/ 77292 w 570350"/>
                  <a:gd name="connsiteY1" fmla="*/ 178816 h 178314"/>
                  <a:gd name="connsiteX2" fmla="*/ 77292 w 570350"/>
                  <a:gd name="connsiteY2" fmla="*/ 153343 h 178314"/>
                  <a:gd name="connsiteX3" fmla="*/ 28892 w 570350"/>
                  <a:gd name="connsiteY3" fmla="*/ 153343 h 178314"/>
                  <a:gd name="connsiteX4" fmla="*/ 28892 w 570350"/>
                  <a:gd name="connsiteY4" fmla="*/ 98575 h 178314"/>
                  <a:gd name="connsiteX5" fmla="*/ 67357 w 570350"/>
                  <a:gd name="connsiteY5" fmla="*/ 98575 h 178314"/>
                  <a:gd name="connsiteX6" fmla="*/ 67357 w 570350"/>
                  <a:gd name="connsiteY6" fmla="*/ 73101 h 178314"/>
                  <a:gd name="connsiteX7" fmla="*/ 28892 w 570350"/>
                  <a:gd name="connsiteY7" fmla="*/ 73101 h 178314"/>
                  <a:gd name="connsiteX8" fmla="*/ 28892 w 570350"/>
                  <a:gd name="connsiteY8" fmla="*/ 25975 h 178314"/>
                  <a:gd name="connsiteX9" fmla="*/ 77292 w 570350"/>
                  <a:gd name="connsiteY9" fmla="*/ 25975 h 178314"/>
                  <a:gd name="connsiteX10" fmla="*/ 77292 w 570350"/>
                  <a:gd name="connsiteY10" fmla="*/ 502 h 178314"/>
                  <a:gd name="connsiteX11" fmla="*/ 871 w 570350"/>
                  <a:gd name="connsiteY11" fmla="*/ 502 h 178314"/>
                  <a:gd name="connsiteX12" fmla="*/ 93340 w 570350"/>
                  <a:gd name="connsiteY12" fmla="*/ 178816 h 178314"/>
                  <a:gd name="connsiteX13" fmla="*/ 118304 w 570350"/>
                  <a:gd name="connsiteY13" fmla="*/ 178816 h 178314"/>
                  <a:gd name="connsiteX14" fmla="*/ 118304 w 570350"/>
                  <a:gd name="connsiteY14" fmla="*/ 48647 h 178314"/>
                  <a:gd name="connsiteX15" fmla="*/ 118814 w 570350"/>
                  <a:gd name="connsiteY15" fmla="*/ 48647 h 178314"/>
                  <a:gd name="connsiteX16" fmla="*/ 152439 w 570350"/>
                  <a:gd name="connsiteY16" fmla="*/ 178816 h 178314"/>
                  <a:gd name="connsiteX17" fmla="*/ 181224 w 570350"/>
                  <a:gd name="connsiteY17" fmla="*/ 178816 h 178314"/>
                  <a:gd name="connsiteX18" fmla="*/ 181224 w 570350"/>
                  <a:gd name="connsiteY18" fmla="*/ 502 h 178314"/>
                  <a:gd name="connsiteX19" fmla="*/ 156260 w 570350"/>
                  <a:gd name="connsiteY19" fmla="*/ 502 h 178314"/>
                  <a:gd name="connsiteX20" fmla="*/ 156260 w 570350"/>
                  <a:gd name="connsiteY20" fmla="*/ 107236 h 178314"/>
                  <a:gd name="connsiteX21" fmla="*/ 155750 w 570350"/>
                  <a:gd name="connsiteY21" fmla="*/ 107236 h 178314"/>
                  <a:gd name="connsiteX22" fmla="*/ 128493 w 570350"/>
                  <a:gd name="connsiteY22" fmla="*/ 502 h 178314"/>
                  <a:gd name="connsiteX23" fmla="*/ 93340 w 570350"/>
                  <a:gd name="connsiteY23" fmla="*/ 502 h 178314"/>
                  <a:gd name="connsiteX24" fmla="*/ 194725 w 570350"/>
                  <a:gd name="connsiteY24" fmla="*/ 178816 h 178314"/>
                  <a:gd name="connsiteX25" fmla="*/ 220708 w 570350"/>
                  <a:gd name="connsiteY25" fmla="*/ 178816 h 178314"/>
                  <a:gd name="connsiteX26" fmla="*/ 225802 w 570350"/>
                  <a:gd name="connsiteY26" fmla="*/ 143918 h 178314"/>
                  <a:gd name="connsiteX27" fmla="*/ 257644 w 570350"/>
                  <a:gd name="connsiteY27" fmla="*/ 143918 h 178314"/>
                  <a:gd name="connsiteX28" fmla="*/ 257644 w 570350"/>
                  <a:gd name="connsiteY28" fmla="*/ 143408 h 178314"/>
                  <a:gd name="connsiteX29" fmla="*/ 262739 w 570350"/>
                  <a:gd name="connsiteY29" fmla="*/ 178816 h 178314"/>
                  <a:gd name="connsiteX30" fmla="*/ 290760 w 570350"/>
                  <a:gd name="connsiteY30" fmla="*/ 178816 h 178314"/>
                  <a:gd name="connsiteX31" fmla="*/ 261720 w 570350"/>
                  <a:gd name="connsiteY31" fmla="*/ 502 h 178314"/>
                  <a:gd name="connsiteX32" fmla="*/ 223764 w 570350"/>
                  <a:gd name="connsiteY32" fmla="*/ 502 h 178314"/>
                  <a:gd name="connsiteX33" fmla="*/ 229114 w 570350"/>
                  <a:gd name="connsiteY33" fmla="*/ 119718 h 178314"/>
                  <a:gd name="connsiteX34" fmla="*/ 241341 w 570350"/>
                  <a:gd name="connsiteY34" fmla="*/ 31580 h 178314"/>
                  <a:gd name="connsiteX35" fmla="*/ 241850 w 570350"/>
                  <a:gd name="connsiteY35" fmla="*/ 31580 h 178314"/>
                  <a:gd name="connsiteX36" fmla="*/ 254333 w 570350"/>
                  <a:gd name="connsiteY36" fmla="*/ 119718 h 178314"/>
                  <a:gd name="connsiteX37" fmla="*/ 304261 w 570350"/>
                  <a:gd name="connsiteY37" fmla="*/ 178816 h 178314"/>
                  <a:gd name="connsiteX38" fmla="*/ 348330 w 570350"/>
                  <a:gd name="connsiteY38" fmla="*/ 178816 h 178314"/>
                  <a:gd name="connsiteX39" fmla="*/ 390871 w 570350"/>
                  <a:gd name="connsiteY39" fmla="*/ 136530 h 178314"/>
                  <a:gd name="connsiteX40" fmla="*/ 390871 w 570350"/>
                  <a:gd name="connsiteY40" fmla="*/ 121246 h 178314"/>
                  <a:gd name="connsiteX41" fmla="*/ 369982 w 570350"/>
                  <a:gd name="connsiteY41" fmla="*/ 84055 h 178314"/>
                  <a:gd name="connsiteX42" fmla="*/ 369982 w 570350"/>
                  <a:gd name="connsiteY42" fmla="*/ 83545 h 178314"/>
                  <a:gd name="connsiteX43" fmla="*/ 388069 w 570350"/>
                  <a:gd name="connsiteY43" fmla="*/ 48647 h 178314"/>
                  <a:gd name="connsiteX44" fmla="*/ 388069 w 570350"/>
                  <a:gd name="connsiteY44" fmla="*/ 41514 h 178314"/>
                  <a:gd name="connsiteX45" fmla="*/ 346546 w 570350"/>
                  <a:gd name="connsiteY45" fmla="*/ 502 h 178314"/>
                  <a:gd name="connsiteX46" fmla="*/ 304261 w 570350"/>
                  <a:gd name="connsiteY46" fmla="*/ 502 h 178314"/>
                  <a:gd name="connsiteX47" fmla="*/ 332281 w 570350"/>
                  <a:gd name="connsiteY47" fmla="*/ 73101 h 178314"/>
                  <a:gd name="connsiteX48" fmla="*/ 332281 w 570350"/>
                  <a:gd name="connsiteY48" fmla="*/ 25975 h 178314"/>
                  <a:gd name="connsiteX49" fmla="*/ 345783 w 570350"/>
                  <a:gd name="connsiteY49" fmla="*/ 25975 h 178314"/>
                  <a:gd name="connsiteX50" fmla="*/ 360047 w 570350"/>
                  <a:gd name="connsiteY50" fmla="*/ 44317 h 178314"/>
                  <a:gd name="connsiteX51" fmla="*/ 360047 w 570350"/>
                  <a:gd name="connsiteY51" fmla="*/ 54251 h 178314"/>
                  <a:gd name="connsiteX52" fmla="*/ 343235 w 570350"/>
                  <a:gd name="connsiteY52" fmla="*/ 73101 h 178314"/>
                  <a:gd name="connsiteX53" fmla="*/ 332281 w 570350"/>
                  <a:gd name="connsiteY53" fmla="*/ 153343 h 178314"/>
                  <a:gd name="connsiteX54" fmla="*/ 332281 w 570350"/>
                  <a:gd name="connsiteY54" fmla="*/ 98575 h 178314"/>
                  <a:gd name="connsiteX55" fmla="*/ 344763 w 570350"/>
                  <a:gd name="connsiteY55" fmla="*/ 98575 h 178314"/>
                  <a:gd name="connsiteX56" fmla="*/ 362849 w 570350"/>
                  <a:gd name="connsiteY56" fmla="*/ 120228 h 178314"/>
                  <a:gd name="connsiteX57" fmla="*/ 362849 w 570350"/>
                  <a:gd name="connsiteY57" fmla="*/ 135766 h 178314"/>
                  <a:gd name="connsiteX58" fmla="*/ 348330 w 570350"/>
                  <a:gd name="connsiteY58" fmla="*/ 153343 h 178314"/>
                  <a:gd name="connsiteX59" fmla="*/ 407174 w 570350"/>
                  <a:gd name="connsiteY59" fmla="*/ 178816 h 178314"/>
                  <a:gd name="connsiteX60" fmla="*/ 481302 w 570350"/>
                  <a:gd name="connsiteY60" fmla="*/ 178816 h 178314"/>
                  <a:gd name="connsiteX61" fmla="*/ 481302 w 570350"/>
                  <a:gd name="connsiteY61" fmla="*/ 153343 h 178314"/>
                  <a:gd name="connsiteX62" fmla="*/ 435194 w 570350"/>
                  <a:gd name="connsiteY62" fmla="*/ 153343 h 178314"/>
                  <a:gd name="connsiteX63" fmla="*/ 435194 w 570350"/>
                  <a:gd name="connsiteY63" fmla="*/ 502 h 178314"/>
                  <a:gd name="connsiteX64" fmla="*/ 407174 w 570350"/>
                  <a:gd name="connsiteY64" fmla="*/ 502 h 178314"/>
                  <a:gd name="connsiteX65" fmla="*/ 494800 w 570350"/>
                  <a:gd name="connsiteY65" fmla="*/ 178816 h 178314"/>
                  <a:gd name="connsiteX66" fmla="*/ 571222 w 570350"/>
                  <a:gd name="connsiteY66" fmla="*/ 178816 h 178314"/>
                  <a:gd name="connsiteX67" fmla="*/ 571222 w 570350"/>
                  <a:gd name="connsiteY67" fmla="*/ 153343 h 178314"/>
                  <a:gd name="connsiteX68" fmla="*/ 522825 w 570350"/>
                  <a:gd name="connsiteY68" fmla="*/ 153343 h 178314"/>
                  <a:gd name="connsiteX69" fmla="*/ 522825 w 570350"/>
                  <a:gd name="connsiteY69" fmla="*/ 98575 h 178314"/>
                  <a:gd name="connsiteX70" fmla="*/ 561288 w 570350"/>
                  <a:gd name="connsiteY70" fmla="*/ 98575 h 178314"/>
                  <a:gd name="connsiteX71" fmla="*/ 561288 w 570350"/>
                  <a:gd name="connsiteY71" fmla="*/ 73101 h 178314"/>
                  <a:gd name="connsiteX72" fmla="*/ 522825 w 570350"/>
                  <a:gd name="connsiteY72" fmla="*/ 73101 h 178314"/>
                  <a:gd name="connsiteX73" fmla="*/ 522825 w 570350"/>
                  <a:gd name="connsiteY73" fmla="*/ 25975 h 178314"/>
                  <a:gd name="connsiteX74" fmla="*/ 571222 w 570350"/>
                  <a:gd name="connsiteY74" fmla="*/ 25975 h 178314"/>
                  <a:gd name="connsiteX75" fmla="*/ 571222 w 570350"/>
                  <a:gd name="connsiteY75" fmla="*/ 502 h 178314"/>
                  <a:gd name="connsiteX76" fmla="*/ 494800 w 570350"/>
                  <a:gd name="connsiteY76" fmla="*/ 502 h 178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570350" h="178314">
                    <a:moveTo>
                      <a:pt x="871" y="178816"/>
                    </a:moveTo>
                    <a:lnTo>
                      <a:pt x="77292" y="178816"/>
                    </a:lnTo>
                    <a:lnTo>
                      <a:pt x="77292" y="153343"/>
                    </a:lnTo>
                    <a:lnTo>
                      <a:pt x="28892" y="153343"/>
                    </a:lnTo>
                    <a:lnTo>
                      <a:pt x="28892" y="98575"/>
                    </a:lnTo>
                    <a:lnTo>
                      <a:pt x="67357" y="98575"/>
                    </a:lnTo>
                    <a:lnTo>
                      <a:pt x="67357" y="73101"/>
                    </a:lnTo>
                    <a:lnTo>
                      <a:pt x="28892" y="73101"/>
                    </a:lnTo>
                    <a:lnTo>
                      <a:pt x="28892" y="25975"/>
                    </a:lnTo>
                    <a:lnTo>
                      <a:pt x="77292" y="25975"/>
                    </a:lnTo>
                    <a:lnTo>
                      <a:pt x="77292" y="502"/>
                    </a:lnTo>
                    <a:lnTo>
                      <a:pt x="871" y="502"/>
                    </a:lnTo>
                    <a:close/>
                    <a:moveTo>
                      <a:pt x="93340" y="178816"/>
                    </a:moveTo>
                    <a:lnTo>
                      <a:pt x="118304" y="178816"/>
                    </a:lnTo>
                    <a:lnTo>
                      <a:pt x="118304" y="48647"/>
                    </a:lnTo>
                    <a:lnTo>
                      <a:pt x="118814" y="48647"/>
                    </a:lnTo>
                    <a:lnTo>
                      <a:pt x="152439" y="178816"/>
                    </a:lnTo>
                    <a:lnTo>
                      <a:pt x="181224" y="178816"/>
                    </a:lnTo>
                    <a:lnTo>
                      <a:pt x="181224" y="502"/>
                    </a:lnTo>
                    <a:lnTo>
                      <a:pt x="156260" y="502"/>
                    </a:lnTo>
                    <a:lnTo>
                      <a:pt x="156260" y="107236"/>
                    </a:lnTo>
                    <a:lnTo>
                      <a:pt x="155750" y="107236"/>
                    </a:lnTo>
                    <a:lnTo>
                      <a:pt x="128493" y="502"/>
                    </a:lnTo>
                    <a:lnTo>
                      <a:pt x="93340" y="502"/>
                    </a:lnTo>
                    <a:close/>
                    <a:moveTo>
                      <a:pt x="194725" y="178816"/>
                    </a:moveTo>
                    <a:lnTo>
                      <a:pt x="220708" y="178816"/>
                    </a:lnTo>
                    <a:lnTo>
                      <a:pt x="225802" y="143918"/>
                    </a:lnTo>
                    <a:lnTo>
                      <a:pt x="257644" y="143918"/>
                    </a:lnTo>
                    <a:lnTo>
                      <a:pt x="257644" y="143408"/>
                    </a:lnTo>
                    <a:lnTo>
                      <a:pt x="262739" y="178816"/>
                    </a:lnTo>
                    <a:lnTo>
                      <a:pt x="290760" y="178816"/>
                    </a:lnTo>
                    <a:lnTo>
                      <a:pt x="261720" y="502"/>
                    </a:lnTo>
                    <a:lnTo>
                      <a:pt x="223764" y="502"/>
                    </a:lnTo>
                    <a:close/>
                    <a:moveTo>
                      <a:pt x="229114" y="119718"/>
                    </a:moveTo>
                    <a:lnTo>
                      <a:pt x="241341" y="31580"/>
                    </a:lnTo>
                    <a:lnTo>
                      <a:pt x="241850" y="31580"/>
                    </a:lnTo>
                    <a:lnTo>
                      <a:pt x="254333" y="119718"/>
                    </a:lnTo>
                    <a:close/>
                    <a:moveTo>
                      <a:pt x="304261" y="178816"/>
                    </a:moveTo>
                    <a:lnTo>
                      <a:pt x="348330" y="178816"/>
                    </a:lnTo>
                    <a:cubicBezTo>
                      <a:pt x="376351" y="178816"/>
                      <a:pt x="390871" y="164042"/>
                      <a:pt x="390871" y="136530"/>
                    </a:cubicBezTo>
                    <a:lnTo>
                      <a:pt x="390871" y="121246"/>
                    </a:lnTo>
                    <a:cubicBezTo>
                      <a:pt x="390871" y="102396"/>
                      <a:pt x="385012" y="89150"/>
                      <a:pt x="369982" y="84055"/>
                    </a:cubicBezTo>
                    <a:lnTo>
                      <a:pt x="369982" y="83545"/>
                    </a:lnTo>
                    <a:cubicBezTo>
                      <a:pt x="382464" y="78451"/>
                      <a:pt x="388069" y="66988"/>
                      <a:pt x="388069" y="48647"/>
                    </a:cubicBezTo>
                    <a:lnTo>
                      <a:pt x="388069" y="41514"/>
                    </a:lnTo>
                    <a:cubicBezTo>
                      <a:pt x="388069" y="14003"/>
                      <a:pt x="375586" y="502"/>
                      <a:pt x="346546" y="502"/>
                    </a:cubicBezTo>
                    <a:lnTo>
                      <a:pt x="304261" y="502"/>
                    </a:lnTo>
                    <a:close/>
                    <a:moveTo>
                      <a:pt x="332281" y="73101"/>
                    </a:moveTo>
                    <a:lnTo>
                      <a:pt x="332281" y="25975"/>
                    </a:lnTo>
                    <a:lnTo>
                      <a:pt x="345783" y="25975"/>
                    </a:lnTo>
                    <a:cubicBezTo>
                      <a:pt x="355717" y="25975"/>
                      <a:pt x="360047" y="31580"/>
                      <a:pt x="360047" y="44317"/>
                    </a:cubicBezTo>
                    <a:lnTo>
                      <a:pt x="360047" y="54251"/>
                    </a:lnTo>
                    <a:cubicBezTo>
                      <a:pt x="360047" y="68516"/>
                      <a:pt x="353679" y="73101"/>
                      <a:pt x="343235" y="73101"/>
                    </a:cubicBezTo>
                    <a:close/>
                    <a:moveTo>
                      <a:pt x="332281" y="153343"/>
                    </a:moveTo>
                    <a:lnTo>
                      <a:pt x="332281" y="98575"/>
                    </a:lnTo>
                    <a:lnTo>
                      <a:pt x="344763" y="98575"/>
                    </a:lnTo>
                    <a:cubicBezTo>
                      <a:pt x="357500" y="98575"/>
                      <a:pt x="362849" y="103669"/>
                      <a:pt x="362849" y="120228"/>
                    </a:cubicBezTo>
                    <a:lnTo>
                      <a:pt x="362849" y="135766"/>
                    </a:lnTo>
                    <a:cubicBezTo>
                      <a:pt x="362849" y="149012"/>
                      <a:pt x="357755" y="153343"/>
                      <a:pt x="348330" y="153343"/>
                    </a:cubicBezTo>
                    <a:close/>
                    <a:moveTo>
                      <a:pt x="407174" y="178816"/>
                    </a:moveTo>
                    <a:lnTo>
                      <a:pt x="481302" y="178816"/>
                    </a:lnTo>
                    <a:lnTo>
                      <a:pt x="481302" y="153343"/>
                    </a:lnTo>
                    <a:lnTo>
                      <a:pt x="435194" y="153343"/>
                    </a:lnTo>
                    <a:lnTo>
                      <a:pt x="435194" y="502"/>
                    </a:lnTo>
                    <a:lnTo>
                      <a:pt x="407174" y="502"/>
                    </a:lnTo>
                    <a:close/>
                    <a:moveTo>
                      <a:pt x="494800" y="178816"/>
                    </a:moveTo>
                    <a:lnTo>
                      <a:pt x="571222" y="178816"/>
                    </a:lnTo>
                    <a:lnTo>
                      <a:pt x="571222" y="153343"/>
                    </a:lnTo>
                    <a:lnTo>
                      <a:pt x="522825" y="153343"/>
                    </a:lnTo>
                    <a:lnTo>
                      <a:pt x="522825" y="98575"/>
                    </a:lnTo>
                    <a:lnTo>
                      <a:pt x="561288" y="98575"/>
                    </a:lnTo>
                    <a:lnTo>
                      <a:pt x="561288" y="73101"/>
                    </a:lnTo>
                    <a:lnTo>
                      <a:pt x="522825" y="73101"/>
                    </a:lnTo>
                    <a:lnTo>
                      <a:pt x="522825" y="25975"/>
                    </a:lnTo>
                    <a:lnTo>
                      <a:pt x="571222" y="25975"/>
                    </a:lnTo>
                    <a:lnTo>
                      <a:pt x="571222" y="502"/>
                    </a:lnTo>
                    <a:lnTo>
                      <a:pt x="494800" y="502"/>
                    </a:lnTo>
                    <a:close/>
                  </a:path>
                </a:pathLst>
              </a:custGeom>
              <a:solidFill>
                <a:srgbClr val="2E2D5F"/>
              </a:solidFill>
              <a:ln w="4465" cap="flat">
                <a:no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C0831A42-12A3-EBF6-0472-CAF8F6DA5252}"/>
                  </a:ext>
                </a:extLst>
              </p:cNvPr>
              <p:cNvSpPr/>
              <p:nvPr/>
            </p:nvSpPr>
            <p:spPr>
              <a:xfrm>
                <a:off x="9967613" y="6221623"/>
                <a:ext cx="365035" cy="183408"/>
              </a:xfrm>
              <a:custGeom>
                <a:avLst/>
                <a:gdLst>
                  <a:gd name="connsiteX0" fmla="*/ 42317 w 365035"/>
                  <a:gd name="connsiteY0" fmla="*/ 183911 h 183408"/>
                  <a:gd name="connsiteX1" fmla="*/ 84603 w 365035"/>
                  <a:gd name="connsiteY1" fmla="*/ 138568 h 183408"/>
                  <a:gd name="connsiteX2" fmla="*/ 53781 w 365035"/>
                  <a:gd name="connsiteY2" fmla="*/ 81508 h 183408"/>
                  <a:gd name="connsiteX3" fmla="*/ 29581 w 365035"/>
                  <a:gd name="connsiteY3" fmla="*/ 43043 h 183408"/>
                  <a:gd name="connsiteX4" fmla="*/ 43591 w 365035"/>
                  <a:gd name="connsiteY4" fmla="*/ 25975 h 183408"/>
                  <a:gd name="connsiteX5" fmla="*/ 57602 w 365035"/>
                  <a:gd name="connsiteY5" fmla="*/ 43552 h 183408"/>
                  <a:gd name="connsiteX6" fmla="*/ 57602 w 365035"/>
                  <a:gd name="connsiteY6" fmla="*/ 52722 h 183408"/>
                  <a:gd name="connsiteX7" fmla="*/ 84094 w 365035"/>
                  <a:gd name="connsiteY7" fmla="*/ 52722 h 183408"/>
                  <a:gd name="connsiteX8" fmla="*/ 84094 w 365035"/>
                  <a:gd name="connsiteY8" fmla="*/ 45335 h 183408"/>
                  <a:gd name="connsiteX9" fmla="*/ 43336 w 365035"/>
                  <a:gd name="connsiteY9" fmla="*/ 502 h 183408"/>
                  <a:gd name="connsiteX10" fmla="*/ 1560 w 365035"/>
                  <a:gd name="connsiteY10" fmla="*/ 44826 h 183408"/>
                  <a:gd name="connsiteX11" fmla="*/ 32638 w 365035"/>
                  <a:gd name="connsiteY11" fmla="*/ 100358 h 183408"/>
                  <a:gd name="connsiteX12" fmla="*/ 56583 w 365035"/>
                  <a:gd name="connsiteY12" fmla="*/ 140606 h 183408"/>
                  <a:gd name="connsiteX13" fmla="*/ 42063 w 365035"/>
                  <a:gd name="connsiteY13" fmla="*/ 158438 h 183408"/>
                  <a:gd name="connsiteX14" fmla="*/ 27543 w 365035"/>
                  <a:gd name="connsiteY14" fmla="*/ 141116 h 183408"/>
                  <a:gd name="connsiteX15" fmla="*/ 27543 w 365035"/>
                  <a:gd name="connsiteY15" fmla="*/ 128889 h 183408"/>
                  <a:gd name="connsiteX16" fmla="*/ 1050 w 365035"/>
                  <a:gd name="connsiteY16" fmla="*/ 128889 h 183408"/>
                  <a:gd name="connsiteX17" fmla="*/ 1050 w 365035"/>
                  <a:gd name="connsiteY17" fmla="*/ 139078 h 183408"/>
                  <a:gd name="connsiteX18" fmla="*/ 42317 w 365035"/>
                  <a:gd name="connsiteY18" fmla="*/ 183911 h 183408"/>
                  <a:gd name="connsiteX19" fmla="*/ 92500 w 365035"/>
                  <a:gd name="connsiteY19" fmla="*/ 181364 h 183408"/>
                  <a:gd name="connsiteX20" fmla="*/ 118483 w 365035"/>
                  <a:gd name="connsiteY20" fmla="*/ 181364 h 183408"/>
                  <a:gd name="connsiteX21" fmla="*/ 123578 w 365035"/>
                  <a:gd name="connsiteY21" fmla="*/ 146465 h 183408"/>
                  <a:gd name="connsiteX22" fmla="*/ 155420 w 365035"/>
                  <a:gd name="connsiteY22" fmla="*/ 146465 h 183408"/>
                  <a:gd name="connsiteX23" fmla="*/ 155420 w 365035"/>
                  <a:gd name="connsiteY23" fmla="*/ 145955 h 183408"/>
                  <a:gd name="connsiteX24" fmla="*/ 160514 w 365035"/>
                  <a:gd name="connsiteY24" fmla="*/ 181364 h 183408"/>
                  <a:gd name="connsiteX25" fmla="*/ 188536 w 365035"/>
                  <a:gd name="connsiteY25" fmla="*/ 181364 h 183408"/>
                  <a:gd name="connsiteX26" fmla="*/ 159496 w 365035"/>
                  <a:gd name="connsiteY26" fmla="*/ 3049 h 183408"/>
                  <a:gd name="connsiteX27" fmla="*/ 121540 w 365035"/>
                  <a:gd name="connsiteY27" fmla="*/ 3049 h 183408"/>
                  <a:gd name="connsiteX28" fmla="*/ 126889 w 365035"/>
                  <a:gd name="connsiteY28" fmla="*/ 122265 h 183408"/>
                  <a:gd name="connsiteX29" fmla="*/ 139117 w 365035"/>
                  <a:gd name="connsiteY29" fmla="*/ 34127 h 183408"/>
                  <a:gd name="connsiteX30" fmla="*/ 139626 w 365035"/>
                  <a:gd name="connsiteY30" fmla="*/ 34127 h 183408"/>
                  <a:gd name="connsiteX31" fmla="*/ 152108 w 365035"/>
                  <a:gd name="connsiteY31" fmla="*/ 122265 h 183408"/>
                  <a:gd name="connsiteX32" fmla="*/ 202036 w 365035"/>
                  <a:gd name="connsiteY32" fmla="*/ 181364 h 183408"/>
                  <a:gd name="connsiteX33" fmla="*/ 230057 w 365035"/>
                  <a:gd name="connsiteY33" fmla="*/ 181364 h 183408"/>
                  <a:gd name="connsiteX34" fmla="*/ 230057 w 365035"/>
                  <a:gd name="connsiteY34" fmla="*/ 103669 h 183408"/>
                  <a:gd name="connsiteX35" fmla="*/ 266230 w 365035"/>
                  <a:gd name="connsiteY35" fmla="*/ 103669 h 183408"/>
                  <a:gd name="connsiteX36" fmla="*/ 266230 w 365035"/>
                  <a:gd name="connsiteY36" fmla="*/ 78196 h 183408"/>
                  <a:gd name="connsiteX37" fmla="*/ 230057 w 365035"/>
                  <a:gd name="connsiteY37" fmla="*/ 78196 h 183408"/>
                  <a:gd name="connsiteX38" fmla="*/ 230057 w 365035"/>
                  <a:gd name="connsiteY38" fmla="*/ 28523 h 183408"/>
                  <a:gd name="connsiteX39" fmla="*/ 276164 w 365035"/>
                  <a:gd name="connsiteY39" fmla="*/ 28523 h 183408"/>
                  <a:gd name="connsiteX40" fmla="*/ 276164 w 365035"/>
                  <a:gd name="connsiteY40" fmla="*/ 3049 h 183408"/>
                  <a:gd name="connsiteX41" fmla="*/ 202036 w 365035"/>
                  <a:gd name="connsiteY41" fmla="*/ 3049 h 183408"/>
                  <a:gd name="connsiteX42" fmla="*/ 289665 w 365035"/>
                  <a:gd name="connsiteY42" fmla="*/ 181364 h 183408"/>
                  <a:gd name="connsiteX43" fmla="*/ 366085 w 365035"/>
                  <a:gd name="connsiteY43" fmla="*/ 181364 h 183408"/>
                  <a:gd name="connsiteX44" fmla="*/ 366085 w 365035"/>
                  <a:gd name="connsiteY44" fmla="*/ 155890 h 183408"/>
                  <a:gd name="connsiteX45" fmla="*/ 317686 w 365035"/>
                  <a:gd name="connsiteY45" fmla="*/ 155890 h 183408"/>
                  <a:gd name="connsiteX46" fmla="*/ 317686 w 365035"/>
                  <a:gd name="connsiteY46" fmla="*/ 101122 h 183408"/>
                  <a:gd name="connsiteX47" fmla="*/ 356151 w 365035"/>
                  <a:gd name="connsiteY47" fmla="*/ 101122 h 183408"/>
                  <a:gd name="connsiteX48" fmla="*/ 356151 w 365035"/>
                  <a:gd name="connsiteY48" fmla="*/ 75649 h 183408"/>
                  <a:gd name="connsiteX49" fmla="*/ 317686 w 365035"/>
                  <a:gd name="connsiteY49" fmla="*/ 75649 h 183408"/>
                  <a:gd name="connsiteX50" fmla="*/ 317686 w 365035"/>
                  <a:gd name="connsiteY50" fmla="*/ 28523 h 183408"/>
                  <a:gd name="connsiteX51" fmla="*/ 366085 w 365035"/>
                  <a:gd name="connsiteY51" fmla="*/ 28523 h 183408"/>
                  <a:gd name="connsiteX52" fmla="*/ 366085 w 365035"/>
                  <a:gd name="connsiteY52" fmla="*/ 3049 h 183408"/>
                  <a:gd name="connsiteX53" fmla="*/ 289665 w 365035"/>
                  <a:gd name="connsiteY53" fmla="*/ 3049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65035" h="183408">
                    <a:moveTo>
                      <a:pt x="42317" y="183911"/>
                    </a:moveTo>
                    <a:cubicBezTo>
                      <a:pt x="69829" y="183911"/>
                      <a:pt x="84603" y="167608"/>
                      <a:pt x="84603" y="138568"/>
                    </a:cubicBezTo>
                    <a:cubicBezTo>
                      <a:pt x="84603" y="116406"/>
                      <a:pt x="77216" y="102141"/>
                      <a:pt x="53781" y="81508"/>
                    </a:cubicBezTo>
                    <a:cubicBezTo>
                      <a:pt x="35440" y="65459"/>
                      <a:pt x="29581" y="56034"/>
                      <a:pt x="29581" y="43043"/>
                    </a:cubicBezTo>
                    <a:cubicBezTo>
                      <a:pt x="29581" y="30815"/>
                      <a:pt x="34675" y="25975"/>
                      <a:pt x="43591" y="25975"/>
                    </a:cubicBezTo>
                    <a:cubicBezTo>
                      <a:pt x="52507" y="25975"/>
                      <a:pt x="57602" y="30815"/>
                      <a:pt x="57602" y="43552"/>
                    </a:cubicBezTo>
                    <a:lnTo>
                      <a:pt x="57602" y="52722"/>
                    </a:lnTo>
                    <a:lnTo>
                      <a:pt x="84094" y="52722"/>
                    </a:lnTo>
                    <a:lnTo>
                      <a:pt x="84094" y="45335"/>
                    </a:lnTo>
                    <a:cubicBezTo>
                      <a:pt x="84094" y="16805"/>
                      <a:pt x="70593" y="502"/>
                      <a:pt x="43336" y="502"/>
                    </a:cubicBezTo>
                    <a:cubicBezTo>
                      <a:pt x="16080" y="502"/>
                      <a:pt x="1560" y="16805"/>
                      <a:pt x="1560" y="44826"/>
                    </a:cubicBezTo>
                    <a:cubicBezTo>
                      <a:pt x="1560" y="65205"/>
                      <a:pt x="9202" y="79725"/>
                      <a:pt x="32638" y="100358"/>
                    </a:cubicBezTo>
                    <a:cubicBezTo>
                      <a:pt x="50978" y="116406"/>
                      <a:pt x="56583" y="125832"/>
                      <a:pt x="56583" y="140606"/>
                    </a:cubicBezTo>
                    <a:cubicBezTo>
                      <a:pt x="56583" y="153853"/>
                      <a:pt x="50978" y="158438"/>
                      <a:pt x="42063" y="158438"/>
                    </a:cubicBezTo>
                    <a:cubicBezTo>
                      <a:pt x="33147" y="158438"/>
                      <a:pt x="27543" y="153853"/>
                      <a:pt x="27543" y="141116"/>
                    </a:cubicBezTo>
                    <a:lnTo>
                      <a:pt x="27543" y="128889"/>
                    </a:lnTo>
                    <a:lnTo>
                      <a:pt x="1050" y="128889"/>
                    </a:lnTo>
                    <a:lnTo>
                      <a:pt x="1050" y="139078"/>
                    </a:lnTo>
                    <a:cubicBezTo>
                      <a:pt x="1050" y="167608"/>
                      <a:pt x="14806" y="183911"/>
                      <a:pt x="42317" y="183911"/>
                    </a:cubicBezTo>
                    <a:close/>
                    <a:moveTo>
                      <a:pt x="92500" y="181364"/>
                    </a:moveTo>
                    <a:lnTo>
                      <a:pt x="118483" y="181364"/>
                    </a:lnTo>
                    <a:lnTo>
                      <a:pt x="123578" y="146465"/>
                    </a:lnTo>
                    <a:lnTo>
                      <a:pt x="155420" y="146465"/>
                    </a:lnTo>
                    <a:lnTo>
                      <a:pt x="155420" y="145955"/>
                    </a:lnTo>
                    <a:lnTo>
                      <a:pt x="160514" y="181364"/>
                    </a:lnTo>
                    <a:lnTo>
                      <a:pt x="188536" y="181364"/>
                    </a:lnTo>
                    <a:lnTo>
                      <a:pt x="159496" y="3049"/>
                    </a:lnTo>
                    <a:lnTo>
                      <a:pt x="121540" y="3049"/>
                    </a:lnTo>
                    <a:close/>
                    <a:moveTo>
                      <a:pt x="126889" y="122265"/>
                    </a:moveTo>
                    <a:lnTo>
                      <a:pt x="139117" y="34127"/>
                    </a:lnTo>
                    <a:lnTo>
                      <a:pt x="139626" y="34127"/>
                    </a:lnTo>
                    <a:lnTo>
                      <a:pt x="152108" y="122265"/>
                    </a:lnTo>
                    <a:close/>
                    <a:moveTo>
                      <a:pt x="202036" y="181364"/>
                    </a:moveTo>
                    <a:lnTo>
                      <a:pt x="230057" y="181364"/>
                    </a:lnTo>
                    <a:lnTo>
                      <a:pt x="230057" y="103669"/>
                    </a:lnTo>
                    <a:lnTo>
                      <a:pt x="266230" y="103669"/>
                    </a:lnTo>
                    <a:lnTo>
                      <a:pt x="266230" y="78196"/>
                    </a:lnTo>
                    <a:lnTo>
                      <a:pt x="230057" y="78196"/>
                    </a:lnTo>
                    <a:lnTo>
                      <a:pt x="230057" y="28523"/>
                    </a:lnTo>
                    <a:lnTo>
                      <a:pt x="276164" y="28523"/>
                    </a:lnTo>
                    <a:lnTo>
                      <a:pt x="276164" y="3049"/>
                    </a:lnTo>
                    <a:lnTo>
                      <a:pt x="202036" y="3049"/>
                    </a:lnTo>
                    <a:close/>
                    <a:moveTo>
                      <a:pt x="289665" y="181364"/>
                    </a:moveTo>
                    <a:lnTo>
                      <a:pt x="366085" y="181364"/>
                    </a:lnTo>
                    <a:lnTo>
                      <a:pt x="366085" y="155890"/>
                    </a:lnTo>
                    <a:lnTo>
                      <a:pt x="317686" y="155890"/>
                    </a:lnTo>
                    <a:lnTo>
                      <a:pt x="317686" y="101122"/>
                    </a:lnTo>
                    <a:lnTo>
                      <a:pt x="356151" y="101122"/>
                    </a:lnTo>
                    <a:lnTo>
                      <a:pt x="356151" y="75649"/>
                    </a:lnTo>
                    <a:lnTo>
                      <a:pt x="317686" y="75649"/>
                    </a:lnTo>
                    <a:lnTo>
                      <a:pt x="317686" y="28523"/>
                    </a:lnTo>
                    <a:lnTo>
                      <a:pt x="366085" y="28523"/>
                    </a:lnTo>
                    <a:lnTo>
                      <a:pt x="366085" y="3049"/>
                    </a:lnTo>
                    <a:lnTo>
                      <a:pt x="289665" y="3049"/>
                    </a:lnTo>
                    <a:close/>
                  </a:path>
                </a:pathLst>
              </a:custGeom>
              <a:solidFill>
                <a:srgbClr val="2E2D5F"/>
              </a:solidFill>
              <a:ln w="4465" cap="flat">
                <a:noFill/>
                <a:prstDash val="solid"/>
                <a:miter/>
              </a:ln>
            </p:spPr>
            <p:txBody>
              <a:bodyPr rtlCol="0" anchor="ctr"/>
              <a:lstStyle/>
              <a:p>
                <a:endParaRPr lang="en-GB"/>
              </a:p>
            </p:txBody>
          </p:sp>
          <p:sp>
            <p:nvSpPr>
              <p:cNvPr id="20" name="Freeform: Shape 19">
                <a:extLst>
                  <a:ext uri="{FF2B5EF4-FFF2-40B4-BE49-F238E27FC236}">
                    <a16:creationId xmlns:a16="http://schemas.microsoft.com/office/drawing/2014/main" id="{CFB60F3E-37D8-8BB6-3D0F-A910EC546EB8}"/>
                  </a:ext>
                </a:extLst>
              </p:cNvPr>
              <p:cNvSpPr/>
              <p:nvPr/>
            </p:nvSpPr>
            <p:spPr>
              <a:xfrm>
                <a:off x="10382065" y="6221623"/>
                <a:ext cx="805473" cy="183408"/>
              </a:xfrm>
              <a:custGeom>
                <a:avLst/>
                <a:gdLst>
                  <a:gd name="connsiteX0" fmla="*/ 1191 w 805473"/>
                  <a:gd name="connsiteY0" fmla="*/ 181364 h 183408"/>
                  <a:gd name="connsiteX1" fmla="*/ 27174 w 805473"/>
                  <a:gd name="connsiteY1" fmla="*/ 181364 h 183408"/>
                  <a:gd name="connsiteX2" fmla="*/ 32269 w 805473"/>
                  <a:gd name="connsiteY2" fmla="*/ 146465 h 183408"/>
                  <a:gd name="connsiteX3" fmla="*/ 64110 w 805473"/>
                  <a:gd name="connsiteY3" fmla="*/ 146465 h 183408"/>
                  <a:gd name="connsiteX4" fmla="*/ 64110 w 805473"/>
                  <a:gd name="connsiteY4" fmla="*/ 145955 h 183408"/>
                  <a:gd name="connsiteX5" fmla="*/ 69205 w 805473"/>
                  <a:gd name="connsiteY5" fmla="*/ 181364 h 183408"/>
                  <a:gd name="connsiteX6" fmla="*/ 97226 w 805473"/>
                  <a:gd name="connsiteY6" fmla="*/ 181364 h 183408"/>
                  <a:gd name="connsiteX7" fmla="*/ 68186 w 805473"/>
                  <a:gd name="connsiteY7" fmla="*/ 3049 h 183408"/>
                  <a:gd name="connsiteX8" fmla="*/ 30231 w 805473"/>
                  <a:gd name="connsiteY8" fmla="*/ 3049 h 183408"/>
                  <a:gd name="connsiteX9" fmla="*/ 35580 w 805473"/>
                  <a:gd name="connsiteY9" fmla="*/ 122265 h 183408"/>
                  <a:gd name="connsiteX10" fmla="*/ 47808 w 805473"/>
                  <a:gd name="connsiteY10" fmla="*/ 34127 h 183408"/>
                  <a:gd name="connsiteX11" fmla="*/ 48317 w 805473"/>
                  <a:gd name="connsiteY11" fmla="*/ 34127 h 183408"/>
                  <a:gd name="connsiteX12" fmla="*/ 60799 w 805473"/>
                  <a:gd name="connsiteY12" fmla="*/ 122265 h 183408"/>
                  <a:gd name="connsiteX13" fmla="*/ 110727 w 805473"/>
                  <a:gd name="connsiteY13" fmla="*/ 181364 h 183408"/>
                  <a:gd name="connsiteX14" fmla="*/ 135691 w 805473"/>
                  <a:gd name="connsiteY14" fmla="*/ 181364 h 183408"/>
                  <a:gd name="connsiteX15" fmla="*/ 135691 w 805473"/>
                  <a:gd name="connsiteY15" fmla="*/ 51194 h 183408"/>
                  <a:gd name="connsiteX16" fmla="*/ 136201 w 805473"/>
                  <a:gd name="connsiteY16" fmla="*/ 51194 h 183408"/>
                  <a:gd name="connsiteX17" fmla="*/ 169826 w 805473"/>
                  <a:gd name="connsiteY17" fmla="*/ 181364 h 183408"/>
                  <a:gd name="connsiteX18" fmla="*/ 198611 w 805473"/>
                  <a:gd name="connsiteY18" fmla="*/ 181364 h 183408"/>
                  <a:gd name="connsiteX19" fmla="*/ 198611 w 805473"/>
                  <a:gd name="connsiteY19" fmla="*/ 3049 h 183408"/>
                  <a:gd name="connsiteX20" fmla="*/ 173647 w 805473"/>
                  <a:gd name="connsiteY20" fmla="*/ 3049 h 183408"/>
                  <a:gd name="connsiteX21" fmla="*/ 173647 w 805473"/>
                  <a:gd name="connsiteY21" fmla="*/ 109783 h 183408"/>
                  <a:gd name="connsiteX22" fmla="*/ 173137 w 805473"/>
                  <a:gd name="connsiteY22" fmla="*/ 109783 h 183408"/>
                  <a:gd name="connsiteX23" fmla="*/ 145881 w 805473"/>
                  <a:gd name="connsiteY23" fmla="*/ 3049 h 183408"/>
                  <a:gd name="connsiteX24" fmla="*/ 110727 w 805473"/>
                  <a:gd name="connsiteY24" fmla="*/ 3049 h 183408"/>
                  <a:gd name="connsiteX25" fmla="*/ 212112 w 805473"/>
                  <a:gd name="connsiteY25" fmla="*/ 181364 h 183408"/>
                  <a:gd name="connsiteX26" fmla="*/ 238095 w 805473"/>
                  <a:gd name="connsiteY26" fmla="*/ 181364 h 183408"/>
                  <a:gd name="connsiteX27" fmla="*/ 243189 w 805473"/>
                  <a:gd name="connsiteY27" fmla="*/ 146465 h 183408"/>
                  <a:gd name="connsiteX28" fmla="*/ 275031 w 805473"/>
                  <a:gd name="connsiteY28" fmla="*/ 146465 h 183408"/>
                  <a:gd name="connsiteX29" fmla="*/ 275031 w 805473"/>
                  <a:gd name="connsiteY29" fmla="*/ 145955 h 183408"/>
                  <a:gd name="connsiteX30" fmla="*/ 280126 w 805473"/>
                  <a:gd name="connsiteY30" fmla="*/ 181364 h 183408"/>
                  <a:gd name="connsiteX31" fmla="*/ 308147 w 805473"/>
                  <a:gd name="connsiteY31" fmla="*/ 181364 h 183408"/>
                  <a:gd name="connsiteX32" fmla="*/ 279107 w 805473"/>
                  <a:gd name="connsiteY32" fmla="*/ 3049 h 183408"/>
                  <a:gd name="connsiteX33" fmla="*/ 241152 w 805473"/>
                  <a:gd name="connsiteY33" fmla="*/ 3049 h 183408"/>
                  <a:gd name="connsiteX34" fmla="*/ 246501 w 805473"/>
                  <a:gd name="connsiteY34" fmla="*/ 122265 h 183408"/>
                  <a:gd name="connsiteX35" fmla="*/ 258728 w 805473"/>
                  <a:gd name="connsiteY35" fmla="*/ 34127 h 183408"/>
                  <a:gd name="connsiteX36" fmla="*/ 259237 w 805473"/>
                  <a:gd name="connsiteY36" fmla="*/ 34127 h 183408"/>
                  <a:gd name="connsiteX37" fmla="*/ 271720 w 805473"/>
                  <a:gd name="connsiteY37" fmla="*/ 122265 h 183408"/>
                  <a:gd name="connsiteX38" fmla="*/ 321648 w 805473"/>
                  <a:gd name="connsiteY38" fmla="*/ 181364 h 183408"/>
                  <a:gd name="connsiteX39" fmla="*/ 395776 w 805473"/>
                  <a:gd name="connsiteY39" fmla="*/ 181364 h 183408"/>
                  <a:gd name="connsiteX40" fmla="*/ 395776 w 805473"/>
                  <a:gd name="connsiteY40" fmla="*/ 155890 h 183408"/>
                  <a:gd name="connsiteX41" fmla="*/ 349669 w 805473"/>
                  <a:gd name="connsiteY41" fmla="*/ 155890 h 183408"/>
                  <a:gd name="connsiteX42" fmla="*/ 349669 w 805473"/>
                  <a:gd name="connsiteY42" fmla="*/ 3049 h 183408"/>
                  <a:gd name="connsiteX43" fmla="*/ 321648 w 805473"/>
                  <a:gd name="connsiteY43" fmla="*/ 3049 h 183408"/>
                  <a:gd name="connsiteX44" fmla="*/ 412588 w 805473"/>
                  <a:gd name="connsiteY44" fmla="*/ 181364 h 183408"/>
                  <a:gd name="connsiteX45" fmla="*/ 440609 w 805473"/>
                  <a:gd name="connsiteY45" fmla="*/ 181364 h 183408"/>
                  <a:gd name="connsiteX46" fmla="*/ 440609 w 805473"/>
                  <a:gd name="connsiteY46" fmla="*/ 105453 h 183408"/>
                  <a:gd name="connsiteX47" fmla="*/ 474488 w 805473"/>
                  <a:gd name="connsiteY47" fmla="*/ 3049 h 183408"/>
                  <a:gd name="connsiteX48" fmla="*/ 447232 w 805473"/>
                  <a:gd name="connsiteY48" fmla="*/ 3049 h 183408"/>
                  <a:gd name="connsiteX49" fmla="*/ 428127 w 805473"/>
                  <a:gd name="connsiteY49" fmla="*/ 68516 h 183408"/>
                  <a:gd name="connsiteX50" fmla="*/ 427617 w 805473"/>
                  <a:gd name="connsiteY50" fmla="*/ 68516 h 183408"/>
                  <a:gd name="connsiteX51" fmla="*/ 408512 w 805473"/>
                  <a:gd name="connsiteY51" fmla="*/ 3049 h 183408"/>
                  <a:gd name="connsiteX52" fmla="*/ 378708 w 805473"/>
                  <a:gd name="connsiteY52" fmla="*/ 3049 h 183408"/>
                  <a:gd name="connsiteX53" fmla="*/ 412588 w 805473"/>
                  <a:gd name="connsiteY53" fmla="*/ 105453 h 183408"/>
                  <a:gd name="connsiteX54" fmla="*/ 510150 w 805473"/>
                  <a:gd name="connsiteY54" fmla="*/ 181364 h 183408"/>
                  <a:gd name="connsiteX55" fmla="*/ 538174 w 805473"/>
                  <a:gd name="connsiteY55" fmla="*/ 181364 h 183408"/>
                  <a:gd name="connsiteX56" fmla="*/ 538174 w 805473"/>
                  <a:gd name="connsiteY56" fmla="*/ 28523 h 183408"/>
                  <a:gd name="connsiteX57" fmla="*/ 567467 w 805473"/>
                  <a:gd name="connsiteY57" fmla="*/ 28523 h 183408"/>
                  <a:gd name="connsiteX58" fmla="*/ 567467 w 805473"/>
                  <a:gd name="connsiteY58" fmla="*/ 3049 h 183408"/>
                  <a:gd name="connsiteX59" fmla="*/ 480857 w 805473"/>
                  <a:gd name="connsiteY59" fmla="*/ 3049 h 183408"/>
                  <a:gd name="connsiteX60" fmla="*/ 480857 w 805473"/>
                  <a:gd name="connsiteY60" fmla="*/ 28523 h 183408"/>
                  <a:gd name="connsiteX61" fmla="*/ 510150 w 805473"/>
                  <a:gd name="connsiteY61" fmla="*/ 28523 h 183408"/>
                  <a:gd name="connsiteX62" fmla="*/ 580970 w 805473"/>
                  <a:gd name="connsiteY62" fmla="*/ 181364 h 183408"/>
                  <a:gd name="connsiteX63" fmla="*/ 608990 w 805473"/>
                  <a:gd name="connsiteY63" fmla="*/ 181364 h 183408"/>
                  <a:gd name="connsiteX64" fmla="*/ 608990 w 805473"/>
                  <a:gd name="connsiteY64" fmla="*/ 3049 h 183408"/>
                  <a:gd name="connsiteX65" fmla="*/ 580970 w 805473"/>
                  <a:gd name="connsiteY65" fmla="*/ 3049 h 183408"/>
                  <a:gd name="connsiteX66" fmla="*/ 669362 w 805473"/>
                  <a:gd name="connsiteY66" fmla="*/ 183911 h 183408"/>
                  <a:gd name="connsiteX67" fmla="*/ 710630 w 805473"/>
                  <a:gd name="connsiteY67" fmla="*/ 140097 h 183408"/>
                  <a:gd name="connsiteX68" fmla="*/ 710630 w 805473"/>
                  <a:gd name="connsiteY68" fmla="*/ 114878 h 183408"/>
                  <a:gd name="connsiteX69" fmla="*/ 684134 w 805473"/>
                  <a:gd name="connsiteY69" fmla="*/ 114878 h 183408"/>
                  <a:gd name="connsiteX70" fmla="*/ 684134 w 805473"/>
                  <a:gd name="connsiteY70" fmla="*/ 142135 h 183408"/>
                  <a:gd name="connsiteX71" fmla="*/ 670126 w 805473"/>
                  <a:gd name="connsiteY71" fmla="*/ 158438 h 183408"/>
                  <a:gd name="connsiteX72" fmla="*/ 656114 w 805473"/>
                  <a:gd name="connsiteY72" fmla="*/ 142135 h 183408"/>
                  <a:gd name="connsiteX73" fmla="*/ 656114 w 805473"/>
                  <a:gd name="connsiteY73" fmla="*/ 42533 h 183408"/>
                  <a:gd name="connsiteX74" fmla="*/ 670126 w 805473"/>
                  <a:gd name="connsiteY74" fmla="*/ 25975 h 183408"/>
                  <a:gd name="connsiteX75" fmla="*/ 684134 w 805473"/>
                  <a:gd name="connsiteY75" fmla="*/ 42533 h 183408"/>
                  <a:gd name="connsiteX76" fmla="*/ 684134 w 805473"/>
                  <a:gd name="connsiteY76" fmla="*/ 63167 h 183408"/>
                  <a:gd name="connsiteX77" fmla="*/ 710630 w 805473"/>
                  <a:gd name="connsiteY77" fmla="*/ 63167 h 183408"/>
                  <a:gd name="connsiteX78" fmla="*/ 710630 w 805473"/>
                  <a:gd name="connsiteY78" fmla="*/ 44317 h 183408"/>
                  <a:gd name="connsiteX79" fmla="*/ 669362 w 805473"/>
                  <a:gd name="connsiteY79" fmla="*/ 502 h 183408"/>
                  <a:gd name="connsiteX80" fmla="*/ 628094 w 805473"/>
                  <a:gd name="connsiteY80" fmla="*/ 44317 h 183408"/>
                  <a:gd name="connsiteX81" fmla="*/ 628094 w 805473"/>
                  <a:gd name="connsiteY81" fmla="*/ 140097 h 183408"/>
                  <a:gd name="connsiteX82" fmla="*/ 669362 w 805473"/>
                  <a:gd name="connsiteY82" fmla="*/ 183911 h 183408"/>
                  <a:gd name="connsiteX83" fmla="*/ 764378 w 805473"/>
                  <a:gd name="connsiteY83" fmla="*/ 183911 h 183408"/>
                  <a:gd name="connsiteX84" fmla="*/ 806665 w 805473"/>
                  <a:gd name="connsiteY84" fmla="*/ 138568 h 183408"/>
                  <a:gd name="connsiteX85" fmla="*/ 775840 w 805473"/>
                  <a:gd name="connsiteY85" fmla="*/ 81508 h 183408"/>
                  <a:gd name="connsiteX86" fmla="*/ 751639 w 805473"/>
                  <a:gd name="connsiteY86" fmla="*/ 43043 h 183408"/>
                  <a:gd name="connsiteX87" fmla="*/ 765651 w 805473"/>
                  <a:gd name="connsiteY87" fmla="*/ 25975 h 183408"/>
                  <a:gd name="connsiteX88" fmla="*/ 779663 w 805473"/>
                  <a:gd name="connsiteY88" fmla="*/ 43552 h 183408"/>
                  <a:gd name="connsiteX89" fmla="*/ 779663 w 805473"/>
                  <a:gd name="connsiteY89" fmla="*/ 52722 h 183408"/>
                  <a:gd name="connsiteX90" fmla="*/ 806155 w 805473"/>
                  <a:gd name="connsiteY90" fmla="*/ 52722 h 183408"/>
                  <a:gd name="connsiteX91" fmla="*/ 806155 w 805473"/>
                  <a:gd name="connsiteY91" fmla="*/ 45335 h 183408"/>
                  <a:gd name="connsiteX92" fmla="*/ 765397 w 805473"/>
                  <a:gd name="connsiteY92" fmla="*/ 502 h 183408"/>
                  <a:gd name="connsiteX93" fmla="*/ 723619 w 805473"/>
                  <a:gd name="connsiteY93" fmla="*/ 44826 h 183408"/>
                  <a:gd name="connsiteX94" fmla="*/ 754699 w 805473"/>
                  <a:gd name="connsiteY94" fmla="*/ 100358 h 183408"/>
                  <a:gd name="connsiteX95" fmla="*/ 778641 w 805473"/>
                  <a:gd name="connsiteY95" fmla="*/ 140606 h 183408"/>
                  <a:gd name="connsiteX96" fmla="*/ 764124 w 805473"/>
                  <a:gd name="connsiteY96" fmla="*/ 158438 h 183408"/>
                  <a:gd name="connsiteX97" fmla="*/ 749602 w 805473"/>
                  <a:gd name="connsiteY97" fmla="*/ 141116 h 183408"/>
                  <a:gd name="connsiteX98" fmla="*/ 749602 w 805473"/>
                  <a:gd name="connsiteY98" fmla="*/ 128889 h 183408"/>
                  <a:gd name="connsiteX99" fmla="*/ 723110 w 805473"/>
                  <a:gd name="connsiteY99" fmla="*/ 128889 h 183408"/>
                  <a:gd name="connsiteX100" fmla="*/ 723110 w 805473"/>
                  <a:gd name="connsiteY100" fmla="*/ 139078 h 183408"/>
                  <a:gd name="connsiteX101" fmla="*/ 764378 w 805473"/>
                  <a:gd name="connsiteY101"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805473" h="183408">
                    <a:moveTo>
                      <a:pt x="1191" y="181364"/>
                    </a:moveTo>
                    <a:lnTo>
                      <a:pt x="27174" y="181364"/>
                    </a:lnTo>
                    <a:lnTo>
                      <a:pt x="32269" y="146465"/>
                    </a:lnTo>
                    <a:lnTo>
                      <a:pt x="64110" y="146465"/>
                    </a:lnTo>
                    <a:lnTo>
                      <a:pt x="64110" y="145955"/>
                    </a:lnTo>
                    <a:lnTo>
                      <a:pt x="69205" y="181364"/>
                    </a:lnTo>
                    <a:lnTo>
                      <a:pt x="97226" y="181364"/>
                    </a:lnTo>
                    <a:lnTo>
                      <a:pt x="68186" y="3049"/>
                    </a:lnTo>
                    <a:lnTo>
                      <a:pt x="30231" y="3049"/>
                    </a:lnTo>
                    <a:close/>
                    <a:moveTo>
                      <a:pt x="35580" y="122265"/>
                    </a:moveTo>
                    <a:lnTo>
                      <a:pt x="47808" y="34127"/>
                    </a:lnTo>
                    <a:lnTo>
                      <a:pt x="48317" y="34127"/>
                    </a:lnTo>
                    <a:lnTo>
                      <a:pt x="60799" y="122265"/>
                    </a:lnTo>
                    <a:close/>
                    <a:moveTo>
                      <a:pt x="110727" y="181364"/>
                    </a:moveTo>
                    <a:lnTo>
                      <a:pt x="135691" y="181364"/>
                    </a:lnTo>
                    <a:lnTo>
                      <a:pt x="135691" y="51194"/>
                    </a:lnTo>
                    <a:lnTo>
                      <a:pt x="136201" y="51194"/>
                    </a:lnTo>
                    <a:lnTo>
                      <a:pt x="169826" y="181364"/>
                    </a:lnTo>
                    <a:lnTo>
                      <a:pt x="198611" y="181364"/>
                    </a:lnTo>
                    <a:lnTo>
                      <a:pt x="198611" y="3049"/>
                    </a:lnTo>
                    <a:lnTo>
                      <a:pt x="173647" y="3049"/>
                    </a:lnTo>
                    <a:lnTo>
                      <a:pt x="173647" y="109783"/>
                    </a:lnTo>
                    <a:lnTo>
                      <a:pt x="173137" y="109783"/>
                    </a:lnTo>
                    <a:lnTo>
                      <a:pt x="145881" y="3049"/>
                    </a:lnTo>
                    <a:lnTo>
                      <a:pt x="110727" y="3049"/>
                    </a:lnTo>
                    <a:close/>
                    <a:moveTo>
                      <a:pt x="212112" y="181364"/>
                    </a:moveTo>
                    <a:lnTo>
                      <a:pt x="238095" y="181364"/>
                    </a:lnTo>
                    <a:lnTo>
                      <a:pt x="243189" y="146465"/>
                    </a:lnTo>
                    <a:lnTo>
                      <a:pt x="275031" y="146465"/>
                    </a:lnTo>
                    <a:lnTo>
                      <a:pt x="275031" y="145955"/>
                    </a:lnTo>
                    <a:lnTo>
                      <a:pt x="280126" y="181364"/>
                    </a:lnTo>
                    <a:lnTo>
                      <a:pt x="308147" y="181364"/>
                    </a:lnTo>
                    <a:lnTo>
                      <a:pt x="279107" y="3049"/>
                    </a:lnTo>
                    <a:lnTo>
                      <a:pt x="241152" y="3049"/>
                    </a:lnTo>
                    <a:close/>
                    <a:moveTo>
                      <a:pt x="246501" y="122265"/>
                    </a:moveTo>
                    <a:lnTo>
                      <a:pt x="258728" y="34127"/>
                    </a:lnTo>
                    <a:lnTo>
                      <a:pt x="259237" y="34127"/>
                    </a:lnTo>
                    <a:lnTo>
                      <a:pt x="271720" y="122265"/>
                    </a:lnTo>
                    <a:close/>
                    <a:moveTo>
                      <a:pt x="321648" y="181364"/>
                    </a:moveTo>
                    <a:lnTo>
                      <a:pt x="395776" y="181364"/>
                    </a:lnTo>
                    <a:lnTo>
                      <a:pt x="395776" y="155890"/>
                    </a:lnTo>
                    <a:lnTo>
                      <a:pt x="349669" y="155890"/>
                    </a:lnTo>
                    <a:lnTo>
                      <a:pt x="349669" y="3049"/>
                    </a:lnTo>
                    <a:lnTo>
                      <a:pt x="321648" y="3049"/>
                    </a:lnTo>
                    <a:close/>
                    <a:moveTo>
                      <a:pt x="412588" y="181364"/>
                    </a:moveTo>
                    <a:lnTo>
                      <a:pt x="440609" y="181364"/>
                    </a:lnTo>
                    <a:lnTo>
                      <a:pt x="440609" y="105453"/>
                    </a:lnTo>
                    <a:lnTo>
                      <a:pt x="474488" y="3049"/>
                    </a:lnTo>
                    <a:lnTo>
                      <a:pt x="447232" y="3049"/>
                    </a:lnTo>
                    <a:lnTo>
                      <a:pt x="428127" y="68516"/>
                    </a:lnTo>
                    <a:lnTo>
                      <a:pt x="427617" y="68516"/>
                    </a:lnTo>
                    <a:lnTo>
                      <a:pt x="408512" y="3049"/>
                    </a:lnTo>
                    <a:lnTo>
                      <a:pt x="378708" y="3049"/>
                    </a:lnTo>
                    <a:lnTo>
                      <a:pt x="412588" y="105453"/>
                    </a:lnTo>
                    <a:close/>
                    <a:moveTo>
                      <a:pt x="510150" y="181364"/>
                    </a:moveTo>
                    <a:lnTo>
                      <a:pt x="538174" y="181364"/>
                    </a:lnTo>
                    <a:lnTo>
                      <a:pt x="538174" y="28523"/>
                    </a:lnTo>
                    <a:lnTo>
                      <a:pt x="567467" y="28523"/>
                    </a:lnTo>
                    <a:lnTo>
                      <a:pt x="567467" y="3049"/>
                    </a:lnTo>
                    <a:lnTo>
                      <a:pt x="480857" y="3049"/>
                    </a:lnTo>
                    <a:lnTo>
                      <a:pt x="480857" y="28523"/>
                    </a:lnTo>
                    <a:lnTo>
                      <a:pt x="510150" y="28523"/>
                    </a:lnTo>
                    <a:close/>
                    <a:moveTo>
                      <a:pt x="580970" y="181364"/>
                    </a:moveTo>
                    <a:lnTo>
                      <a:pt x="608990" y="181364"/>
                    </a:lnTo>
                    <a:lnTo>
                      <a:pt x="608990" y="3049"/>
                    </a:lnTo>
                    <a:lnTo>
                      <a:pt x="580970" y="3049"/>
                    </a:lnTo>
                    <a:close/>
                    <a:moveTo>
                      <a:pt x="669362" y="183911"/>
                    </a:moveTo>
                    <a:cubicBezTo>
                      <a:pt x="696363" y="183911"/>
                      <a:pt x="710630" y="167608"/>
                      <a:pt x="710630" y="140097"/>
                    </a:cubicBezTo>
                    <a:lnTo>
                      <a:pt x="710630" y="114878"/>
                    </a:lnTo>
                    <a:lnTo>
                      <a:pt x="684134" y="114878"/>
                    </a:lnTo>
                    <a:lnTo>
                      <a:pt x="684134" y="142135"/>
                    </a:lnTo>
                    <a:cubicBezTo>
                      <a:pt x="684134" y="153853"/>
                      <a:pt x="678532" y="158438"/>
                      <a:pt x="670126" y="158438"/>
                    </a:cubicBezTo>
                    <a:cubicBezTo>
                      <a:pt x="661720" y="158438"/>
                      <a:pt x="656114" y="153853"/>
                      <a:pt x="656114" y="142135"/>
                    </a:cubicBezTo>
                    <a:lnTo>
                      <a:pt x="656114" y="42533"/>
                    </a:lnTo>
                    <a:cubicBezTo>
                      <a:pt x="656114" y="30815"/>
                      <a:pt x="661720" y="25975"/>
                      <a:pt x="670126" y="25975"/>
                    </a:cubicBezTo>
                    <a:cubicBezTo>
                      <a:pt x="678532" y="25975"/>
                      <a:pt x="684134" y="30815"/>
                      <a:pt x="684134" y="42533"/>
                    </a:cubicBezTo>
                    <a:lnTo>
                      <a:pt x="684134" y="63167"/>
                    </a:lnTo>
                    <a:lnTo>
                      <a:pt x="710630" y="63167"/>
                    </a:lnTo>
                    <a:lnTo>
                      <a:pt x="710630" y="44317"/>
                    </a:lnTo>
                    <a:cubicBezTo>
                      <a:pt x="710630" y="16805"/>
                      <a:pt x="696363" y="502"/>
                      <a:pt x="669362" y="502"/>
                    </a:cubicBezTo>
                    <a:cubicBezTo>
                      <a:pt x="642361" y="502"/>
                      <a:pt x="628094" y="16805"/>
                      <a:pt x="628094" y="44317"/>
                    </a:cubicBezTo>
                    <a:lnTo>
                      <a:pt x="628094" y="140097"/>
                    </a:lnTo>
                    <a:cubicBezTo>
                      <a:pt x="628094" y="167608"/>
                      <a:pt x="642361" y="183911"/>
                      <a:pt x="669362" y="183911"/>
                    </a:cubicBezTo>
                    <a:close/>
                    <a:moveTo>
                      <a:pt x="764378" y="183911"/>
                    </a:moveTo>
                    <a:cubicBezTo>
                      <a:pt x="791889" y="183911"/>
                      <a:pt x="806665" y="167608"/>
                      <a:pt x="806665" y="138568"/>
                    </a:cubicBezTo>
                    <a:cubicBezTo>
                      <a:pt x="806665" y="116406"/>
                      <a:pt x="799277" y="102141"/>
                      <a:pt x="775840" y="81508"/>
                    </a:cubicBezTo>
                    <a:cubicBezTo>
                      <a:pt x="757500" y="65459"/>
                      <a:pt x="751639" y="56034"/>
                      <a:pt x="751639" y="43043"/>
                    </a:cubicBezTo>
                    <a:cubicBezTo>
                      <a:pt x="751639" y="30815"/>
                      <a:pt x="756736" y="25975"/>
                      <a:pt x="765651" y="25975"/>
                    </a:cubicBezTo>
                    <a:cubicBezTo>
                      <a:pt x="774567" y="25975"/>
                      <a:pt x="779663" y="30815"/>
                      <a:pt x="779663" y="43552"/>
                    </a:cubicBezTo>
                    <a:lnTo>
                      <a:pt x="779663" y="52722"/>
                    </a:lnTo>
                    <a:lnTo>
                      <a:pt x="806155" y="52722"/>
                    </a:lnTo>
                    <a:lnTo>
                      <a:pt x="806155" y="45335"/>
                    </a:lnTo>
                    <a:cubicBezTo>
                      <a:pt x="806155" y="16805"/>
                      <a:pt x="792653" y="502"/>
                      <a:pt x="765397" y="502"/>
                    </a:cubicBezTo>
                    <a:cubicBezTo>
                      <a:pt x="738141" y="502"/>
                      <a:pt x="723619" y="16805"/>
                      <a:pt x="723619" y="44826"/>
                    </a:cubicBezTo>
                    <a:cubicBezTo>
                      <a:pt x="723619" y="65205"/>
                      <a:pt x="731262" y="79725"/>
                      <a:pt x="754699" y="100358"/>
                    </a:cubicBezTo>
                    <a:cubicBezTo>
                      <a:pt x="773039" y="116406"/>
                      <a:pt x="778641" y="125832"/>
                      <a:pt x="778641" y="140606"/>
                    </a:cubicBezTo>
                    <a:cubicBezTo>
                      <a:pt x="778641" y="153853"/>
                      <a:pt x="773039" y="158438"/>
                      <a:pt x="764124" y="158438"/>
                    </a:cubicBezTo>
                    <a:cubicBezTo>
                      <a:pt x="755208" y="158438"/>
                      <a:pt x="749602" y="153853"/>
                      <a:pt x="749602" y="141116"/>
                    </a:cubicBezTo>
                    <a:lnTo>
                      <a:pt x="749602" y="128889"/>
                    </a:lnTo>
                    <a:lnTo>
                      <a:pt x="723110" y="128889"/>
                    </a:lnTo>
                    <a:lnTo>
                      <a:pt x="723110" y="139078"/>
                    </a:lnTo>
                    <a:cubicBezTo>
                      <a:pt x="723110" y="167608"/>
                      <a:pt x="736868" y="183911"/>
                      <a:pt x="764378" y="183911"/>
                    </a:cubicBezTo>
                    <a:close/>
                  </a:path>
                </a:pathLst>
              </a:custGeom>
              <a:solidFill>
                <a:srgbClr val="2E2D5F"/>
              </a:solidFill>
              <a:ln w="4465" cap="flat">
                <a:no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E3338B3F-0B0F-1B79-01AE-DDEFE36C453C}"/>
                  </a:ext>
                </a:extLst>
              </p:cNvPr>
              <p:cNvSpPr/>
              <p:nvPr/>
            </p:nvSpPr>
            <p:spPr>
              <a:xfrm>
                <a:off x="8679672" y="6221623"/>
                <a:ext cx="374460" cy="183408"/>
              </a:xfrm>
              <a:custGeom>
                <a:avLst/>
                <a:gdLst>
                  <a:gd name="connsiteX0" fmla="*/ 29961 w 374460"/>
                  <a:gd name="connsiteY0" fmla="*/ 181364 h 183408"/>
                  <a:gd name="connsiteX1" fmla="*/ 57982 w 374460"/>
                  <a:gd name="connsiteY1" fmla="*/ 181364 h 183408"/>
                  <a:gd name="connsiteX2" fmla="*/ 57982 w 374460"/>
                  <a:gd name="connsiteY2" fmla="*/ 28523 h 183408"/>
                  <a:gd name="connsiteX3" fmla="*/ 87277 w 374460"/>
                  <a:gd name="connsiteY3" fmla="*/ 28523 h 183408"/>
                  <a:gd name="connsiteX4" fmla="*/ 87277 w 374460"/>
                  <a:gd name="connsiteY4" fmla="*/ 3049 h 183408"/>
                  <a:gd name="connsiteX5" fmla="*/ 667 w 374460"/>
                  <a:gd name="connsiteY5" fmla="*/ 3049 h 183408"/>
                  <a:gd name="connsiteX6" fmla="*/ 667 w 374460"/>
                  <a:gd name="connsiteY6" fmla="*/ 28523 h 183408"/>
                  <a:gd name="connsiteX7" fmla="*/ 29961 w 374460"/>
                  <a:gd name="connsiteY7" fmla="*/ 28523 h 183408"/>
                  <a:gd name="connsiteX8" fmla="*/ 100778 w 374460"/>
                  <a:gd name="connsiteY8" fmla="*/ 181364 h 183408"/>
                  <a:gd name="connsiteX9" fmla="*/ 128799 w 374460"/>
                  <a:gd name="connsiteY9" fmla="*/ 181364 h 183408"/>
                  <a:gd name="connsiteX10" fmla="*/ 128799 w 374460"/>
                  <a:gd name="connsiteY10" fmla="*/ 104943 h 183408"/>
                  <a:gd name="connsiteX11" fmla="*/ 138478 w 374460"/>
                  <a:gd name="connsiteY11" fmla="*/ 104943 h 183408"/>
                  <a:gd name="connsiteX12" fmla="*/ 156055 w 374460"/>
                  <a:gd name="connsiteY12" fmla="*/ 126850 h 183408"/>
                  <a:gd name="connsiteX13" fmla="*/ 156055 w 374460"/>
                  <a:gd name="connsiteY13" fmla="*/ 159457 h 183408"/>
                  <a:gd name="connsiteX14" fmla="*/ 158602 w 374460"/>
                  <a:gd name="connsiteY14" fmla="*/ 181364 h 183408"/>
                  <a:gd name="connsiteX15" fmla="*/ 187133 w 374460"/>
                  <a:gd name="connsiteY15" fmla="*/ 181364 h 183408"/>
                  <a:gd name="connsiteX16" fmla="*/ 184076 w 374460"/>
                  <a:gd name="connsiteY16" fmla="*/ 159711 h 183408"/>
                  <a:gd name="connsiteX17" fmla="*/ 184076 w 374460"/>
                  <a:gd name="connsiteY17" fmla="*/ 128379 h 183408"/>
                  <a:gd name="connsiteX18" fmla="*/ 165480 w 374460"/>
                  <a:gd name="connsiteY18" fmla="*/ 90678 h 183408"/>
                  <a:gd name="connsiteX19" fmla="*/ 165480 w 374460"/>
                  <a:gd name="connsiteY19" fmla="*/ 90169 h 183408"/>
                  <a:gd name="connsiteX20" fmla="*/ 183821 w 374460"/>
                  <a:gd name="connsiteY20" fmla="*/ 55015 h 183408"/>
                  <a:gd name="connsiteX21" fmla="*/ 183821 w 374460"/>
                  <a:gd name="connsiteY21" fmla="*/ 44061 h 183408"/>
                  <a:gd name="connsiteX22" fmla="*/ 142300 w 374460"/>
                  <a:gd name="connsiteY22" fmla="*/ 3049 h 183408"/>
                  <a:gd name="connsiteX23" fmla="*/ 100778 w 374460"/>
                  <a:gd name="connsiteY23" fmla="*/ 3049 h 183408"/>
                  <a:gd name="connsiteX24" fmla="*/ 128799 w 374460"/>
                  <a:gd name="connsiteY24" fmla="*/ 79470 h 183408"/>
                  <a:gd name="connsiteX25" fmla="*/ 128799 w 374460"/>
                  <a:gd name="connsiteY25" fmla="*/ 28523 h 183408"/>
                  <a:gd name="connsiteX26" fmla="*/ 141535 w 374460"/>
                  <a:gd name="connsiteY26" fmla="*/ 28523 h 183408"/>
                  <a:gd name="connsiteX27" fmla="*/ 155800 w 374460"/>
                  <a:gd name="connsiteY27" fmla="*/ 46864 h 183408"/>
                  <a:gd name="connsiteX28" fmla="*/ 155800 w 374460"/>
                  <a:gd name="connsiteY28" fmla="*/ 60620 h 183408"/>
                  <a:gd name="connsiteX29" fmla="*/ 138988 w 374460"/>
                  <a:gd name="connsiteY29" fmla="*/ 79470 h 183408"/>
                  <a:gd name="connsiteX30" fmla="*/ 203436 w 374460"/>
                  <a:gd name="connsiteY30" fmla="*/ 181364 h 183408"/>
                  <a:gd name="connsiteX31" fmla="*/ 279856 w 374460"/>
                  <a:gd name="connsiteY31" fmla="*/ 181364 h 183408"/>
                  <a:gd name="connsiteX32" fmla="*/ 279856 w 374460"/>
                  <a:gd name="connsiteY32" fmla="*/ 155890 h 183408"/>
                  <a:gd name="connsiteX33" fmla="*/ 231457 w 374460"/>
                  <a:gd name="connsiteY33" fmla="*/ 155890 h 183408"/>
                  <a:gd name="connsiteX34" fmla="*/ 231457 w 374460"/>
                  <a:gd name="connsiteY34" fmla="*/ 101122 h 183408"/>
                  <a:gd name="connsiteX35" fmla="*/ 269922 w 374460"/>
                  <a:gd name="connsiteY35" fmla="*/ 101122 h 183408"/>
                  <a:gd name="connsiteX36" fmla="*/ 269922 w 374460"/>
                  <a:gd name="connsiteY36" fmla="*/ 75649 h 183408"/>
                  <a:gd name="connsiteX37" fmla="*/ 231457 w 374460"/>
                  <a:gd name="connsiteY37" fmla="*/ 75649 h 183408"/>
                  <a:gd name="connsiteX38" fmla="*/ 231457 w 374460"/>
                  <a:gd name="connsiteY38" fmla="*/ 28523 h 183408"/>
                  <a:gd name="connsiteX39" fmla="*/ 279856 w 374460"/>
                  <a:gd name="connsiteY39" fmla="*/ 28523 h 183408"/>
                  <a:gd name="connsiteX40" fmla="*/ 279856 w 374460"/>
                  <a:gd name="connsiteY40" fmla="*/ 3049 h 183408"/>
                  <a:gd name="connsiteX41" fmla="*/ 203436 w 374460"/>
                  <a:gd name="connsiteY41" fmla="*/ 3049 h 183408"/>
                  <a:gd name="connsiteX42" fmla="*/ 332841 w 374460"/>
                  <a:gd name="connsiteY42" fmla="*/ 183911 h 183408"/>
                  <a:gd name="connsiteX43" fmla="*/ 375127 w 374460"/>
                  <a:gd name="connsiteY43" fmla="*/ 138568 h 183408"/>
                  <a:gd name="connsiteX44" fmla="*/ 344305 w 374460"/>
                  <a:gd name="connsiteY44" fmla="*/ 81508 h 183408"/>
                  <a:gd name="connsiteX45" fmla="*/ 320105 w 374460"/>
                  <a:gd name="connsiteY45" fmla="*/ 43043 h 183408"/>
                  <a:gd name="connsiteX46" fmla="*/ 334115 w 374460"/>
                  <a:gd name="connsiteY46" fmla="*/ 25975 h 183408"/>
                  <a:gd name="connsiteX47" fmla="*/ 348125 w 374460"/>
                  <a:gd name="connsiteY47" fmla="*/ 43552 h 183408"/>
                  <a:gd name="connsiteX48" fmla="*/ 348125 w 374460"/>
                  <a:gd name="connsiteY48" fmla="*/ 52722 h 183408"/>
                  <a:gd name="connsiteX49" fmla="*/ 374618 w 374460"/>
                  <a:gd name="connsiteY49" fmla="*/ 52722 h 183408"/>
                  <a:gd name="connsiteX50" fmla="*/ 374618 w 374460"/>
                  <a:gd name="connsiteY50" fmla="*/ 45335 h 183408"/>
                  <a:gd name="connsiteX51" fmla="*/ 333860 w 374460"/>
                  <a:gd name="connsiteY51" fmla="*/ 502 h 183408"/>
                  <a:gd name="connsiteX52" fmla="*/ 292084 w 374460"/>
                  <a:gd name="connsiteY52" fmla="*/ 44826 h 183408"/>
                  <a:gd name="connsiteX53" fmla="*/ 323161 w 374460"/>
                  <a:gd name="connsiteY53" fmla="*/ 100358 h 183408"/>
                  <a:gd name="connsiteX54" fmla="*/ 347107 w 374460"/>
                  <a:gd name="connsiteY54" fmla="*/ 140606 h 183408"/>
                  <a:gd name="connsiteX55" fmla="*/ 332587 w 374460"/>
                  <a:gd name="connsiteY55" fmla="*/ 158438 h 183408"/>
                  <a:gd name="connsiteX56" fmla="*/ 318067 w 374460"/>
                  <a:gd name="connsiteY56" fmla="*/ 141116 h 183408"/>
                  <a:gd name="connsiteX57" fmla="*/ 318067 w 374460"/>
                  <a:gd name="connsiteY57" fmla="*/ 128889 h 183408"/>
                  <a:gd name="connsiteX58" fmla="*/ 291574 w 374460"/>
                  <a:gd name="connsiteY58" fmla="*/ 128889 h 183408"/>
                  <a:gd name="connsiteX59" fmla="*/ 291574 w 374460"/>
                  <a:gd name="connsiteY59" fmla="*/ 139078 h 183408"/>
                  <a:gd name="connsiteX60" fmla="*/ 332841 w 374460"/>
                  <a:gd name="connsiteY60" fmla="*/ 183911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74460" h="183408">
                    <a:moveTo>
                      <a:pt x="29961" y="181364"/>
                    </a:moveTo>
                    <a:lnTo>
                      <a:pt x="57982" y="181364"/>
                    </a:lnTo>
                    <a:lnTo>
                      <a:pt x="57982" y="28523"/>
                    </a:lnTo>
                    <a:lnTo>
                      <a:pt x="87277" y="28523"/>
                    </a:lnTo>
                    <a:lnTo>
                      <a:pt x="87277" y="3049"/>
                    </a:lnTo>
                    <a:lnTo>
                      <a:pt x="667" y="3049"/>
                    </a:lnTo>
                    <a:lnTo>
                      <a:pt x="667" y="28523"/>
                    </a:lnTo>
                    <a:lnTo>
                      <a:pt x="29961" y="28523"/>
                    </a:lnTo>
                    <a:close/>
                    <a:moveTo>
                      <a:pt x="100778" y="181364"/>
                    </a:moveTo>
                    <a:lnTo>
                      <a:pt x="128799" y="181364"/>
                    </a:lnTo>
                    <a:lnTo>
                      <a:pt x="128799" y="104943"/>
                    </a:lnTo>
                    <a:lnTo>
                      <a:pt x="138478" y="104943"/>
                    </a:lnTo>
                    <a:cubicBezTo>
                      <a:pt x="151215" y="104943"/>
                      <a:pt x="156055" y="110293"/>
                      <a:pt x="156055" y="126850"/>
                    </a:cubicBezTo>
                    <a:lnTo>
                      <a:pt x="156055" y="159457"/>
                    </a:lnTo>
                    <a:cubicBezTo>
                      <a:pt x="156055" y="173977"/>
                      <a:pt x="157074" y="176778"/>
                      <a:pt x="158602" y="181364"/>
                    </a:cubicBezTo>
                    <a:lnTo>
                      <a:pt x="187133" y="181364"/>
                    </a:lnTo>
                    <a:cubicBezTo>
                      <a:pt x="184331" y="174741"/>
                      <a:pt x="184076" y="168372"/>
                      <a:pt x="184076" y="159711"/>
                    </a:cubicBezTo>
                    <a:lnTo>
                      <a:pt x="184076" y="128379"/>
                    </a:lnTo>
                    <a:cubicBezTo>
                      <a:pt x="184076" y="108255"/>
                      <a:pt x="179491" y="95008"/>
                      <a:pt x="165480" y="90678"/>
                    </a:cubicBezTo>
                    <a:lnTo>
                      <a:pt x="165480" y="90169"/>
                    </a:lnTo>
                    <a:cubicBezTo>
                      <a:pt x="177962" y="85074"/>
                      <a:pt x="183821" y="73356"/>
                      <a:pt x="183821" y="55015"/>
                    </a:cubicBezTo>
                    <a:lnTo>
                      <a:pt x="183821" y="44061"/>
                    </a:lnTo>
                    <a:cubicBezTo>
                      <a:pt x="183821" y="16550"/>
                      <a:pt x="171339" y="3049"/>
                      <a:pt x="142300" y="3049"/>
                    </a:cubicBezTo>
                    <a:lnTo>
                      <a:pt x="100778" y="3049"/>
                    </a:lnTo>
                    <a:close/>
                    <a:moveTo>
                      <a:pt x="128799" y="79470"/>
                    </a:moveTo>
                    <a:lnTo>
                      <a:pt x="128799" y="28523"/>
                    </a:lnTo>
                    <a:lnTo>
                      <a:pt x="141535" y="28523"/>
                    </a:lnTo>
                    <a:cubicBezTo>
                      <a:pt x="151470" y="28523"/>
                      <a:pt x="155800" y="34127"/>
                      <a:pt x="155800" y="46864"/>
                    </a:cubicBezTo>
                    <a:lnTo>
                      <a:pt x="155800" y="60620"/>
                    </a:lnTo>
                    <a:cubicBezTo>
                      <a:pt x="155800" y="74885"/>
                      <a:pt x="149432" y="79470"/>
                      <a:pt x="138988" y="79470"/>
                    </a:cubicBezTo>
                    <a:close/>
                    <a:moveTo>
                      <a:pt x="203436" y="181364"/>
                    </a:moveTo>
                    <a:lnTo>
                      <a:pt x="279856" y="181364"/>
                    </a:lnTo>
                    <a:lnTo>
                      <a:pt x="279856" y="155890"/>
                    </a:lnTo>
                    <a:lnTo>
                      <a:pt x="231457" y="155890"/>
                    </a:lnTo>
                    <a:lnTo>
                      <a:pt x="231457" y="101122"/>
                    </a:lnTo>
                    <a:lnTo>
                      <a:pt x="269922" y="101122"/>
                    </a:lnTo>
                    <a:lnTo>
                      <a:pt x="269922" y="75649"/>
                    </a:lnTo>
                    <a:lnTo>
                      <a:pt x="231457" y="75649"/>
                    </a:lnTo>
                    <a:lnTo>
                      <a:pt x="231457" y="28523"/>
                    </a:lnTo>
                    <a:lnTo>
                      <a:pt x="279856" y="28523"/>
                    </a:lnTo>
                    <a:lnTo>
                      <a:pt x="279856" y="3049"/>
                    </a:lnTo>
                    <a:lnTo>
                      <a:pt x="203436" y="3049"/>
                    </a:lnTo>
                    <a:close/>
                    <a:moveTo>
                      <a:pt x="332841" y="183911"/>
                    </a:moveTo>
                    <a:cubicBezTo>
                      <a:pt x="360353" y="183911"/>
                      <a:pt x="375127" y="167608"/>
                      <a:pt x="375127" y="138568"/>
                    </a:cubicBezTo>
                    <a:cubicBezTo>
                      <a:pt x="375127" y="116406"/>
                      <a:pt x="367740" y="102141"/>
                      <a:pt x="344305" y="81508"/>
                    </a:cubicBezTo>
                    <a:cubicBezTo>
                      <a:pt x="325963" y="65459"/>
                      <a:pt x="320105" y="56034"/>
                      <a:pt x="320105" y="43043"/>
                    </a:cubicBezTo>
                    <a:cubicBezTo>
                      <a:pt x="320105" y="30815"/>
                      <a:pt x="325199" y="25975"/>
                      <a:pt x="334115" y="25975"/>
                    </a:cubicBezTo>
                    <a:cubicBezTo>
                      <a:pt x="343031" y="25975"/>
                      <a:pt x="348125" y="30815"/>
                      <a:pt x="348125" y="43552"/>
                    </a:cubicBezTo>
                    <a:lnTo>
                      <a:pt x="348125" y="52722"/>
                    </a:lnTo>
                    <a:lnTo>
                      <a:pt x="374618" y="52722"/>
                    </a:lnTo>
                    <a:lnTo>
                      <a:pt x="374618" y="45335"/>
                    </a:lnTo>
                    <a:cubicBezTo>
                      <a:pt x="374618" y="16805"/>
                      <a:pt x="361117" y="502"/>
                      <a:pt x="333860" y="502"/>
                    </a:cubicBezTo>
                    <a:cubicBezTo>
                      <a:pt x="306604" y="502"/>
                      <a:pt x="292084" y="16805"/>
                      <a:pt x="292084" y="44826"/>
                    </a:cubicBezTo>
                    <a:cubicBezTo>
                      <a:pt x="292084" y="65205"/>
                      <a:pt x="299726" y="79725"/>
                      <a:pt x="323161" y="100358"/>
                    </a:cubicBezTo>
                    <a:cubicBezTo>
                      <a:pt x="341502" y="116406"/>
                      <a:pt x="347107" y="125832"/>
                      <a:pt x="347107" y="140606"/>
                    </a:cubicBezTo>
                    <a:cubicBezTo>
                      <a:pt x="347107" y="153853"/>
                      <a:pt x="341502" y="158438"/>
                      <a:pt x="332587" y="158438"/>
                    </a:cubicBezTo>
                    <a:cubicBezTo>
                      <a:pt x="323671" y="158438"/>
                      <a:pt x="318067" y="153853"/>
                      <a:pt x="318067" y="141116"/>
                    </a:cubicBezTo>
                    <a:lnTo>
                      <a:pt x="318067" y="128889"/>
                    </a:lnTo>
                    <a:lnTo>
                      <a:pt x="291574" y="128889"/>
                    </a:lnTo>
                    <a:lnTo>
                      <a:pt x="291574" y="139078"/>
                    </a:lnTo>
                    <a:cubicBezTo>
                      <a:pt x="291574" y="167608"/>
                      <a:pt x="305330" y="183911"/>
                      <a:pt x="332841" y="183911"/>
                    </a:cubicBezTo>
                    <a:close/>
                  </a:path>
                </a:pathLst>
              </a:custGeom>
              <a:solidFill>
                <a:srgbClr val="2E2D5F"/>
              </a:solidFill>
              <a:ln w="4465" cap="flat">
                <a:noFill/>
                <a:prstDash val="solid"/>
                <a:miter/>
              </a:ln>
            </p:spPr>
            <p:txBody>
              <a:bodyPr rtlCol="0" anchor="ctr"/>
              <a:lstStyle/>
              <a:p>
                <a:endParaRPr lang="en-GB"/>
              </a:p>
            </p:txBody>
          </p:sp>
          <p:sp>
            <p:nvSpPr>
              <p:cNvPr id="22" name="Freeform: Shape 21">
                <a:extLst>
                  <a:ext uri="{FF2B5EF4-FFF2-40B4-BE49-F238E27FC236}">
                    <a16:creationId xmlns:a16="http://schemas.microsoft.com/office/drawing/2014/main" id="{2805D825-C21F-B902-BBAC-FCC17260F632}"/>
                  </a:ext>
                </a:extLst>
              </p:cNvPr>
              <p:cNvSpPr/>
              <p:nvPr/>
            </p:nvSpPr>
            <p:spPr>
              <a:xfrm>
                <a:off x="10651319" y="5907344"/>
                <a:ext cx="733635" cy="183408"/>
              </a:xfrm>
              <a:custGeom>
                <a:avLst/>
                <a:gdLst>
                  <a:gd name="connsiteX0" fmla="*/ 1267 w 733635"/>
                  <a:gd name="connsiteY0" fmla="*/ 181270 h 183408"/>
                  <a:gd name="connsiteX1" fmla="*/ 26231 w 733635"/>
                  <a:gd name="connsiteY1" fmla="*/ 181270 h 183408"/>
                  <a:gd name="connsiteX2" fmla="*/ 26231 w 733635"/>
                  <a:gd name="connsiteY2" fmla="*/ 51101 h 183408"/>
                  <a:gd name="connsiteX3" fmla="*/ 26741 w 733635"/>
                  <a:gd name="connsiteY3" fmla="*/ 51101 h 183408"/>
                  <a:gd name="connsiteX4" fmla="*/ 60366 w 733635"/>
                  <a:gd name="connsiteY4" fmla="*/ 181270 h 183408"/>
                  <a:gd name="connsiteX5" fmla="*/ 89151 w 733635"/>
                  <a:gd name="connsiteY5" fmla="*/ 181270 h 183408"/>
                  <a:gd name="connsiteX6" fmla="*/ 89151 w 733635"/>
                  <a:gd name="connsiteY6" fmla="*/ 2956 h 183408"/>
                  <a:gd name="connsiteX7" fmla="*/ 64187 w 733635"/>
                  <a:gd name="connsiteY7" fmla="*/ 2956 h 183408"/>
                  <a:gd name="connsiteX8" fmla="*/ 64187 w 733635"/>
                  <a:gd name="connsiteY8" fmla="*/ 109689 h 183408"/>
                  <a:gd name="connsiteX9" fmla="*/ 63677 w 733635"/>
                  <a:gd name="connsiteY9" fmla="*/ 109689 h 183408"/>
                  <a:gd name="connsiteX10" fmla="*/ 36421 w 733635"/>
                  <a:gd name="connsiteY10" fmla="*/ 2956 h 183408"/>
                  <a:gd name="connsiteX11" fmla="*/ 1267 w 733635"/>
                  <a:gd name="connsiteY11" fmla="*/ 2956 h 183408"/>
                  <a:gd name="connsiteX12" fmla="*/ 110039 w 733635"/>
                  <a:gd name="connsiteY12" fmla="*/ 181270 h 183408"/>
                  <a:gd name="connsiteX13" fmla="*/ 186460 w 733635"/>
                  <a:gd name="connsiteY13" fmla="*/ 181270 h 183408"/>
                  <a:gd name="connsiteX14" fmla="*/ 186460 w 733635"/>
                  <a:gd name="connsiteY14" fmla="*/ 155796 h 183408"/>
                  <a:gd name="connsiteX15" fmla="*/ 138060 w 733635"/>
                  <a:gd name="connsiteY15" fmla="*/ 155796 h 183408"/>
                  <a:gd name="connsiteX16" fmla="*/ 138060 w 733635"/>
                  <a:gd name="connsiteY16" fmla="*/ 101028 h 183408"/>
                  <a:gd name="connsiteX17" fmla="*/ 176525 w 733635"/>
                  <a:gd name="connsiteY17" fmla="*/ 101028 h 183408"/>
                  <a:gd name="connsiteX18" fmla="*/ 176525 w 733635"/>
                  <a:gd name="connsiteY18" fmla="*/ 75555 h 183408"/>
                  <a:gd name="connsiteX19" fmla="*/ 138060 w 733635"/>
                  <a:gd name="connsiteY19" fmla="*/ 75555 h 183408"/>
                  <a:gd name="connsiteX20" fmla="*/ 138060 w 733635"/>
                  <a:gd name="connsiteY20" fmla="*/ 28429 h 183408"/>
                  <a:gd name="connsiteX21" fmla="*/ 186460 w 733635"/>
                  <a:gd name="connsiteY21" fmla="*/ 28429 h 183408"/>
                  <a:gd name="connsiteX22" fmla="*/ 186460 w 733635"/>
                  <a:gd name="connsiteY22" fmla="*/ 2956 h 183408"/>
                  <a:gd name="connsiteX23" fmla="*/ 110039 w 733635"/>
                  <a:gd name="connsiteY23" fmla="*/ 2956 h 183408"/>
                  <a:gd name="connsiteX24" fmla="*/ 224415 w 733635"/>
                  <a:gd name="connsiteY24" fmla="*/ 181270 h 183408"/>
                  <a:gd name="connsiteX25" fmla="*/ 252436 w 733635"/>
                  <a:gd name="connsiteY25" fmla="*/ 181270 h 183408"/>
                  <a:gd name="connsiteX26" fmla="*/ 252436 w 733635"/>
                  <a:gd name="connsiteY26" fmla="*/ 28429 h 183408"/>
                  <a:gd name="connsiteX27" fmla="*/ 281730 w 733635"/>
                  <a:gd name="connsiteY27" fmla="*/ 28429 h 183408"/>
                  <a:gd name="connsiteX28" fmla="*/ 281730 w 733635"/>
                  <a:gd name="connsiteY28" fmla="*/ 2956 h 183408"/>
                  <a:gd name="connsiteX29" fmla="*/ 195121 w 733635"/>
                  <a:gd name="connsiteY29" fmla="*/ 2956 h 183408"/>
                  <a:gd name="connsiteX30" fmla="*/ 195121 w 733635"/>
                  <a:gd name="connsiteY30" fmla="*/ 28429 h 183408"/>
                  <a:gd name="connsiteX31" fmla="*/ 224415 w 733635"/>
                  <a:gd name="connsiteY31" fmla="*/ 28429 h 183408"/>
                  <a:gd name="connsiteX32" fmla="*/ 307713 w 733635"/>
                  <a:gd name="connsiteY32" fmla="*/ 181270 h 183408"/>
                  <a:gd name="connsiteX33" fmla="*/ 344905 w 733635"/>
                  <a:gd name="connsiteY33" fmla="*/ 181270 h 183408"/>
                  <a:gd name="connsiteX34" fmla="*/ 357641 w 733635"/>
                  <a:gd name="connsiteY34" fmla="*/ 61035 h 183408"/>
                  <a:gd name="connsiteX35" fmla="*/ 358151 w 733635"/>
                  <a:gd name="connsiteY35" fmla="*/ 61035 h 183408"/>
                  <a:gd name="connsiteX36" fmla="*/ 370888 w 733635"/>
                  <a:gd name="connsiteY36" fmla="*/ 181270 h 183408"/>
                  <a:gd name="connsiteX37" fmla="*/ 405786 w 733635"/>
                  <a:gd name="connsiteY37" fmla="*/ 181270 h 183408"/>
                  <a:gd name="connsiteX38" fmla="*/ 423873 w 733635"/>
                  <a:gd name="connsiteY38" fmla="*/ 2956 h 183408"/>
                  <a:gd name="connsiteX39" fmla="*/ 399673 w 733635"/>
                  <a:gd name="connsiteY39" fmla="*/ 2956 h 183408"/>
                  <a:gd name="connsiteX40" fmla="*/ 387191 w 733635"/>
                  <a:gd name="connsiteY40" fmla="*/ 140003 h 183408"/>
                  <a:gd name="connsiteX41" fmla="*/ 386681 w 733635"/>
                  <a:gd name="connsiteY41" fmla="*/ 140003 h 183408"/>
                  <a:gd name="connsiteX42" fmla="*/ 373435 w 733635"/>
                  <a:gd name="connsiteY42" fmla="*/ 2956 h 183408"/>
                  <a:gd name="connsiteX43" fmla="*/ 342867 w 733635"/>
                  <a:gd name="connsiteY43" fmla="*/ 2956 h 183408"/>
                  <a:gd name="connsiteX44" fmla="*/ 329620 w 733635"/>
                  <a:gd name="connsiteY44" fmla="*/ 140003 h 183408"/>
                  <a:gd name="connsiteX45" fmla="*/ 329111 w 733635"/>
                  <a:gd name="connsiteY45" fmla="*/ 140003 h 183408"/>
                  <a:gd name="connsiteX46" fmla="*/ 316629 w 733635"/>
                  <a:gd name="connsiteY46" fmla="*/ 2956 h 183408"/>
                  <a:gd name="connsiteX47" fmla="*/ 289627 w 733635"/>
                  <a:gd name="connsiteY47" fmla="*/ 2956 h 183408"/>
                  <a:gd name="connsiteX48" fmla="*/ 478643 w 733635"/>
                  <a:gd name="connsiteY48" fmla="*/ 183817 h 183408"/>
                  <a:gd name="connsiteX49" fmla="*/ 521179 w 733635"/>
                  <a:gd name="connsiteY49" fmla="*/ 138984 h 183408"/>
                  <a:gd name="connsiteX50" fmla="*/ 521179 w 733635"/>
                  <a:gd name="connsiteY50" fmla="*/ 45242 h 183408"/>
                  <a:gd name="connsiteX51" fmla="*/ 478643 w 733635"/>
                  <a:gd name="connsiteY51" fmla="*/ 408 h 183408"/>
                  <a:gd name="connsiteX52" fmla="*/ 436100 w 733635"/>
                  <a:gd name="connsiteY52" fmla="*/ 45242 h 183408"/>
                  <a:gd name="connsiteX53" fmla="*/ 436100 w 733635"/>
                  <a:gd name="connsiteY53" fmla="*/ 138984 h 183408"/>
                  <a:gd name="connsiteX54" fmla="*/ 478643 w 733635"/>
                  <a:gd name="connsiteY54" fmla="*/ 183817 h 183408"/>
                  <a:gd name="connsiteX55" fmla="*/ 478643 w 733635"/>
                  <a:gd name="connsiteY55" fmla="*/ 158344 h 183408"/>
                  <a:gd name="connsiteX56" fmla="*/ 464121 w 733635"/>
                  <a:gd name="connsiteY56" fmla="*/ 140767 h 183408"/>
                  <a:gd name="connsiteX57" fmla="*/ 464121 w 733635"/>
                  <a:gd name="connsiteY57" fmla="*/ 43458 h 183408"/>
                  <a:gd name="connsiteX58" fmla="*/ 478643 w 733635"/>
                  <a:gd name="connsiteY58" fmla="*/ 25881 h 183408"/>
                  <a:gd name="connsiteX59" fmla="*/ 493160 w 733635"/>
                  <a:gd name="connsiteY59" fmla="*/ 43458 h 183408"/>
                  <a:gd name="connsiteX60" fmla="*/ 493160 w 733635"/>
                  <a:gd name="connsiteY60" fmla="*/ 140767 h 183408"/>
                  <a:gd name="connsiteX61" fmla="*/ 478643 w 733635"/>
                  <a:gd name="connsiteY61" fmla="*/ 158344 h 183408"/>
                  <a:gd name="connsiteX62" fmla="*/ 540033 w 733635"/>
                  <a:gd name="connsiteY62" fmla="*/ 181270 h 183408"/>
                  <a:gd name="connsiteX63" fmla="*/ 568053 w 733635"/>
                  <a:gd name="connsiteY63" fmla="*/ 181270 h 183408"/>
                  <a:gd name="connsiteX64" fmla="*/ 568053 w 733635"/>
                  <a:gd name="connsiteY64" fmla="*/ 104850 h 183408"/>
                  <a:gd name="connsiteX65" fmla="*/ 577733 w 733635"/>
                  <a:gd name="connsiteY65" fmla="*/ 104850 h 183408"/>
                  <a:gd name="connsiteX66" fmla="*/ 595309 w 733635"/>
                  <a:gd name="connsiteY66" fmla="*/ 126757 h 183408"/>
                  <a:gd name="connsiteX67" fmla="*/ 595309 w 733635"/>
                  <a:gd name="connsiteY67" fmla="*/ 159363 h 183408"/>
                  <a:gd name="connsiteX68" fmla="*/ 597855 w 733635"/>
                  <a:gd name="connsiteY68" fmla="*/ 181270 h 183408"/>
                  <a:gd name="connsiteX69" fmla="*/ 626389 w 733635"/>
                  <a:gd name="connsiteY69" fmla="*/ 181270 h 183408"/>
                  <a:gd name="connsiteX70" fmla="*/ 623329 w 733635"/>
                  <a:gd name="connsiteY70" fmla="*/ 159617 h 183408"/>
                  <a:gd name="connsiteX71" fmla="*/ 623329 w 733635"/>
                  <a:gd name="connsiteY71" fmla="*/ 128285 h 183408"/>
                  <a:gd name="connsiteX72" fmla="*/ 604734 w 733635"/>
                  <a:gd name="connsiteY72" fmla="*/ 90584 h 183408"/>
                  <a:gd name="connsiteX73" fmla="*/ 604734 w 733635"/>
                  <a:gd name="connsiteY73" fmla="*/ 90075 h 183408"/>
                  <a:gd name="connsiteX74" fmla="*/ 623074 w 733635"/>
                  <a:gd name="connsiteY74" fmla="*/ 54921 h 183408"/>
                  <a:gd name="connsiteX75" fmla="*/ 623074 w 733635"/>
                  <a:gd name="connsiteY75" fmla="*/ 43968 h 183408"/>
                  <a:gd name="connsiteX76" fmla="*/ 581552 w 733635"/>
                  <a:gd name="connsiteY76" fmla="*/ 2956 h 183408"/>
                  <a:gd name="connsiteX77" fmla="*/ 540033 w 733635"/>
                  <a:gd name="connsiteY77" fmla="*/ 2956 h 183408"/>
                  <a:gd name="connsiteX78" fmla="*/ 568053 w 733635"/>
                  <a:gd name="connsiteY78" fmla="*/ 79376 h 183408"/>
                  <a:gd name="connsiteX79" fmla="*/ 568053 w 733635"/>
                  <a:gd name="connsiteY79" fmla="*/ 28429 h 183408"/>
                  <a:gd name="connsiteX80" fmla="*/ 580788 w 733635"/>
                  <a:gd name="connsiteY80" fmla="*/ 28429 h 183408"/>
                  <a:gd name="connsiteX81" fmla="*/ 595054 w 733635"/>
                  <a:gd name="connsiteY81" fmla="*/ 46770 h 183408"/>
                  <a:gd name="connsiteX82" fmla="*/ 595054 w 733635"/>
                  <a:gd name="connsiteY82" fmla="*/ 60526 h 183408"/>
                  <a:gd name="connsiteX83" fmla="*/ 578242 w 733635"/>
                  <a:gd name="connsiteY83" fmla="*/ 79376 h 183408"/>
                  <a:gd name="connsiteX84" fmla="*/ 642692 w 733635"/>
                  <a:gd name="connsiteY84" fmla="*/ 181270 h 183408"/>
                  <a:gd name="connsiteX85" fmla="*/ 670712 w 733635"/>
                  <a:gd name="connsiteY85" fmla="*/ 181270 h 183408"/>
                  <a:gd name="connsiteX86" fmla="*/ 670712 w 733635"/>
                  <a:gd name="connsiteY86" fmla="*/ 124464 h 183408"/>
                  <a:gd name="connsiteX87" fmla="*/ 681919 w 733635"/>
                  <a:gd name="connsiteY87" fmla="*/ 101792 h 183408"/>
                  <a:gd name="connsiteX88" fmla="*/ 705610 w 733635"/>
                  <a:gd name="connsiteY88" fmla="*/ 181270 h 183408"/>
                  <a:gd name="connsiteX89" fmla="*/ 734903 w 733635"/>
                  <a:gd name="connsiteY89" fmla="*/ 181270 h 183408"/>
                  <a:gd name="connsiteX90" fmla="*/ 701023 w 733635"/>
                  <a:gd name="connsiteY90" fmla="*/ 68423 h 183408"/>
                  <a:gd name="connsiteX91" fmla="*/ 734394 w 733635"/>
                  <a:gd name="connsiteY91" fmla="*/ 2956 h 183408"/>
                  <a:gd name="connsiteX92" fmla="*/ 706374 w 733635"/>
                  <a:gd name="connsiteY92" fmla="*/ 2956 h 183408"/>
                  <a:gd name="connsiteX93" fmla="*/ 670712 w 733635"/>
                  <a:gd name="connsiteY93" fmla="*/ 78102 h 183408"/>
                  <a:gd name="connsiteX94" fmla="*/ 670712 w 733635"/>
                  <a:gd name="connsiteY94" fmla="*/ 2956 h 183408"/>
                  <a:gd name="connsiteX95" fmla="*/ 642692 w 733635"/>
                  <a:gd name="connsiteY95"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733635" h="183408">
                    <a:moveTo>
                      <a:pt x="1267" y="181270"/>
                    </a:moveTo>
                    <a:lnTo>
                      <a:pt x="26231" y="181270"/>
                    </a:lnTo>
                    <a:lnTo>
                      <a:pt x="26231" y="51101"/>
                    </a:lnTo>
                    <a:lnTo>
                      <a:pt x="26741" y="51101"/>
                    </a:lnTo>
                    <a:lnTo>
                      <a:pt x="60366" y="181270"/>
                    </a:lnTo>
                    <a:lnTo>
                      <a:pt x="89151" y="181270"/>
                    </a:lnTo>
                    <a:lnTo>
                      <a:pt x="89151" y="2956"/>
                    </a:lnTo>
                    <a:lnTo>
                      <a:pt x="64187" y="2956"/>
                    </a:lnTo>
                    <a:lnTo>
                      <a:pt x="64187" y="109689"/>
                    </a:lnTo>
                    <a:lnTo>
                      <a:pt x="63677" y="109689"/>
                    </a:lnTo>
                    <a:lnTo>
                      <a:pt x="36421" y="2956"/>
                    </a:lnTo>
                    <a:lnTo>
                      <a:pt x="1267" y="2956"/>
                    </a:lnTo>
                    <a:close/>
                    <a:moveTo>
                      <a:pt x="110039" y="181270"/>
                    </a:moveTo>
                    <a:lnTo>
                      <a:pt x="186460" y="181270"/>
                    </a:lnTo>
                    <a:lnTo>
                      <a:pt x="186460" y="155796"/>
                    </a:lnTo>
                    <a:lnTo>
                      <a:pt x="138060" y="155796"/>
                    </a:lnTo>
                    <a:lnTo>
                      <a:pt x="138060" y="101028"/>
                    </a:lnTo>
                    <a:lnTo>
                      <a:pt x="176525" y="101028"/>
                    </a:lnTo>
                    <a:lnTo>
                      <a:pt x="176525" y="75555"/>
                    </a:lnTo>
                    <a:lnTo>
                      <a:pt x="138060" y="75555"/>
                    </a:lnTo>
                    <a:lnTo>
                      <a:pt x="138060" y="28429"/>
                    </a:lnTo>
                    <a:lnTo>
                      <a:pt x="186460" y="28429"/>
                    </a:lnTo>
                    <a:lnTo>
                      <a:pt x="186460" y="2956"/>
                    </a:lnTo>
                    <a:lnTo>
                      <a:pt x="110039" y="2956"/>
                    </a:lnTo>
                    <a:close/>
                    <a:moveTo>
                      <a:pt x="224415" y="181270"/>
                    </a:moveTo>
                    <a:lnTo>
                      <a:pt x="252436" y="181270"/>
                    </a:lnTo>
                    <a:lnTo>
                      <a:pt x="252436" y="28429"/>
                    </a:lnTo>
                    <a:lnTo>
                      <a:pt x="281730" y="28429"/>
                    </a:lnTo>
                    <a:lnTo>
                      <a:pt x="281730" y="2956"/>
                    </a:lnTo>
                    <a:lnTo>
                      <a:pt x="195121" y="2956"/>
                    </a:lnTo>
                    <a:lnTo>
                      <a:pt x="195121" y="28429"/>
                    </a:lnTo>
                    <a:lnTo>
                      <a:pt x="224415" y="28429"/>
                    </a:lnTo>
                    <a:close/>
                    <a:moveTo>
                      <a:pt x="307713" y="181270"/>
                    </a:moveTo>
                    <a:lnTo>
                      <a:pt x="344905" y="181270"/>
                    </a:lnTo>
                    <a:lnTo>
                      <a:pt x="357641" y="61035"/>
                    </a:lnTo>
                    <a:lnTo>
                      <a:pt x="358151" y="61035"/>
                    </a:lnTo>
                    <a:lnTo>
                      <a:pt x="370888" y="181270"/>
                    </a:lnTo>
                    <a:lnTo>
                      <a:pt x="405786" y="181270"/>
                    </a:lnTo>
                    <a:lnTo>
                      <a:pt x="423873" y="2956"/>
                    </a:lnTo>
                    <a:lnTo>
                      <a:pt x="399673" y="2956"/>
                    </a:lnTo>
                    <a:lnTo>
                      <a:pt x="387191" y="140003"/>
                    </a:lnTo>
                    <a:lnTo>
                      <a:pt x="386681" y="140003"/>
                    </a:lnTo>
                    <a:lnTo>
                      <a:pt x="373435" y="2956"/>
                    </a:lnTo>
                    <a:lnTo>
                      <a:pt x="342867" y="2956"/>
                    </a:lnTo>
                    <a:lnTo>
                      <a:pt x="329620" y="140003"/>
                    </a:lnTo>
                    <a:lnTo>
                      <a:pt x="329111" y="140003"/>
                    </a:lnTo>
                    <a:lnTo>
                      <a:pt x="316629" y="2956"/>
                    </a:lnTo>
                    <a:lnTo>
                      <a:pt x="289627" y="2956"/>
                    </a:lnTo>
                    <a:close/>
                    <a:moveTo>
                      <a:pt x="478643" y="183817"/>
                    </a:moveTo>
                    <a:cubicBezTo>
                      <a:pt x="506153" y="183817"/>
                      <a:pt x="521179" y="167514"/>
                      <a:pt x="521179" y="138984"/>
                    </a:cubicBezTo>
                    <a:lnTo>
                      <a:pt x="521179" y="45242"/>
                    </a:lnTo>
                    <a:cubicBezTo>
                      <a:pt x="521179" y="16711"/>
                      <a:pt x="506153" y="408"/>
                      <a:pt x="478643" y="408"/>
                    </a:cubicBezTo>
                    <a:cubicBezTo>
                      <a:pt x="451128" y="408"/>
                      <a:pt x="436100" y="16711"/>
                      <a:pt x="436100" y="45242"/>
                    </a:cubicBezTo>
                    <a:lnTo>
                      <a:pt x="436100" y="138984"/>
                    </a:lnTo>
                    <a:cubicBezTo>
                      <a:pt x="436100" y="167514"/>
                      <a:pt x="451128" y="183817"/>
                      <a:pt x="478643" y="183817"/>
                    </a:cubicBezTo>
                    <a:close/>
                    <a:moveTo>
                      <a:pt x="478643" y="158344"/>
                    </a:moveTo>
                    <a:cubicBezTo>
                      <a:pt x="469723" y="158344"/>
                      <a:pt x="464121" y="153504"/>
                      <a:pt x="464121" y="140767"/>
                    </a:cubicBezTo>
                    <a:lnTo>
                      <a:pt x="464121" y="43458"/>
                    </a:lnTo>
                    <a:cubicBezTo>
                      <a:pt x="464121" y="30722"/>
                      <a:pt x="469723" y="25881"/>
                      <a:pt x="478643" y="25881"/>
                    </a:cubicBezTo>
                    <a:cubicBezTo>
                      <a:pt x="487558" y="25881"/>
                      <a:pt x="493160" y="30722"/>
                      <a:pt x="493160" y="43458"/>
                    </a:cubicBezTo>
                    <a:lnTo>
                      <a:pt x="493160" y="140767"/>
                    </a:lnTo>
                    <a:cubicBezTo>
                      <a:pt x="493160" y="153504"/>
                      <a:pt x="487558" y="158344"/>
                      <a:pt x="478643" y="158344"/>
                    </a:cubicBezTo>
                    <a:close/>
                    <a:moveTo>
                      <a:pt x="540033" y="181270"/>
                    </a:moveTo>
                    <a:lnTo>
                      <a:pt x="568053" y="181270"/>
                    </a:lnTo>
                    <a:lnTo>
                      <a:pt x="568053" y="104850"/>
                    </a:lnTo>
                    <a:lnTo>
                      <a:pt x="577733" y="104850"/>
                    </a:lnTo>
                    <a:cubicBezTo>
                      <a:pt x="590467" y="104850"/>
                      <a:pt x="595309" y="110199"/>
                      <a:pt x="595309" y="126757"/>
                    </a:cubicBezTo>
                    <a:lnTo>
                      <a:pt x="595309" y="159363"/>
                    </a:lnTo>
                    <a:cubicBezTo>
                      <a:pt x="595309" y="173883"/>
                      <a:pt x="596328" y="176685"/>
                      <a:pt x="597855" y="181270"/>
                    </a:cubicBezTo>
                    <a:lnTo>
                      <a:pt x="626389" y="181270"/>
                    </a:lnTo>
                    <a:cubicBezTo>
                      <a:pt x="623583" y="174647"/>
                      <a:pt x="623329" y="168278"/>
                      <a:pt x="623329" y="159617"/>
                    </a:cubicBezTo>
                    <a:lnTo>
                      <a:pt x="623329" y="128285"/>
                    </a:lnTo>
                    <a:cubicBezTo>
                      <a:pt x="623329" y="108161"/>
                      <a:pt x="618746" y="94915"/>
                      <a:pt x="604734" y="90584"/>
                    </a:cubicBezTo>
                    <a:lnTo>
                      <a:pt x="604734" y="90075"/>
                    </a:lnTo>
                    <a:cubicBezTo>
                      <a:pt x="617218" y="84980"/>
                      <a:pt x="623074" y="73262"/>
                      <a:pt x="623074" y="54921"/>
                    </a:cubicBezTo>
                    <a:lnTo>
                      <a:pt x="623074" y="43968"/>
                    </a:lnTo>
                    <a:cubicBezTo>
                      <a:pt x="623074" y="16456"/>
                      <a:pt x="610594" y="2956"/>
                      <a:pt x="581552" y="2956"/>
                    </a:cubicBezTo>
                    <a:lnTo>
                      <a:pt x="540033" y="2956"/>
                    </a:lnTo>
                    <a:close/>
                    <a:moveTo>
                      <a:pt x="568053" y="79376"/>
                    </a:moveTo>
                    <a:lnTo>
                      <a:pt x="568053" y="28429"/>
                    </a:lnTo>
                    <a:lnTo>
                      <a:pt x="580788" y="28429"/>
                    </a:lnTo>
                    <a:cubicBezTo>
                      <a:pt x="590722" y="28429"/>
                      <a:pt x="595054" y="34033"/>
                      <a:pt x="595054" y="46770"/>
                    </a:cubicBezTo>
                    <a:lnTo>
                      <a:pt x="595054" y="60526"/>
                    </a:lnTo>
                    <a:cubicBezTo>
                      <a:pt x="595054" y="74791"/>
                      <a:pt x="588685" y="79376"/>
                      <a:pt x="578242" y="79376"/>
                    </a:cubicBezTo>
                    <a:close/>
                    <a:moveTo>
                      <a:pt x="642692" y="181270"/>
                    </a:moveTo>
                    <a:lnTo>
                      <a:pt x="670712" y="181270"/>
                    </a:lnTo>
                    <a:lnTo>
                      <a:pt x="670712" y="124464"/>
                    </a:lnTo>
                    <a:lnTo>
                      <a:pt x="681919" y="101792"/>
                    </a:lnTo>
                    <a:lnTo>
                      <a:pt x="705610" y="181270"/>
                    </a:lnTo>
                    <a:lnTo>
                      <a:pt x="734903" y="181270"/>
                    </a:lnTo>
                    <a:lnTo>
                      <a:pt x="701023" y="68423"/>
                    </a:lnTo>
                    <a:lnTo>
                      <a:pt x="734394" y="2956"/>
                    </a:lnTo>
                    <a:lnTo>
                      <a:pt x="706374" y="2956"/>
                    </a:lnTo>
                    <a:lnTo>
                      <a:pt x="670712" y="78102"/>
                    </a:lnTo>
                    <a:lnTo>
                      <a:pt x="670712" y="2956"/>
                    </a:lnTo>
                    <a:lnTo>
                      <a:pt x="642692" y="2956"/>
                    </a:lnTo>
                    <a:close/>
                  </a:path>
                </a:pathLst>
              </a:custGeom>
              <a:solidFill>
                <a:srgbClr val="2E2D5F"/>
              </a:solidFill>
              <a:ln w="4465" cap="flat">
                <a:noFill/>
                <a:prstDash val="solid"/>
                <a:miter/>
              </a:ln>
            </p:spPr>
            <p:txBody>
              <a:bodyPr rtlCol="0" anchor="ctr"/>
              <a:lstStyle/>
              <a:p>
                <a:endParaRPr lang="en-GB"/>
              </a:p>
            </p:txBody>
          </p:sp>
          <p:sp>
            <p:nvSpPr>
              <p:cNvPr id="23" name="Freeform: Shape 22">
                <a:extLst>
                  <a:ext uri="{FF2B5EF4-FFF2-40B4-BE49-F238E27FC236}">
                    <a16:creationId xmlns:a16="http://schemas.microsoft.com/office/drawing/2014/main" id="{FDF09784-D091-39FE-0010-03641FA41291}"/>
                  </a:ext>
                </a:extLst>
              </p:cNvPr>
              <p:cNvSpPr/>
              <p:nvPr/>
            </p:nvSpPr>
            <p:spPr>
              <a:xfrm>
                <a:off x="11436920" y="5907344"/>
                <a:ext cx="178059" cy="183408"/>
              </a:xfrm>
              <a:custGeom>
                <a:avLst/>
                <a:gdLst>
                  <a:gd name="connsiteX0" fmla="*/ 44022 w 178059"/>
                  <a:gd name="connsiteY0" fmla="*/ 183817 h 183408"/>
                  <a:gd name="connsiteX1" fmla="*/ 86563 w 178059"/>
                  <a:gd name="connsiteY1" fmla="*/ 138984 h 183408"/>
                  <a:gd name="connsiteX2" fmla="*/ 86563 w 178059"/>
                  <a:gd name="connsiteY2" fmla="*/ 45242 h 183408"/>
                  <a:gd name="connsiteX3" fmla="*/ 44022 w 178059"/>
                  <a:gd name="connsiteY3" fmla="*/ 408 h 183408"/>
                  <a:gd name="connsiteX4" fmla="*/ 1481 w 178059"/>
                  <a:gd name="connsiteY4" fmla="*/ 45242 h 183408"/>
                  <a:gd name="connsiteX5" fmla="*/ 1481 w 178059"/>
                  <a:gd name="connsiteY5" fmla="*/ 138984 h 183408"/>
                  <a:gd name="connsiteX6" fmla="*/ 44022 w 178059"/>
                  <a:gd name="connsiteY6" fmla="*/ 183817 h 183408"/>
                  <a:gd name="connsiteX7" fmla="*/ 44022 w 178059"/>
                  <a:gd name="connsiteY7" fmla="*/ 158344 h 183408"/>
                  <a:gd name="connsiteX8" fmla="*/ 29502 w 178059"/>
                  <a:gd name="connsiteY8" fmla="*/ 140767 h 183408"/>
                  <a:gd name="connsiteX9" fmla="*/ 29502 w 178059"/>
                  <a:gd name="connsiteY9" fmla="*/ 43458 h 183408"/>
                  <a:gd name="connsiteX10" fmla="*/ 44022 w 178059"/>
                  <a:gd name="connsiteY10" fmla="*/ 25881 h 183408"/>
                  <a:gd name="connsiteX11" fmla="*/ 58542 w 178059"/>
                  <a:gd name="connsiteY11" fmla="*/ 43458 h 183408"/>
                  <a:gd name="connsiteX12" fmla="*/ 58542 w 178059"/>
                  <a:gd name="connsiteY12" fmla="*/ 140767 h 183408"/>
                  <a:gd name="connsiteX13" fmla="*/ 44022 w 178059"/>
                  <a:gd name="connsiteY13" fmla="*/ 158344 h 183408"/>
                  <a:gd name="connsiteX14" fmla="*/ 105413 w 178059"/>
                  <a:gd name="connsiteY14" fmla="*/ 181270 h 183408"/>
                  <a:gd name="connsiteX15" fmla="*/ 133434 w 178059"/>
                  <a:gd name="connsiteY15" fmla="*/ 181270 h 183408"/>
                  <a:gd name="connsiteX16" fmla="*/ 133434 w 178059"/>
                  <a:gd name="connsiteY16" fmla="*/ 103576 h 183408"/>
                  <a:gd name="connsiteX17" fmla="*/ 169606 w 178059"/>
                  <a:gd name="connsiteY17" fmla="*/ 103576 h 183408"/>
                  <a:gd name="connsiteX18" fmla="*/ 169606 w 178059"/>
                  <a:gd name="connsiteY18" fmla="*/ 78102 h 183408"/>
                  <a:gd name="connsiteX19" fmla="*/ 133434 w 178059"/>
                  <a:gd name="connsiteY19" fmla="*/ 78102 h 183408"/>
                  <a:gd name="connsiteX20" fmla="*/ 133434 w 178059"/>
                  <a:gd name="connsiteY20" fmla="*/ 28429 h 183408"/>
                  <a:gd name="connsiteX21" fmla="*/ 179541 w 178059"/>
                  <a:gd name="connsiteY21" fmla="*/ 28429 h 183408"/>
                  <a:gd name="connsiteX22" fmla="*/ 179541 w 178059"/>
                  <a:gd name="connsiteY22" fmla="*/ 2956 h 183408"/>
                  <a:gd name="connsiteX23" fmla="*/ 105413 w 178059"/>
                  <a:gd name="connsiteY23" fmla="*/ 2956 h 183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8059" h="183408">
                    <a:moveTo>
                      <a:pt x="44022" y="183817"/>
                    </a:moveTo>
                    <a:cubicBezTo>
                      <a:pt x="71534" y="183817"/>
                      <a:pt x="86563" y="167514"/>
                      <a:pt x="86563" y="138984"/>
                    </a:cubicBezTo>
                    <a:lnTo>
                      <a:pt x="86563" y="45242"/>
                    </a:lnTo>
                    <a:cubicBezTo>
                      <a:pt x="86563" y="16711"/>
                      <a:pt x="71534" y="408"/>
                      <a:pt x="44022" y="408"/>
                    </a:cubicBezTo>
                    <a:cubicBezTo>
                      <a:pt x="16511" y="408"/>
                      <a:pt x="1481" y="16711"/>
                      <a:pt x="1481" y="45242"/>
                    </a:cubicBezTo>
                    <a:lnTo>
                      <a:pt x="1481" y="138984"/>
                    </a:lnTo>
                    <a:cubicBezTo>
                      <a:pt x="1481" y="167514"/>
                      <a:pt x="16511" y="183817"/>
                      <a:pt x="44022" y="183817"/>
                    </a:cubicBezTo>
                    <a:close/>
                    <a:moveTo>
                      <a:pt x="44022" y="158344"/>
                    </a:moveTo>
                    <a:cubicBezTo>
                      <a:pt x="35106" y="158344"/>
                      <a:pt x="29502" y="153504"/>
                      <a:pt x="29502" y="140767"/>
                    </a:cubicBezTo>
                    <a:lnTo>
                      <a:pt x="29502" y="43458"/>
                    </a:lnTo>
                    <a:cubicBezTo>
                      <a:pt x="29502" y="30722"/>
                      <a:pt x="35106" y="25881"/>
                      <a:pt x="44022" y="25881"/>
                    </a:cubicBezTo>
                    <a:cubicBezTo>
                      <a:pt x="52938" y="25881"/>
                      <a:pt x="58542" y="30722"/>
                      <a:pt x="58542" y="43458"/>
                    </a:cubicBezTo>
                    <a:lnTo>
                      <a:pt x="58542" y="140767"/>
                    </a:lnTo>
                    <a:cubicBezTo>
                      <a:pt x="58542" y="153504"/>
                      <a:pt x="52938" y="158344"/>
                      <a:pt x="44022" y="158344"/>
                    </a:cubicBezTo>
                    <a:close/>
                    <a:moveTo>
                      <a:pt x="105413" y="181270"/>
                    </a:moveTo>
                    <a:lnTo>
                      <a:pt x="133434" y="181270"/>
                    </a:lnTo>
                    <a:lnTo>
                      <a:pt x="133434" y="103576"/>
                    </a:lnTo>
                    <a:lnTo>
                      <a:pt x="169606" y="103576"/>
                    </a:lnTo>
                    <a:lnTo>
                      <a:pt x="169606" y="78102"/>
                    </a:lnTo>
                    <a:lnTo>
                      <a:pt x="133434" y="78102"/>
                    </a:lnTo>
                    <a:lnTo>
                      <a:pt x="133434" y="28429"/>
                    </a:lnTo>
                    <a:lnTo>
                      <a:pt x="179541" y="28429"/>
                    </a:lnTo>
                    <a:lnTo>
                      <a:pt x="179541" y="2956"/>
                    </a:lnTo>
                    <a:lnTo>
                      <a:pt x="105413" y="2956"/>
                    </a:lnTo>
                    <a:close/>
                  </a:path>
                </a:pathLst>
              </a:custGeom>
              <a:solidFill>
                <a:srgbClr val="2E2D5F"/>
              </a:solidFill>
              <a:ln w="4465" cap="flat">
                <a:noFill/>
                <a:prstDash val="solid"/>
                <a:miter/>
              </a:ln>
            </p:spPr>
            <p:txBody>
              <a:bodyPr rtlCol="0" anchor="ctr"/>
              <a:lstStyle/>
              <a:p>
                <a:endParaRPr lang="en-GB"/>
              </a:p>
            </p:txBody>
          </p:sp>
        </p:grpSp>
        <p:grpSp>
          <p:nvGrpSpPr>
            <p:cNvPr id="5" name="Graphic 8">
              <a:extLst>
                <a:ext uri="{FF2B5EF4-FFF2-40B4-BE49-F238E27FC236}">
                  <a16:creationId xmlns:a16="http://schemas.microsoft.com/office/drawing/2014/main" id="{971E290E-239B-94FA-CC0E-6828E6E2453D}"/>
                </a:ext>
              </a:extLst>
            </p:cNvPr>
            <p:cNvGrpSpPr/>
            <p:nvPr/>
          </p:nvGrpSpPr>
          <p:grpSpPr>
            <a:xfrm>
              <a:off x="8797851" y="4481029"/>
              <a:ext cx="2755704" cy="2054409"/>
              <a:chOff x="8570882" y="4756187"/>
              <a:chExt cx="2755704" cy="2054409"/>
            </a:xfrm>
          </p:grpSpPr>
          <p:grpSp>
            <p:nvGrpSpPr>
              <p:cNvPr id="6" name="Graphic 8">
                <a:extLst>
                  <a:ext uri="{FF2B5EF4-FFF2-40B4-BE49-F238E27FC236}">
                    <a16:creationId xmlns:a16="http://schemas.microsoft.com/office/drawing/2014/main" id="{2BBF7E25-3F3D-F71C-29D7-B9794748A250}"/>
                  </a:ext>
                </a:extLst>
              </p:cNvPr>
              <p:cNvGrpSpPr/>
              <p:nvPr/>
            </p:nvGrpSpPr>
            <p:grpSpPr>
              <a:xfrm>
                <a:off x="8676888" y="5042315"/>
                <a:ext cx="2649698" cy="746166"/>
                <a:chOff x="8676888" y="5042315"/>
                <a:chExt cx="2649698" cy="746166"/>
              </a:xfrm>
              <a:solidFill>
                <a:srgbClr val="F1BD44"/>
              </a:solidFill>
            </p:grpSpPr>
            <p:sp>
              <p:nvSpPr>
                <p:cNvPr id="8" name="Freeform: Shape 7">
                  <a:extLst>
                    <a:ext uri="{FF2B5EF4-FFF2-40B4-BE49-F238E27FC236}">
                      <a16:creationId xmlns:a16="http://schemas.microsoft.com/office/drawing/2014/main" id="{7FAAF974-979D-6E79-3BA5-BCCD985F3CDA}"/>
                    </a:ext>
                  </a:extLst>
                </p:cNvPr>
                <p:cNvSpPr/>
                <p:nvPr/>
              </p:nvSpPr>
              <p:spPr>
                <a:xfrm>
                  <a:off x="8676888" y="5042315"/>
                  <a:ext cx="419893" cy="745125"/>
                </a:xfrm>
                <a:custGeom>
                  <a:avLst/>
                  <a:gdLst>
                    <a:gd name="connsiteX0" fmla="*/ 420142 w 419893"/>
                    <a:gd name="connsiteY0" fmla="*/ 97136 h 745125"/>
                    <a:gd name="connsiteX1" fmla="*/ 309344 w 419893"/>
                    <a:gd name="connsiteY1" fmla="*/ 97136 h 745125"/>
                    <a:gd name="connsiteX2" fmla="*/ 309344 w 419893"/>
                    <a:gd name="connsiteY2" fmla="*/ 745093 h 745125"/>
                    <a:gd name="connsiteX3" fmla="*/ 111039 w 419893"/>
                    <a:gd name="connsiteY3" fmla="*/ 745093 h 745125"/>
                    <a:gd name="connsiteX4" fmla="*/ 111039 w 419893"/>
                    <a:gd name="connsiteY4" fmla="*/ 97136 h 745125"/>
                    <a:gd name="connsiteX5" fmla="*/ 248 w 419893"/>
                    <a:gd name="connsiteY5" fmla="*/ 97136 h 745125"/>
                    <a:gd name="connsiteX6" fmla="*/ 248 w 419893"/>
                    <a:gd name="connsiteY6" fmla="*/ -32 h 745125"/>
                    <a:gd name="connsiteX7" fmla="*/ 420142 w 419893"/>
                    <a:gd name="connsiteY7"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893" h="745125">
                      <a:moveTo>
                        <a:pt x="420142" y="97136"/>
                      </a:moveTo>
                      <a:lnTo>
                        <a:pt x="309344" y="97136"/>
                      </a:lnTo>
                      <a:lnTo>
                        <a:pt x="309344" y="745093"/>
                      </a:lnTo>
                      <a:lnTo>
                        <a:pt x="111039" y="745093"/>
                      </a:lnTo>
                      <a:lnTo>
                        <a:pt x="111039" y="97136"/>
                      </a:lnTo>
                      <a:lnTo>
                        <a:pt x="248" y="97136"/>
                      </a:lnTo>
                      <a:lnTo>
                        <a:pt x="248" y="-32"/>
                      </a:lnTo>
                      <a:lnTo>
                        <a:pt x="420142" y="-32"/>
                      </a:lnTo>
                      <a:close/>
                    </a:path>
                  </a:pathLst>
                </a:custGeom>
                <a:solidFill>
                  <a:srgbClr val="F1BD44"/>
                </a:solidFill>
                <a:ln w="6128" cap="flat">
                  <a:noFill/>
                  <a:prstDash val="solid"/>
                  <a:miter/>
                </a:ln>
              </p:spPr>
              <p:txBody>
                <a:bodyPr rtlCol="0" anchor="ctr"/>
                <a:lstStyle/>
                <a:p>
                  <a:endParaRPr lang="en-GB"/>
                </a:p>
              </p:txBody>
            </p:sp>
            <p:sp>
              <p:nvSpPr>
                <p:cNvPr id="9" name="Freeform: Shape 8">
                  <a:extLst>
                    <a:ext uri="{FF2B5EF4-FFF2-40B4-BE49-F238E27FC236}">
                      <a16:creationId xmlns:a16="http://schemas.microsoft.com/office/drawing/2014/main" id="{5FBC4329-181D-AD96-9200-13B526C23C2E}"/>
                    </a:ext>
                  </a:extLst>
                </p:cNvPr>
                <p:cNvSpPr/>
                <p:nvPr/>
              </p:nvSpPr>
              <p:spPr>
                <a:xfrm>
                  <a:off x="9137075" y="5042315"/>
                  <a:ext cx="487253" cy="746166"/>
                </a:xfrm>
                <a:custGeom>
                  <a:avLst/>
                  <a:gdLst>
                    <a:gd name="connsiteX0" fmla="*/ 487584 w 487253"/>
                    <a:gd name="connsiteY0" fmla="*/ 746134 h 746166"/>
                    <a:gd name="connsiteX1" fmla="*/ 289287 w 487253"/>
                    <a:gd name="connsiteY1" fmla="*/ 746134 h 746166"/>
                    <a:gd name="connsiteX2" fmla="*/ 257179 w 487253"/>
                    <a:gd name="connsiteY2" fmla="*/ 566345 h 746166"/>
                    <a:gd name="connsiteX3" fmla="*/ 257179 w 487253"/>
                    <a:gd name="connsiteY3" fmla="*/ 565304 h 746166"/>
                    <a:gd name="connsiteX4" fmla="*/ 258439 w 487253"/>
                    <a:gd name="connsiteY4" fmla="*/ 520618 h 746166"/>
                    <a:gd name="connsiteX5" fmla="*/ 260323 w 487253"/>
                    <a:gd name="connsiteY5" fmla="*/ 425531 h 746166"/>
                    <a:gd name="connsiteX6" fmla="*/ 198628 w 487253"/>
                    <a:gd name="connsiteY6" fmla="*/ 387596 h 746166"/>
                    <a:gd name="connsiteX7" fmla="*/ 198628 w 487253"/>
                    <a:gd name="connsiteY7" fmla="*/ 745093 h 746166"/>
                    <a:gd name="connsiteX8" fmla="*/ 331 w 487253"/>
                    <a:gd name="connsiteY8" fmla="*/ 745093 h 746166"/>
                    <a:gd name="connsiteX9" fmla="*/ 331 w 487253"/>
                    <a:gd name="connsiteY9" fmla="*/ -32 h 746166"/>
                    <a:gd name="connsiteX10" fmla="*/ 245218 w 487253"/>
                    <a:gd name="connsiteY10" fmla="*/ -32 h 746166"/>
                    <a:gd name="connsiteX11" fmla="*/ 390637 w 487253"/>
                    <a:gd name="connsiteY11" fmla="*/ 31666 h 746166"/>
                    <a:gd name="connsiteX12" fmla="*/ 452962 w 487253"/>
                    <a:gd name="connsiteY12" fmla="*/ 131950 h 746166"/>
                    <a:gd name="connsiteX13" fmla="*/ 452962 w 487253"/>
                    <a:gd name="connsiteY13" fmla="*/ 221321 h 746166"/>
                    <a:gd name="connsiteX14" fmla="*/ 330204 w 487253"/>
                    <a:gd name="connsiteY14" fmla="*/ 338755 h 746166"/>
                    <a:gd name="connsiteX15" fmla="*/ 453593 w 487253"/>
                    <a:gd name="connsiteY15" fmla="*/ 461905 h 746166"/>
                    <a:gd name="connsiteX16" fmla="*/ 450441 w 487253"/>
                    <a:gd name="connsiteY16" fmla="*/ 543485 h 746166"/>
                    <a:gd name="connsiteX17" fmla="*/ 487584 w 487253"/>
                    <a:gd name="connsiteY17" fmla="*/ 746134 h 746166"/>
                    <a:gd name="connsiteX18" fmla="*/ 260323 w 487253"/>
                    <a:gd name="connsiteY18" fmla="*/ 257695 h 746166"/>
                    <a:gd name="connsiteX19" fmla="*/ 260323 w 487253"/>
                    <a:gd name="connsiteY19" fmla="*/ 135065 h 746166"/>
                    <a:gd name="connsiteX20" fmla="*/ 198628 w 487253"/>
                    <a:gd name="connsiteY20" fmla="*/ 96096 h 746166"/>
                    <a:gd name="connsiteX21" fmla="*/ 198628 w 487253"/>
                    <a:gd name="connsiteY21" fmla="*/ 297184 h 746166"/>
                    <a:gd name="connsiteX22" fmla="*/ 260323 w 487253"/>
                    <a:gd name="connsiteY22" fmla="*/ 257695 h 746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7253" h="746166">
                      <a:moveTo>
                        <a:pt x="487584" y="746134"/>
                      </a:moveTo>
                      <a:lnTo>
                        <a:pt x="289287" y="746134"/>
                      </a:lnTo>
                      <a:cubicBezTo>
                        <a:pt x="267879" y="724998"/>
                        <a:pt x="257179" y="665074"/>
                        <a:pt x="257179" y="566345"/>
                      </a:cubicBezTo>
                      <a:lnTo>
                        <a:pt x="257179" y="565304"/>
                      </a:lnTo>
                      <a:lnTo>
                        <a:pt x="258439" y="520618"/>
                      </a:lnTo>
                      <a:cubicBezTo>
                        <a:pt x="259692" y="458614"/>
                        <a:pt x="260323" y="426916"/>
                        <a:pt x="260323" y="425531"/>
                      </a:cubicBezTo>
                      <a:cubicBezTo>
                        <a:pt x="260323" y="400239"/>
                        <a:pt x="239758" y="387596"/>
                        <a:pt x="198628" y="387596"/>
                      </a:cubicBezTo>
                      <a:lnTo>
                        <a:pt x="198628" y="745093"/>
                      </a:lnTo>
                      <a:lnTo>
                        <a:pt x="331" y="745093"/>
                      </a:lnTo>
                      <a:lnTo>
                        <a:pt x="331" y="-32"/>
                      </a:lnTo>
                      <a:lnTo>
                        <a:pt x="245218" y="-32"/>
                      </a:lnTo>
                      <a:cubicBezTo>
                        <a:pt x="301035" y="-32"/>
                        <a:pt x="349508" y="10529"/>
                        <a:pt x="390637" y="31666"/>
                      </a:cubicBezTo>
                      <a:cubicBezTo>
                        <a:pt x="432185" y="52796"/>
                        <a:pt x="452962" y="86224"/>
                        <a:pt x="452962" y="131950"/>
                      </a:cubicBezTo>
                      <a:lnTo>
                        <a:pt x="452962" y="221321"/>
                      </a:lnTo>
                      <a:cubicBezTo>
                        <a:pt x="452962" y="279170"/>
                        <a:pt x="412045" y="318314"/>
                        <a:pt x="330204" y="338755"/>
                      </a:cubicBezTo>
                      <a:cubicBezTo>
                        <a:pt x="412463" y="354688"/>
                        <a:pt x="453593" y="395738"/>
                        <a:pt x="453593" y="461905"/>
                      </a:cubicBezTo>
                      <a:lnTo>
                        <a:pt x="450441" y="543485"/>
                      </a:lnTo>
                      <a:cubicBezTo>
                        <a:pt x="450441" y="662648"/>
                        <a:pt x="462827" y="730194"/>
                        <a:pt x="487584" y="746134"/>
                      </a:cubicBezTo>
                      <a:close/>
                      <a:moveTo>
                        <a:pt x="260323" y="257695"/>
                      </a:moveTo>
                      <a:lnTo>
                        <a:pt x="260323" y="135065"/>
                      </a:lnTo>
                      <a:cubicBezTo>
                        <a:pt x="260323" y="109083"/>
                        <a:pt x="239758" y="96096"/>
                        <a:pt x="198628" y="96096"/>
                      </a:cubicBezTo>
                      <a:lnTo>
                        <a:pt x="198628" y="297184"/>
                      </a:lnTo>
                      <a:cubicBezTo>
                        <a:pt x="239758" y="297184"/>
                        <a:pt x="260323" y="284021"/>
                        <a:pt x="260323" y="257695"/>
                      </a:cubicBezTo>
                      <a:close/>
                    </a:path>
                  </a:pathLst>
                </a:custGeom>
                <a:solidFill>
                  <a:srgbClr val="F1BD44"/>
                </a:solidFill>
                <a:ln w="6128" cap="flat">
                  <a:noFill/>
                  <a:prstDash val="solid"/>
                  <a:miter/>
                </a:ln>
              </p:spPr>
              <p:txBody>
                <a:bodyPr rtlCol="0" anchor="ctr"/>
                <a:lstStyle/>
                <a:p>
                  <a:endParaRPr lang="en-GB"/>
                </a:p>
              </p:txBody>
            </p:sp>
            <p:sp>
              <p:nvSpPr>
                <p:cNvPr id="10" name="Freeform: Shape 9">
                  <a:extLst>
                    <a:ext uri="{FF2B5EF4-FFF2-40B4-BE49-F238E27FC236}">
                      <a16:creationId xmlns:a16="http://schemas.microsoft.com/office/drawing/2014/main" id="{0BE6AF61-E9F4-B81D-2329-2EE27FF274E4}"/>
                    </a:ext>
                  </a:extLst>
                </p:cNvPr>
                <p:cNvSpPr/>
                <p:nvPr/>
              </p:nvSpPr>
              <p:spPr>
                <a:xfrm>
                  <a:off x="9651402" y="5042315"/>
                  <a:ext cx="387793" cy="745125"/>
                </a:xfrm>
                <a:custGeom>
                  <a:avLst/>
                  <a:gdLst>
                    <a:gd name="connsiteX0" fmla="*/ 388201 w 387793"/>
                    <a:gd name="connsiteY0" fmla="*/ 745093 h 745125"/>
                    <a:gd name="connsiteX1" fmla="*/ 408 w 387793"/>
                    <a:gd name="connsiteY1" fmla="*/ 745093 h 745125"/>
                    <a:gd name="connsiteX2" fmla="*/ 408 w 387793"/>
                    <a:gd name="connsiteY2" fmla="*/ -32 h 745125"/>
                    <a:gd name="connsiteX3" fmla="*/ 385680 w 387793"/>
                    <a:gd name="connsiteY3" fmla="*/ -32 h 745125"/>
                    <a:gd name="connsiteX4" fmla="*/ 385680 w 387793"/>
                    <a:gd name="connsiteY4" fmla="*/ 96096 h 745125"/>
                    <a:gd name="connsiteX5" fmla="*/ 198713 w 387793"/>
                    <a:gd name="connsiteY5" fmla="*/ 96096 h 745125"/>
                    <a:gd name="connsiteX6" fmla="*/ 198713 w 387793"/>
                    <a:gd name="connsiteY6" fmla="*/ 297184 h 745125"/>
                    <a:gd name="connsiteX7" fmla="*/ 367424 w 387793"/>
                    <a:gd name="connsiteY7" fmla="*/ 297184 h 745125"/>
                    <a:gd name="connsiteX8" fmla="*/ 367424 w 387793"/>
                    <a:gd name="connsiteY8" fmla="*/ 387596 h 745125"/>
                    <a:gd name="connsiteX9" fmla="*/ 198713 w 387793"/>
                    <a:gd name="connsiteY9" fmla="*/ 387596 h 745125"/>
                    <a:gd name="connsiteX10" fmla="*/ 198713 w 387793"/>
                    <a:gd name="connsiteY10" fmla="*/ 649485 h 745125"/>
                    <a:gd name="connsiteX11" fmla="*/ 388201 w 387793"/>
                    <a:gd name="connsiteY11" fmla="*/ 649485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793" h="745125">
                      <a:moveTo>
                        <a:pt x="388201" y="745093"/>
                      </a:moveTo>
                      <a:lnTo>
                        <a:pt x="408" y="745093"/>
                      </a:lnTo>
                      <a:lnTo>
                        <a:pt x="408" y="-32"/>
                      </a:lnTo>
                      <a:lnTo>
                        <a:pt x="385680" y="-32"/>
                      </a:lnTo>
                      <a:lnTo>
                        <a:pt x="385680" y="96096"/>
                      </a:lnTo>
                      <a:lnTo>
                        <a:pt x="198713" y="96096"/>
                      </a:lnTo>
                      <a:lnTo>
                        <a:pt x="198713" y="297184"/>
                      </a:lnTo>
                      <a:lnTo>
                        <a:pt x="367424" y="297184"/>
                      </a:lnTo>
                      <a:lnTo>
                        <a:pt x="367424" y="387596"/>
                      </a:lnTo>
                      <a:lnTo>
                        <a:pt x="198713" y="387596"/>
                      </a:lnTo>
                      <a:lnTo>
                        <a:pt x="198713" y="649485"/>
                      </a:lnTo>
                      <a:lnTo>
                        <a:pt x="388201" y="649485"/>
                      </a:lnTo>
                      <a:close/>
                    </a:path>
                  </a:pathLst>
                </a:custGeom>
                <a:solidFill>
                  <a:srgbClr val="F1BD44"/>
                </a:solidFill>
                <a:ln w="6128" cap="flat">
                  <a:noFill/>
                  <a:prstDash val="solid"/>
                  <a:miter/>
                </a:ln>
              </p:spPr>
              <p:txBody>
                <a:bodyPr rtlCol="0" anchor="ctr"/>
                <a:lstStyle/>
                <a:p>
                  <a:endParaRPr lang="en-GB"/>
                </a:p>
              </p:txBody>
            </p:sp>
            <p:sp>
              <p:nvSpPr>
                <p:cNvPr id="11" name="Freeform: Shape 10">
                  <a:extLst>
                    <a:ext uri="{FF2B5EF4-FFF2-40B4-BE49-F238E27FC236}">
                      <a16:creationId xmlns:a16="http://schemas.microsoft.com/office/drawing/2014/main" id="{ABB209FC-11B7-33F9-0EE0-130AF40971C4}"/>
                    </a:ext>
                  </a:extLst>
                </p:cNvPr>
                <p:cNvSpPr/>
                <p:nvPr/>
              </p:nvSpPr>
              <p:spPr>
                <a:xfrm>
                  <a:off x="10073186" y="5438781"/>
                  <a:ext cx="256217" cy="83654"/>
                </a:xfrm>
                <a:custGeom>
                  <a:avLst/>
                  <a:gdLst>
                    <a:gd name="connsiteX0" fmla="*/ 256685 w 256217"/>
                    <a:gd name="connsiteY0" fmla="*/ 83631 h 83654"/>
                    <a:gd name="connsiteX1" fmla="*/ 468 w 256217"/>
                    <a:gd name="connsiteY1" fmla="*/ 83631 h 83654"/>
                    <a:gd name="connsiteX2" fmla="*/ 468 w 256217"/>
                    <a:gd name="connsiteY2" fmla="*/ -23 h 83654"/>
                    <a:gd name="connsiteX3" fmla="*/ 256685 w 256217"/>
                    <a:gd name="connsiteY3" fmla="*/ -23 h 83654"/>
                  </a:gdLst>
                  <a:ahLst/>
                  <a:cxnLst>
                    <a:cxn ang="0">
                      <a:pos x="connsiteX0" y="connsiteY0"/>
                    </a:cxn>
                    <a:cxn ang="0">
                      <a:pos x="connsiteX1" y="connsiteY1"/>
                    </a:cxn>
                    <a:cxn ang="0">
                      <a:pos x="connsiteX2" y="connsiteY2"/>
                    </a:cxn>
                    <a:cxn ang="0">
                      <a:pos x="connsiteX3" y="connsiteY3"/>
                    </a:cxn>
                  </a:cxnLst>
                  <a:rect l="l" t="t" r="r" b="b"/>
                  <a:pathLst>
                    <a:path w="256217" h="83654">
                      <a:moveTo>
                        <a:pt x="256685" y="83631"/>
                      </a:moveTo>
                      <a:lnTo>
                        <a:pt x="468" y="83631"/>
                      </a:lnTo>
                      <a:lnTo>
                        <a:pt x="468" y="-23"/>
                      </a:lnTo>
                      <a:lnTo>
                        <a:pt x="256685" y="-23"/>
                      </a:lnTo>
                      <a:close/>
                    </a:path>
                  </a:pathLst>
                </a:custGeom>
                <a:solidFill>
                  <a:srgbClr val="F1BD44"/>
                </a:solidFill>
                <a:ln w="6128" cap="flat">
                  <a:noFill/>
                  <a:prstDash val="solid"/>
                  <a:miter/>
                </a:ln>
              </p:spPr>
              <p:txBody>
                <a:bodyPr rtlCol="0" anchor="ctr"/>
                <a:lstStyle/>
                <a:p>
                  <a:endParaRPr lang="en-GB"/>
                </a:p>
              </p:txBody>
            </p:sp>
            <p:sp>
              <p:nvSpPr>
                <p:cNvPr id="12" name="Freeform: Shape 11">
                  <a:extLst>
                    <a:ext uri="{FF2B5EF4-FFF2-40B4-BE49-F238E27FC236}">
                      <a16:creationId xmlns:a16="http://schemas.microsoft.com/office/drawing/2014/main" id="{12B257A7-313D-B9CF-2D4C-991361F202DB}"/>
                    </a:ext>
                  </a:extLst>
                </p:cNvPr>
                <p:cNvSpPr/>
                <p:nvPr/>
              </p:nvSpPr>
              <p:spPr>
                <a:xfrm>
                  <a:off x="10362142" y="5042315"/>
                  <a:ext cx="371427" cy="745125"/>
                </a:xfrm>
                <a:custGeom>
                  <a:avLst/>
                  <a:gdLst>
                    <a:gd name="connsiteX0" fmla="*/ 371953 w 371427"/>
                    <a:gd name="connsiteY0" fmla="*/ 96096 h 745125"/>
                    <a:gd name="connsiteX1" fmla="*/ 198830 w 371427"/>
                    <a:gd name="connsiteY1" fmla="*/ 96096 h 745125"/>
                    <a:gd name="connsiteX2" fmla="*/ 198830 w 371427"/>
                    <a:gd name="connsiteY2" fmla="*/ 297184 h 745125"/>
                    <a:gd name="connsiteX3" fmla="*/ 353697 w 371427"/>
                    <a:gd name="connsiteY3" fmla="*/ 297184 h 745125"/>
                    <a:gd name="connsiteX4" fmla="*/ 353697 w 371427"/>
                    <a:gd name="connsiteY4" fmla="*/ 387596 h 745125"/>
                    <a:gd name="connsiteX5" fmla="*/ 198830 w 371427"/>
                    <a:gd name="connsiteY5" fmla="*/ 387596 h 745125"/>
                    <a:gd name="connsiteX6" fmla="*/ 198830 w 371427"/>
                    <a:gd name="connsiteY6" fmla="*/ 745093 h 745125"/>
                    <a:gd name="connsiteX7" fmla="*/ 525 w 371427"/>
                    <a:gd name="connsiteY7" fmla="*/ 745093 h 745125"/>
                    <a:gd name="connsiteX8" fmla="*/ 525 w 371427"/>
                    <a:gd name="connsiteY8" fmla="*/ -32 h 745125"/>
                    <a:gd name="connsiteX9" fmla="*/ 371953 w 371427"/>
                    <a:gd name="connsiteY9" fmla="*/ -32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1427" h="745125">
                      <a:moveTo>
                        <a:pt x="371953" y="96096"/>
                      </a:moveTo>
                      <a:lnTo>
                        <a:pt x="198830" y="96096"/>
                      </a:lnTo>
                      <a:lnTo>
                        <a:pt x="198830" y="297184"/>
                      </a:lnTo>
                      <a:lnTo>
                        <a:pt x="353697" y="297184"/>
                      </a:lnTo>
                      <a:lnTo>
                        <a:pt x="353697" y="387596"/>
                      </a:lnTo>
                      <a:lnTo>
                        <a:pt x="198830" y="387596"/>
                      </a:lnTo>
                      <a:lnTo>
                        <a:pt x="198830" y="745093"/>
                      </a:lnTo>
                      <a:lnTo>
                        <a:pt x="525" y="745093"/>
                      </a:lnTo>
                      <a:lnTo>
                        <a:pt x="525" y="-32"/>
                      </a:lnTo>
                      <a:lnTo>
                        <a:pt x="371953" y="-32"/>
                      </a:lnTo>
                      <a:close/>
                    </a:path>
                  </a:pathLst>
                </a:custGeom>
                <a:solidFill>
                  <a:srgbClr val="F1BD44"/>
                </a:solidFill>
                <a:ln w="6128" cap="flat">
                  <a:noFill/>
                  <a:prstDash val="solid"/>
                  <a:miter/>
                </a:ln>
              </p:spPr>
              <p:txBody>
                <a:bodyPr rtlCol="0" anchor="ctr"/>
                <a:lstStyle/>
                <a:p>
                  <a:endParaRPr lang="en-GB"/>
                </a:p>
              </p:txBody>
            </p:sp>
            <p:sp>
              <p:nvSpPr>
                <p:cNvPr id="13" name="Freeform: Shape 12">
                  <a:extLst>
                    <a:ext uri="{FF2B5EF4-FFF2-40B4-BE49-F238E27FC236}">
                      <a16:creationId xmlns:a16="http://schemas.microsoft.com/office/drawing/2014/main" id="{D7038D5C-24B3-6230-90AB-A0026C0B30BB}"/>
                    </a:ext>
                  </a:extLst>
                </p:cNvPr>
                <p:cNvSpPr/>
                <p:nvPr/>
              </p:nvSpPr>
              <p:spPr>
                <a:xfrm>
                  <a:off x="10748674" y="5042315"/>
                  <a:ext cx="577911" cy="745125"/>
                </a:xfrm>
                <a:custGeom>
                  <a:avLst/>
                  <a:gdLst>
                    <a:gd name="connsiteX0" fmla="*/ 578519 w 577911"/>
                    <a:gd name="connsiteY0" fmla="*/ 745093 h 745125"/>
                    <a:gd name="connsiteX1" fmla="*/ 365739 w 577911"/>
                    <a:gd name="connsiteY1" fmla="*/ 745093 h 745125"/>
                    <a:gd name="connsiteX2" fmla="*/ 275081 w 577911"/>
                    <a:gd name="connsiteY2" fmla="*/ 505550 h 745125"/>
                    <a:gd name="connsiteX3" fmla="*/ 190095 w 577911"/>
                    <a:gd name="connsiteY3" fmla="*/ 745093 h 745125"/>
                    <a:gd name="connsiteX4" fmla="*/ 607 w 577911"/>
                    <a:gd name="connsiteY4" fmla="*/ 745093 h 745125"/>
                    <a:gd name="connsiteX5" fmla="*/ 156734 w 577911"/>
                    <a:gd name="connsiteY5" fmla="*/ 321605 h 745125"/>
                    <a:gd name="connsiteX6" fmla="*/ 40894 w 577911"/>
                    <a:gd name="connsiteY6" fmla="*/ -32 h 745125"/>
                    <a:gd name="connsiteX7" fmla="*/ 231642 w 577911"/>
                    <a:gd name="connsiteY7" fmla="*/ -32 h 745125"/>
                    <a:gd name="connsiteX8" fmla="*/ 302154 w 577911"/>
                    <a:gd name="connsiteY8" fmla="*/ 216125 h 745125"/>
                    <a:gd name="connsiteX9" fmla="*/ 380844 w 577911"/>
                    <a:gd name="connsiteY9" fmla="*/ -32 h 745125"/>
                    <a:gd name="connsiteX10" fmla="*/ 559002 w 577911"/>
                    <a:gd name="connsiteY10" fmla="*/ -32 h 745125"/>
                    <a:gd name="connsiteX11" fmla="*/ 423652 w 577911"/>
                    <a:gd name="connsiteY11" fmla="*/ 344991 h 74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7911" h="745125">
                      <a:moveTo>
                        <a:pt x="578519" y="745093"/>
                      </a:moveTo>
                      <a:lnTo>
                        <a:pt x="365739" y="745093"/>
                      </a:lnTo>
                      <a:lnTo>
                        <a:pt x="275081" y="505550"/>
                      </a:lnTo>
                      <a:lnTo>
                        <a:pt x="190095" y="745093"/>
                      </a:lnTo>
                      <a:lnTo>
                        <a:pt x="607" y="745093"/>
                      </a:lnTo>
                      <a:lnTo>
                        <a:pt x="156734" y="321605"/>
                      </a:lnTo>
                      <a:lnTo>
                        <a:pt x="40894" y="-32"/>
                      </a:lnTo>
                      <a:lnTo>
                        <a:pt x="231642" y="-32"/>
                      </a:lnTo>
                      <a:lnTo>
                        <a:pt x="302154" y="216125"/>
                      </a:lnTo>
                      <a:lnTo>
                        <a:pt x="380844" y="-32"/>
                      </a:lnTo>
                      <a:lnTo>
                        <a:pt x="559002" y="-32"/>
                      </a:lnTo>
                      <a:lnTo>
                        <a:pt x="423652" y="344991"/>
                      </a:lnTo>
                      <a:close/>
                    </a:path>
                  </a:pathLst>
                </a:custGeom>
                <a:solidFill>
                  <a:srgbClr val="F1BD44"/>
                </a:solidFill>
                <a:ln w="6128" cap="flat">
                  <a:noFill/>
                  <a:prstDash val="solid"/>
                  <a:miter/>
                </a:ln>
              </p:spPr>
              <p:txBody>
                <a:bodyPr rtlCol="0" anchor="ctr"/>
                <a:lstStyle/>
                <a:p>
                  <a:endParaRPr lang="en-GB"/>
                </a:p>
              </p:txBody>
            </p:sp>
          </p:grpSp>
          <p:sp>
            <p:nvSpPr>
              <p:cNvPr id="7" name="TextBox 6">
                <a:extLst>
                  <a:ext uri="{FF2B5EF4-FFF2-40B4-BE49-F238E27FC236}">
                    <a16:creationId xmlns:a16="http://schemas.microsoft.com/office/drawing/2014/main" id="{79699556-C15A-CFED-C775-0944EC7A88EF}"/>
                  </a:ext>
                </a:extLst>
              </p:cNvPr>
              <p:cNvSpPr txBox="1"/>
              <p:nvPr/>
            </p:nvSpPr>
            <p:spPr>
              <a:xfrm>
                <a:off x="8570882" y="4756187"/>
                <a:ext cx="184730" cy="2054409"/>
              </a:xfrm>
              <a:prstGeom prst="rect">
                <a:avLst/>
              </a:prstGeom>
              <a:noFill/>
            </p:spPr>
            <p:txBody>
              <a:bodyPr wrap="none" rtlCol="0">
                <a:spAutoFit/>
              </a:bodyPr>
              <a:lstStyle/>
              <a:p>
                <a:pPr algn="l"/>
                <a:endParaRPr lang="en-GB" sz="12750" b="1" spc="0" baseline="0" dirty="0">
                  <a:ln/>
                  <a:solidFill>
                    <a:srgbClr val="F1BD44"/>
                  </a:solidFill>
                  <a:latin typeface="Haettenschweiler"/>
                  <a:sym typeface="Haettenschweiler"/>
                  <a:rtl val="0"/>
                </a:endParaRPr>
              </a:p>
            </p:txBody>
          </p:sp>
        </p:grpSp>
      </p:grpSp>
      <p:sp>
        <p:nvSpPr>
          <p:cNvPr id="24" name="TextBox 23">
            <a:extLst>
              <a:ext uri="{FF2B5EF4-FFF2-40B4-BE49-F238E27FC236}">
                <a16:creationId xmlns:a16="http://schemas.microsoft.com/office/drawing/2014/main" id="{157DE6C6-0DC2-AE19-FC6C-2DD99ED9CE93}"/>
              </a:ext>
            </a:extLst>
          </p:cNvPr>
          <p:cNvSpPr txBox="1"/>
          <p:nvPr/>
        </p:nvSpPr>
        <p:spPr>
          <a:xfrm>
            <a:off x="59888" y="737940"/>
            <a:ext cx="3859839" cy="646331"/>
          </a:xfrm>
          <a:prstGeom prst="rect">
            <a:avLst/>
          </a:prstGeom>
          <a:noFill/>
        </p:spPr>
        <p:txBody>
          <a:bodyPr wrap="none" rtlCol="0">
            <a:spAutoFit/>
          </a:bodyPr>
          <a:lstStyle/>
          <a:p>
            <a:r>
              <a:rPr lang="en-GB" i="1" dirty="0"/>
              <a:t>Secure workflow execution </a:t>
            </a:r>
            <a:br>
              <a:rPr lang="en-GB" i="1" dirty="0"/>
            </a:br>
            <a:r>
              <a:rPr lang="en-GB" i="1" dirty="0"/>
              <a:t>in federated Trusted Research Environments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16"/>
          <p:cNvSpPr txBox="1">
            <a:spLocks noGrp="1"/>
          </p:cNvSpPr>
          <p:nvPr>
            <p:ph type="title"/>
          </p:nvPr>
        </p:nvSpPr>
        <p:spPr>
          <a:xfrm>
            <a:off x="1266738" y="332394"/>
            <a:ext cx="9144000" cy="967122"/>
          </a:xfrm>
          <a:prstGeom prst="rect">
            <a:avLst/>
          </a:prstGeom>
          <a:noFill/>
          <a:ln>
            <a:noFill/>
          </a:ln>
        </p:spPr>
        <p:txBody>
          <a:bodyPr spcFirstLastPara="1" wrap="square" lIns="68550" tIns="34275" rIns="68550" bIns="34275" anchor="t" anchorCtr="0">
            <a:noAutofit/>
          </a:bodyPr>
          <a:lstStyle/>
          <a:p>
            <a:pPr marL="0" lvl="0" indent="0" algn="l" rtl="0">
              <a:lnSpc>
                <a:spcPct val="84000"/>
              </a:lnSpc>
              <a:spcBef>
                <a:spcPts val="0"/>
              </a:spcBef>
              <a:spcAft>
                <a:spcPts val="0"/>
              </a:spcAft>
              <a:buClr>
                <a:schemeClr val="dk1"/>
              </a:buClr>
              <a:buSzPts val="2500"/>
              <a:buFont typeface="Calibri"/>
              <a:buNone/>
            </a:pPr>
            <a:r>
              <a:rPr lang="en-GB" sz="3600" dirty="0">
                <a:solidFill>
                  <a:schemeClr val="accent5"/>
                </a:solidFill>
              </a:rPr>
              <a:t>Biodiversity Digital Objects and Digital Twinning</a:t>
            </a:r>
            <a:endParaRPr sz="3600" dirty="0">
              <a:solidFill>
                <a:schemeClr val="accent5"/>
              </a:solidFill>
            </a:endParaRPr>
          </a:p>
        </p:txBody>
      </p:sp>
      <p:pic>
        <p:nvPicPr>
          <p:cNvPr id="371" name="Google Shape;371;p16" descr="A picture containing text, clipart&#10;&#10;Description automatically generated"/>
          <p:cNvPicPr preferRelativeResize="0"/>
          <p:nvPr/>
        </p:nvPicPr>
        <p:blipFill rotWithShape="1">
          <a:blip r:embed="rId3">
            <a:clrChange>
              <a:clrFrom>
                <a:srgbClr val="FFFFFF"/>
              </a:clrFrom>
              <a:clrTo>
                <a:srgbClr val="FFFFFF">
                  <a:alpha val="0"/>
                </a:srgbClr>
              </a:clrTo>
            </a:clrChange>
            <a:alphaModFix/>
          </a:blip>
          <a:srcRect/>
          <a:stretch/>
        </p:blipFill>
        <p:spPr>
          <a:xfrm>
            <a:off x="1676400" y="3895459"/>
            <a:ext cx="2311400" cy="431800"/>
          </a:xfrm>
          <a:prstGeom prst="rect">
            <a:avLst/>
          </a:prstGeom>
          <a:noFill/>
          <a:ln>
            <a:noFill/>
          </a:ln>
        </p:spPr>
      </p:pic>
      <p:sp>
        <p:nvSpPr>
          <p:cNvPr id="373" name="Google Shape;373;p16"/>
          <p:cNvSpPr txBox="1"/>
          <p:nvPr/>
        </p:nvSpPr>
        <p:spPr>
          <a:xfrm>
            <a:off x="269477" y="5973126"/>
            <a:ext cx="11653046" cy="92328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sng" strike="noStrike" kern="0" cap="none" spc="0" normalizeH="0" baseline="0" noProof="0" dirty="0">
                <a:ln>
                  <a:noFill/>
                </a:ln>
                <a:solidFill>
                  <a:srgbClr val="0563C1"/>
                </a:solidFill>
                <a:effectLst/>
                <a:uLnTx/>
                <a:uFillTx/>
                <a:latin typeface="Calibri"/>
                <a:ea typeface="Calibri"/>
                <a:cs typeface="Calibri"/>
                <a:sym typeface="Calibri"/>
                <a:hlinkClick r:id="rId4"/>
              </a:rPr>
              <a:t>https://doi.org/10.1162/dint_a_00134</a:t>
            </a: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hlinkClick r:id="rId4"/>
              </a:rPr>
              <a:t> </a:t>
            </a:r>
            <a:endPar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GB" sz="1800" b="0" i="0" u="none" strike="noStrike" kern="0" cap="none" spc="0" normalizeH="0" baseline="0" noProof="0" dirty="0">
                <a:ln>
                  <a:noFill/>
                </a:ln>
                <a:solidFill>
                  <a:srgbClr val="000000"/>
                </a:solidFill>
                <a:effectLst/>
                <a:uLnTx/>
                <a:uFillTx/>
                <a:latin typeface="Calibri"/>
                <a:ea typeface="Calibri"/>
                <a:cs typeface="Calibri"/>
                <a:sym typeface="Calibri"/>
                <a:hlinkClick r:id="rId5"/>
              </a:rPr>
              <a:t>https://doi.org/10.3897/rio.8.e94349</a:t>
            </a:r>
            <a:r>
              <a:rPr lang="en-GB" kern="0" dirty="0">
                <a:solidFill>
                  <a:srgbClr val="000000"/>
                </a:solidFill>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b-NO" sz="1800" b="0" i="0" u="none" strike="noStrike" kern="0" cap="none" spc="0" normalizeH="0" baseline="0" noProof="0" dirty="0">
                <a:ln>
                  <a:noFill/>
                </a:ln>
                <a:solidFill>
                  <a:srgbClr val="000000"/>
                </a:solidFill>
                <a:effectLst/>
                <a:uLnTx/>
                <a:uFillTx/>
                <a:latin typeface="Calibri"/>
                <a:ea typeface="Calibri"/>
                <a:cs typeface="Calibri"/>
                <a:sym typeface="Calibri"/>
                <a:hlinkClick r:id="rId6"/>
              </a:rPr>
              <a:t>https://doi.org/10.5281/zenodo.7224964</a:t>
            </a:r>
            <a:r>
              <a:rPr kumimoji="0" lang="nb-NO" sz="1800" b="0" i="0" u="none" strike="noStrike" kern="0" cap="none" spc="0" normalizeH="0" baseline="0" noProof="0" dirty="0">
                <a:ln>
                  <a:noFill/>
                </a:ln>
                <a:solidFill>
                  <a:srgbClr val="000000"/>
                </a:solidFill>
                <a:effectLst/>
                <a:uLnTx/>
                <a:uFillTx/>
                <a:latin typeface="Calibri"/>
                <a:ea typeface="Calibri"/>
                <a:cs typeface="Calibri"/>
                <a:sym typeface="Calibri"/>
              </a:rPr>
              <a:t> </a:t>
            </a:r>
          </a:p>
        </p:txBody>
      </p:sp>
      <p:pic>
        <p:nvPicPr>
          <p:cNvPr id="6" name="Picture 5">
            <a:extLst>
              <a:ext uri="{FF2B5EF4-FFF2-40B4-BE49-F238E27FC236}">
                <a16:creationId xmlns:a16="http://schemas.microsoft.com/office/drawing/2014/main" id="{A100F0F7-64BF-0D6D-50AB-635AD4B655D3}"/>
              </a:ext>
            </a:extLst>
          </p:cNvPr>
          <p:cNvPicPr>
            <a:picLocks noChangeAspect="1"/>
          </p:cNvPicPr>
          <p:nvPr/>
        </p:nvPicPr>
        <p:blipFill>
          <a:blip r:embed="rId7"/>
          <a:stretch>
            <a:fillRect/>
          </a:stretch>
        </p:blipFill>
        <p:spPr>
          <a:xfrm>
            <a:off x="1717219" y="1499571"/>
            <a:ext cx="2432862" cy="2028881"/>
          </a:xfrm>
          <a:prstGeom prst="rect">
            <a:avLst/>
          </a:prstGeom>
        </p:spPr>
      </p:pic>
      <p:pic>
        <p:nvPicPr>
          <p:cNvPr id="9" name="Graphic 8">
            <a:extLst>
              <a:ext uri="{FF2B5EF4-FFF2-40B4-BE49-F238E27FC236}">
                <a16:creationId xmlns:a16="http://schemas.microsoft.com/office/drawing/2014/main" id="{7E1A2304-8AAB-BDFC-D5A5-67309A071A0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59719" y="4993287"/>
            <a:ext cx="1830315" cy="772427"/>
          </a:xfrm>
          <a:prstGeom prst="rect">
            <a:avLst/>
          </a:prstGeom>
        </p:spPr>
      </p:pic>
      <p:pic>
        <p:nvPicPr>
          <p:cNvPr id="15" name="Google Shape;240;p9" descr="Image result for RO-Crate logo">
            <a:extLst>
              <a:ext uri="{FF2B5EF4-FFF2-40B4-BE49-F238E27FC236}">
                <a16:creationId xmlns:a16="http://schemas.microsoft.com/office/drawing/2014/main" id="{95AA629B-EBF9-A4F4-13E3-4FD73D3F5281}"/>
              </a:ext>
            </a:extLst>
          </p:cNvPr>
          <p:cNvPicPr preferRelativeResize="0"/>
          <p:nvPr/>
        </p:nvPicPr>
        <p:blipFill rotWithShape="1">
          <a:blip r:embed="rId10">
            <a:alphaModFix/>
          </a:blip>
          <a:srcRect r="57910"/>
          <a:stretch/>
        </p:blipFill>
        <p:spPr>
          <a:xfrm>
            <a:off x="192711" y="189390"/>
            <a:ext cx="1074027" cy="800511"/>
          </a:xfrm>
          <a:prstGeom prst="rect">
            <a:avLst/>
          </a:prstGeom>
          <a:noFill/>
          <a:ln>
            <a:noFill/>
          </a:ln>
        </p:spPr>
      </p:pic>
      <p:pic>
        <p:nvPicPr>
          <p:cNvPr id="3" name="Graphic 2">
            <a:extLst>
              <a:ext uri="{FF2B5EF4-FFF2-40B4-BE49-F238E27FC236}">
                <a16:creationId xmlns:a16="http://schemas.microsoft.com/office/drawing/2014/main" id="{EDCAB850-4E73-0567-EC7B-4882EFF734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2468" y="4645743"/>
            <a:ext cx="2348098" cy="1169706"/>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528B471E-D1E6-44C0-AD2E-D679CE15DBC7}"/>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2970" y="3562423"/>
            <a:ext cx="1352753" cy="596332"/>
          </a:xfrm>
          <a:prstGeom prst="rect">
            <a:avLst/>
          </a:prstGeom>
        </p:spPr>
      </p:pic>
      <p:grpSp>
        <p:nvGrpSpPr>
          <p:cNvPr id="350" name="Group 349">
            <a:extLst>
              <a:ext uri="{FF2B5EF4-FFF2-40B4-BE49-F238E27FC236}">
                <a16:creationId xmlns:a16="http://schemas.microsoft.com/office/drawing/2014/main" id="{3F33B74D-C8C2-E44E-E296-A814EBEF5B66}"/>
              </a:ext>
            </a:extLst>
          </p:cNvPr>
          <p:cNvGrpSpPr/>
          <p:nvPr/>
        </p:nvGrpSpPr>
        <p:grpSpPr>
          <a:xfrm>
            <a:off x="4672973" y="924425"/>
            <a:ext cx="6431776" cy="3234330"/>
            <a:chOff x="-13122384" y="11399601"/>
            <a:chExt cx="13695896" cy="9589268"/>
          </a:xfrm>
        </p:grpSpPr>
        <p:sp>
          <p:nvSpPr>
            <p:cNvPr id="351" name="Rectangle: Rounded Corners 350">
              <a:extLst>
                <a:ext uri="{FF2B5EF4-FFF2-40B4-BE49-F238E27FC236}">
                  <a16:creationId xmlns:a16="http://schemas.microsoft.com/office/drawing/2014/main" id="{EC77C94A-806A-5084-0E27-F3552918E78E}"/>
                </a:ext>
              </a:extLst>
            </p:cNvPr>
            <p:cNvSpPr/>
            <p:nvPr/>
          </p:nvSpPr>
          <p:spPr>
            <a:xfrm>
              <a:off x="-13122384" y="11399601"/>
              <a:ext cx="13695896" cy="95892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t"/>
            <a:lstStyle/>
            <a:p>
              <a:pPr algn="ctr"/>
              <a:r>
                <a:rPr lang="en-GB" sz="2000" dirty="0">
                  <a:latin typeface="+mj-lt"/>
                </a:rPr>
                <a:t>Digital Specimen Refinery</a:t>
              </a:r>
            </a:p>
          </p:txBody>
        </p:sp>
        <p:grpSp>
          <p:nvGrpSpPr>
            <p:cNvPr id="352" name="Group 351">
              <a:extLst>
                <a:ext uri="{FF2B5EF4-FFF2-40B4-BE49-F238E27FC236}">
                  <a16:creationId xmlns:a16="http://schemas.microsoft.com/office/drawing/2014/main" id="{0E0AAB6C-F2CE-E4DC-3C3F-4009B37403C2}"/>
                </a:ext>
              </a:extLst>
            </p:cNvPr>
            <p:cNvGrpSpPr/>
            <p:nvPr/>
          </p:nvGrpSpPr>
          <p:grpSpPr>
            <a:xfrm>
              <a:off x="-12202420" y="13979028"/>
              <a:ext cx="12002785" cy="6804282"/>
              <a:chOff x="466101" y="64888"/>
              <a:chExt cx="12002785" cy="6804282"/>
            </a:xfrm>
          </p:grpSpPr>
          <p:grpSp>
            <p:nvGrpSpPr>
              <p:cNvPr id="353" name="Group 352">
                <a:extLst>
                  <a:ext uri="{FF2B5EF4-FFF2-40B4-BE49-F238E27FC236}">
                    <a16:creationId xmlns:a16="http://schemas.microsoft.com/office/drawing/2014/main" id="{26E48CC4-6793-DDC2-3862-DF60AF8FF982}"/>
                  </a:ext>
                </a:extLst>
              </p:cNvPr>
              <p:cNvGrpSpPr/>
              <p:nvPr/>
            </p:nvGrpSpPr>
            <p:grpSpPr>
              <a:xfrm>
                <a:off x="466101" y="411858"/>
                <a:ext cx="1845976" cy="5897881"/>
                <a:chOff x="5173013" y="434343"/>
                <a:chExt cx="1845976" cy="5897881"/>
              </a:xfrm>
            </p:grpSpPr>
            <p:pic>
              <p:nvPicPr>
                <p:cNvPr id="384" name="Picture 383" descr="Qr code&#10;&#10;Description automatically generated">
                  <a:extLst>
                    <a:ext uri="{FF2B5EF4-FFF2-40B4-BE49-F238E27FC236}">
                      <a16:creationId xmlns:a16="http://schemas.microsoft.com/office/drawing/2014/main" id="{E0713486-E711-18C3-A0A5-7E22B97168C1}"/>
                    </a:ext>
                  </a:extLst>
                </p:cNvPr>
                <p:cNvPicPr>
                  <a:picLocks noChangeAspect="1"/>
                </p:cNvPicPr>
                <p:nvPr/>
              </p:nvPicPr>
              <p:blipFill rotWithShape="1">
                <a:blip r:embed="rId14">
                  <a:extLst>
                    <a:ext uri="{28A0092B-C50C-407E-A947-70E740481C1C}">
                      <a14:useLocalDpi xmlns:a14="http://schemas.microsoft.com/office/drawing/2010/main" val="0"/>
                    </a:ext>
                  </a:extLst>
                </a:blip>
                <a:srcRect l="2688" t="43861" r="4132" b="12393"/>
                <a:stretch/>
              </p:blipFill>
              <p:spPr>
                <a:xfrm rot="5400000">
                  <a:off x="3147060" y="2460296"/>
                  <a:ext cx="5897881" cy="1845976"/>
                </a:xfrm>
                <a:prstGeom prst="rect">
                  <a:avLst/>
                </a:prstGeom>
              </p:spPr>
            </p:pic>
            <p:sp>
              <p:nvSpPr>
                <p:cNvPr id="385" name="Rectangle 384">
                  <a:extLst>
                    <a:ext uri="{FF2B5EF4-FFF2-40B4-BE49-F238E27FC236}">
                      <a16:creationId xmlns:a16="http://schemas.microsoft.com/office/drawing/2014/main" id="{4D0EAF8A-C57F-584C-5D3E-07371087D4C0}"/>
                    </a:ext>
                  </a:extLst>
                </p:cNvPr>
                <p:cNvSpPr/>
                <p:nvPr/>
              </p:nvSpPr>
              <p:spPr>
                <a:xfrm>
                  <a:off x="5821680" y="439674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6" name="Rectangle 385">
                  <a:extLst>
                    <a:ext uri="{FF2B5EF4-FFF2-40B4-BE49-F238E27FC236}">
                      <a16:creationId xmlns:a16="http://schemas.microsoft.com/office/drawing/2014/main" id="{2F0CE6F3-F920-0EDE-4AE7-3185E7334B32}"/>
                    </a:ext>
                  </a:extLst>
                </p:cNvPr>
                <p:cNvSpPr/>
                <p:nvPr/>
              </p:nvSpPr>
              <p:spPr>
                <a:xfrm>
                  <a:off x="5821680" y="453390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7" name="Rectangle 386">
                  <a:extLst>
                    <a:ext uri="{FF2B5EF4-FFF2-40B4-BE49-F238E27FC236}">
                      <a16:creationId xmlns:a16="http://schemas.microsoft.com/office/drawing/2014/main" id="{FE8690BF-B96E-C08D-0E9D-7BFFA18A9057}"/>
                    </a:ext>
                  </a:extLst>
                </p:cNvPr>
                <p:cNvSpPr/>
                <p:nvPr/>
              </p:nvSpPr>
              <p:spPr>
                <a:xfrm>
                  <a:off x="5356860" y="4739640"/>
                  <a:ext cx="85344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8" name="Rectangle 387">
                  <a:extLst>
                    <a:ext uri="{FF2B5EF4-FFF2-40B4-BE49-F238E27FC236}">
                      <a16:creationId xmlns:a16="http://schemas.microsoft.com/office/drawing/2014/main" id="{5E210326-0E43-E214-70C3-99054498788A}"/>
                    </a:ext>
                  </a:extLst>
                </p:cNvPr>
                <p:cNvSpPr/>
                <p:nvPr/>
              </p:nvSpPr>
              <p:spPr>
                <a:xfrm>
                  <a:off x="5356860" y="4968240"/>
                  <a:ext cx="114300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9" name="Rectangle 388">
                  <a:extLst>
                    <a:ext uri="{FF2B5EF4-FFF2-40B4-BE49-F238E27FC236}">
                      <a16:creationId xmlns:a16="http://schemas.microsoft.com/office/drawing/2014/main" id="{149981E0-CDF4-DF15-A50B-9167CE5563B3}"/>
                    </a:ext>
                  </a:extLst>
                </p:cNvPr>
                <p:cNvSpPr/>
                <p:nvPr/>
              </p:nvSpPr>
              <p:spPr>
                <a:xfrm>
                  <a:off x="5448300" y="5262563"/>
                  <a:ext cx="1310640" cy="223837"/>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0" name="Rectangle 389">
                  <a:extLst>
                    <a:ext uri="{FF2B5EF4-FFF2-40B4-BE49-F238E27FC236}">
                      <a16:creationId xmlns:a16="http://schemas.microsoft.com/office/drawing/2014/main" id="{86E79FB4-60BC-7105-A017-CC17475CB166}"/>
                    </a:ext>
                  </a:extLst>
                </p:cNvPr>
                <p:cNvSpPr/>
                <p:nvPr/>
              </p:nvSpPr>
              <p:spPr>
                <a:xfrm>
                  <a:off x="5638799" y="5484495"/>
                  <a:ext cx="823913" cy="135255"/>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1" name="Rectangle 390">
                  <a:extLst>
                    <a:ext uri="{FF2B5EF4-FFF2-40B4-BE49-F238E27FC236}">
                      <a16:creationId xmlns:a16="http://schemas.microsoft.com/office/drawing/2014/main" id="{9A2C55AE-2FDD-64F6-0B7D-F1C1553FADF9}"/>
                    </a:ext>
                  </a:extLst>
                </p:cNvPr>
                <p:cNvSpPr/>
                <p:nvPr/>
              </p:nvSpPr>
              <p:spPr>
                <a:xfrm>
                  <a:off x="5516403" y="5619750"/>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2" name="Rectangle 391">
                  <a:extLst>
                    <a:ext uri="{FF2B5EF4-FFF2-40B4-BE49-F238E27FC236}">
                      <a16:creationId xmlns:a16="http://schemas.microsoft.com/office/drawing/2014/main" id="{00F79677-6269-71C8-1FFC-B20F003813FB}"/>
                    </a:ext>
                  </a:extLst>
                </p:cNvPr>
                <p:cNvSpPr/>
                <p:nvPr/>
              </p:nvSpPr>
              <p:spPr>
                <a:xfrm>
                  <a:off x="5420199" y="5836920"/>
                  <a:ext cx="1371125"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93" name="Rectangle 392">
                  <a:extLst>
                    <a:ext uri="{FF2B5EF4-FFF2-40B4-BE49-F238E27FC236}">
                      <a16:creationId xmlns:a16="http://schemas.microsoft.com/office/drawing/2014/main" id="{AF5D415F-2C7B-A5E4-3177-AE6A9193E506}"/>
                    </a:ext>
                  </a:extLst>
                </p:cNvPr>
                <p:cNvSpPr/>
                <p:nvPr/>
              </p:nvSpPr>
              <p:spPr>
                <a:xfrm>
                  <a:off x="5516404" y="6020753"/>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54" name="Right Brace 353">
                <a:extLst>
                  <a:ext uri="{FF2B5EF4-FFF2-40B4-BE49-F238E27FC236}">
                    <a16:creationId xmlns:a16="http://schemas.microsoft.com/office/drawing/2014/main" id="{E3E92100-0F3D-97EE-57B2-6ACB81FD580A}"/>
                  </a:ext>
                </a:extLst>
              </p:cNvPr>
              <p:cNvSpPr/>
              <p:nvPr/>
            </p:nvSpPr>
            <p:spPr>
              <a:xfrm>
                <a:off x="2480872" y="4442835"/>
                <a:ext cx="296992" cy="1750696"/>
              </a:xfrm>
              <a:prstGeom prst="rightBrac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1000"/>
              </a:p>
            </p:txBody>
          </p:sp>
          <p:sp>
            <p:nvSpPr>
              <p:cNvPr id="355" name="TextBox 354">
                <a:extLst>
                  <a:ext uri="{FF2B5EF4-FFF2-40B4-BE49-F238E27FC236}">
                    <a16:creationId xmlns:a16="http://schemas.microsoft.com/office/drawing/2014/main" id="{7948FA71-70B2-70DA-DE9E-3679833C67D4}"/>
                  </a:ext>
                </a:extLst>
              </p:cNvPr>
              <p:cNvSpPr txBox="1"/>
              <p:nvPr/>
            </p:nvSpPr>
            <p:spPr>
              <a:xfrm>
                <a:off x="2968053" y="5134131"/>
                <a:ext cx="1864304" cy="1368762"/>
              </a:xfrm>
              <a:prstGeom prst="rect">
                <a:avLst/>
              </a:prstGeom>
              <a:noFill/>
            </p:spPr>
            <p:txBody>
              <a:bodyPr wrap="square" rtlCol="0">
                <a:spAutoFit/>
              </a:bodyPr>
              <a:lstStyle/>
              <a:p>
                <a:r>
                  <a:rPr lang="en-GB" sz="800" dirty="0">
                    <a:solidFill>
                      <a:schemeClr val="tx2">
                        <a:lumMod val="20000"/>
                        <a:lumOff val="80000"/>
                      </a:schemeClr>
                    </a:solidFill>
                  </a:rPr>
                  <a:t>Requires transcription and georeferencing</a:t>
                </a:r>
              </a:p>
            </p:txBody>
          </p:sp>
          <p:grpSp>
            <p:nvGrpSpPr>
              <p:cNvPr id="356" name="Group 355">
                <a:extLst>
                  <a:ext uri="{FF2B5EF4-FFF2-40B4-BE49-F238E27FC236}">
                    <a16:creationId xmlns:a16="http://schemas.microsoft.com/office/drawing/2014/main" id="{D38A92DA-1F17-68CC-2DD7-BBA245A87CD0}"/>
                  </a:ext>
                </a:extLst>
              </p:cNvPr>
              <p:cNvGrpSpPr/>
              <p:nvPr/>
            </p:nvGrpSpPr>
            <p:grpSpPr>
              <a:xfrm>
                <a:off x="2968052" y="411858"/>
                <a:ext cx="1845976" cy="1935485"/>
                <a:chOff x="5173013" y="4396740"/>
                <a:chExt cx="1845976" cy="1935485"/>
              </a:xfrm>
            </p:grpSpPr>
            <p:pic>
              <p:nvPicPr>
                <p:cNvPr id="374" name="Picture 373" descr="Qr code&#10;&#10;Description automatically generated">
                  <a:extLst>
                    <a:ext uri="{FF2B5EF4-FFF2-40B4-BE49-F238E27FC236}">
                      <a16:creationId xmlns:a16="http://schemas.microsoft.com/office/drawing/2014/main" id="{D196813E-029B-D370-BD9D-550E73A51571}"/>
                    </a:ext>
                  </a:extLst>
                </p:cNvPr>
                <p:cNvPicPr>
                  <a:picLocks noChangeAspect="1"/>
                </p:cNvPicPr>
                <p:nvPr/>
              </p:nvPicPr>
              <p:blipFill rotWithShape="1">
                <a:blip r:embed="rId14">
                  <a:extLst>
                    <a:ext uri="{28A0092B-C50C-407E-A947-70E740481C1C}">
                      <a14:useLocalDpi xmlns:a14="http://schemas.microsoft.com/office/drawing/2010/main" val="0"/>
                    </a:ext>
                  </a:extLst>
                </a:blip>
                <a:srcRect l="65289" t="43861" r="4132" b="12393"/>
                <a:stretch/>
              </p:blipFill>
              <p:spPr>
                <a:xfrm rot="5400000">
                  <a:off x="5128259" y="4441496"/>
                  <a:ext cx="1935483" cy="1845976"/>
                </a:xfrm>
                <a:prstGeom prst="rect">
                  <a:avLst/>
                </a:prstGeom>
              </p:spPr>
            </p:pic>
            <p:sp>
              <p:nvSpPr>
                <p:cNvPr id="375" name="Rectangle 374">
                  <a:extLst>
                    <a:ext uri="{FF2B5EF4-FFF2-40B4-BE49-F238E27FC236}">
                      <a16:creationId xmlns:a16="http://schemas.microsoft.com/office/drawing/2014/main" id="{B9E2B2FD-4611-5F77-F1FD-743A422A5597}"/>
                    </a:ext>
                  </a:extLst>
                </p:cNvPr>
                <p:cNvSpPr/>
                <p:nvPr/>
              </p:nvSpPr>
              <p:spPr>
                <a:xfrm>
                  <a:off x="5821680" y="439674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6" name="Rectangle 375">
                  <a:extLst>
                    <a:ext uri="{FF2B5EF4-FFF2-40B4-BE49-F238E27FC236}">
                      <a16:creationId xmlns:a16="http://schemas.microsoft.com/office/drawing/2014/main" id="{B4FB612C-F063-9A44-2BAC-2593BAF140C9}"/>
                    </a:ext>
                  </a:extLst>
                </p:cNvPr>
                <p:cNvSpPr/>
                <p:nvPr/>
              </p:nvSpPr>
              <p:spPr>
                <a:xfrm>
                  <a:off x="5821680" y="4533900"/>
                  <a:ext cx="609600" cy="13716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7" name="Rectangle 376">
                  <a:extLst>
                    <a:ext uri="{FF2B5EF4-FFF2-40B4-BE49-F238E27FC236}">
                      <a16:creationId xmlns:a16="http://schemas.microsoft.com/office/drawing/2014/main" id="{19E3B407-9840-3AA6-E55D-EEB7266055A9}"/>
                    </a:ext>
                  </a:extLst>
                </p:cNvPr>
                <p:cNvSpPr/>
                <p:nvPr/>
              </p:nvSpPr>
              <p:spPr>
                <a:xfrm>
                  <a:off x="5356860" y="4739640"/>
                  <a:ext cx="85344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8" name="Rectangle 377">
                  <a:extLst>
                    <a:ext uri="{FF2B5EF4-FFF2-40B4-BE49-F238E27FC236}">
                      <a16:creationId xmlns:a16="http://schemas.microsoft.com/office/drawing/2014/main" id="{099E8D68-76C0-2DC1-B7EE-B28FE2A756D0}"/>
                    </a:ext>
                  </a:extLst>
                </p:cNvPr>
                <p:cNvSpPr/>
                <p:nvPr/>
              </p:nvSpPr>
              <p:spPr>
                <a:xfrm>
                  <a:off x="5356860" y="4968240"/>
                  <a:ext cx="1143000" cy="243840"/>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79" name="Rectangle 378">
                  <a:extLst>
                    <a:ext uri="{FF2B5EF4-FFF2-40B4-BE49-F238E27FC236}">
                      <a16:creationId xmlns:a16="http://schemas.microsoft.com/office/drawing/2014/main" id="{AB2169B3-F754-F14E-46D6-102F4FEB0A95}"/>
                    </a:ext>
                  </a:extLst>
                </p:cNvPr>
                <p:cNvSpPr/>
                <p:nvPr/>
              </p:nvSpPr>
              <p:spPr>
                <a:xfrm>
                  <a:off x="5448300" y="5262563"/>
                  <a:ext cx="1310640" cy="223837"/>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0" name="Rectangle 379">
                  <a:extLst>
                    <a:ext uri="{FF2B5EF4-FFF2-40B4-BE49-F238E27FC236}">
                      <a16:creationId xmlns:a16="http://schemas.microsoft.com/office/drawing/2014/main" id="{6486809A-00ED-0156-1B64-330CEB4BC01E}"/>
                    </a:ext>
                  </a:extLst>
                </p:cNvPr>
                <p:cNvSpPr/>
                <p:nvPr/>
              </p:nvSpPr>
              <p:spPr>
                <a:xfrm>
                  <a:off x="5638799" y="5484495"/>
                  <a:ext cx="823913" cy="135255"/>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1" name="Rectangle 380">
                  <a:extLst>
                    <a:ext uri="{FF2B5EF4-FFF2-40B4-BE49-F238E27FC236}">
                      <a16:creationId xmlns:a16="http://schemas.microsoft.com/office/drawing/2014/main" id="{6AC31E5D-0F03-12D0-0E36-87F46093F620}"/>
                    </a:ext>
                  </a:extLst>
                </p:cNvPr>
                <p:cNvSpPr/>
                <p:nvPr/>
              </p:nvSpPr>
              <p:spPr>
                <a:xfrm>
                  <a:off x="5516403" y="5619750"/>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2" name="Rectangle 381">
                  <a:extLst>
                    <a:ext uri="{FF2B5EF4-FFF2-40B4-BE49-F238E27FC236}">
                      <a16:creationId xmlns:a16="http://schemas.microsoft.com/office/drawing/2014/main" id="{D3481F89-67FE-C286-14BC-BF9FE22EED91}"/>
                    </a:ext>
                  </a:extLst>
                </p:cNvPr>
                <p:cNvSpPr/>
                <p:nvPr/>
              </p:nvSpPr>
              <p:spPr>
                <a:xfrm>
                  <a:off x="5420199" y="5836920"/>
                  <a:ext cx="1371125"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sp>
              <p:nvSpPr>
                <p:cNvPr id="383" name="Rectangle 382">
                  <a:extLst>
                    <a:ext uri="{FF2B5EF4-FFF2-40B4-BE49-F238E27FC236}">
                      <a16:creationId xmlns:a16="http://schemas.microsoft.com/office/drawing/2014/main" id="{2209A04C-6A82-2AD2-6F85-FF6437F2B40C}"/>
                    </a:ext>
                  </a:extLst>
                </p:cNvPr>
                <p:cNvSpPr/>
                <p:nvPr/>
              </p:nvSpPr>
              <p:spPr>
                <a:xfrm>
                  <a:off x="5516404" y="6020753"/>
                  <a:ext cx="1079660" cy="195263"/>
                </a:xfrm>
                <a:prstGeom prst="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p>
              </p:txBody>
            </p:sp>
          </p:grpSp>
          <p:sp>
            <p:nvSpPr>
              <p:cNvPr id="357" name="TextBox 356">
                <a:extLst>
                  <a:ext uri="{FF2B5EF4-FFF2-40B4-BE49-F238E27FC236}">
                    <a16:creationId xmlns:a16="http://schemas.microsoft.com/office/drawing/2014/main" id="{D1A25CA7-DD2B-6CC0-404F-B45DC9911868}"/>
                  </a:ext>
                </a:extLst>
              </p:cNvPr>
              <p:cNvSpPr txBox="1"/>
              <p:nvPr/>
            </p:nvSpPr>
            <p:spPr>
              <a:xfrm>
                <a:off x="5132502" y="3800235"/>
                <a:ext cx="2555123" cy="2098768"/>
              </a:xfrm>
              <a:prstGeom prst="rect">
                <a:avLst/>
              </a:prstGeom>
              <a:noFill/>
            </p:spPr>
            <p:txBody>
              <a:bodyPr wrap="square">
                <a:spAutoFit/>
              </a:bodyPr>
              <a:lstStyle/>
              <a:p>
                <a:r>
                  <a:rPr lang="en-GB" sz="800" b="1" dirty="0">
                    <a:solidFill>
                      <a:schemeClr val="tx2">
                        <a:lumMod val="20000"/>
                        <a:lumOff val="80000"/>
                      </a:schemeClr>
                    </a:solidFill>
                  </a:rPr>
                  <a:t>27.x.1952</a:t>
                </a:r>
              </a:p>
              <a:p>
                <a:r>
                  <a:rPr lang="en-GB" sz="800" b="1" dirty="0" err="1">
                    <a:solidFill>
                      <a:schemeClr val="tx2">
                        <a:lumMod val="20000"/>
                        <a:lumOff val="80000"/>
                      </a:schemeClr>
                    </a:solidFill>
                  </a:rPr>
                  <a:t>E.L.Haydock</a:t>
                </a:r>
                <a:endParaRPr lang="en-GB" sz="800" b="1" dirty="0">
                  <a:solidFill>
                    <a:schemeClr val="tx2">
                      <a:lumMod val="20000"/>
                      <a:lumOff val="80000"/>
                    </a:schemeClr>
                  </a:solidFill>
                </a:endParaRPr>
              </a:p>
              <a:p>
                <a:r>
                  <a:rPr lang="en-GB" sz="800" b="1" dirty="0">
                    <a:solidFill>
                      <a:schemeClr val="tx2">
                        <a:lumMod val="20000"/>
                        <a:lumOff val="80000"/>
                      </a:schemeClr>
                    </a:solidFill>
                  </a:rPr>
                  <a:t>ML/65</a:t>
                </a:r>
              </a:p>
              <a:p>
                <a:r>
                  <a:rPr lang="en-GB" sz="800" i="1" dirty="0">
                    <a:solidFill>
                      <a:schemeClr val="tx2">
                        <a:lumMod val="20000"/>
                        <a:lumOff val="80000"/>
                      </a:schemeClr>
                    </a:solidFill>
                  </a:rPr>
                  <a:t>Date of collection, collector name, other identifier</a:t>
                </a:r>
              </a:p>
            </p:txBody>
          </p:sp>
          <p:pic>
            <p:nvPicPr>
              <p:cNvPr id="358" name="Picture 2" descr="Map of St Helena island">
                <a:extLst>
                  <a:ext uri="{FF2B5EF4-FFF2-40B4-BE49-F238E27FC236}">
                    <a16:creationId xmlns:a16="http://schemas.microsoft.com/office/drawing/2014/main" id="{E9822AF4-3F2C-7ABC-D6A8-9517CE510D5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4014" y="3249215"/>
                <a:ext cx="3824872" cy="3099502"/>
              </a:xfrm>
              <a:prstGeom prst="rect">
                <a:avLst/>
              </a:prstGeom>
              <a:noFill/>
              <a:extLst>
                <a:ext uri="{909E8E84-426E-40DD-AFC4-6F175D3DCCD1}">
                  <a14:hiddenFill xmlns:a14="http://schemas.microsoft.com/office/drawing/2010/main">
                    <a:solidFill>
                      <a:srgbClr val="FFFFFF"/>
                    </a:solidFill>
                  </a14:hiddenFill>
                </a:ext>
              </a:extLst>
            </p:spPr>
          </p:pic>
          <p:pic>
            <p:nvPicPr>
              <p:cNvPr id="359" name="Graphic 358" descr="Marker with solid fill">
                <a:extLst>
                  <a:ext uri="{FF2B5EF4-FFF2-40B4-BE49-F238E27FC236}">
                    <a16:creationId xmlns:a16="http://schemas.microsoft.com/office/drawing/2014/main" id="{B6D9F248-01D6-B13F-41AB-4E1C9586ABF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311390" y="3597015"/>
                <a:ext cx="914400" cy="914400"/>
              </a:xfrm>
              <a:prstGeom prst="rect">
                <a:avLst/>
              </a:prstGeom>
            </p:spPr>
          </p:pic>
          <p:sp>
            <p:nvSpPr>
              <p:cNvPr id="360" name="TextBox 359">
                <a:extLst>
                  <a:ext uri="{FF2B5EF4-FFF2-40B4-BE49-F238E27FC236}">
                    <a16:creationId xmlns:a16="http://schemas.microsoft.com/office/drawing/2014/main" id="{23320030-4AA4-B3CE-210B-54F748FAF3CC}"/>
                  </a:ext>
                </a:extLst>
              </p:cNvPr>
              <p:cNvSpPr txBox="1"/>
              <p:nvPr/>
            </p:nvSpPr>
            <p:spPr>
              <a:xfrm>
                <a:off x="8024681" y="6549792"/>
                <a:ext cx="3824872" cy="319378"/>
              </a:xfrm>
              <a:prstGeom prst="rect">
                <a:avLst/>
              </a:prstGeom>
              <a:noFill/>
            </p:spPr>
            <p:txBody>
              <a:bodyPr wrap="square">
                <a:spAutoFit/>
              </a:bodyPr>
              <a:lstStyle/>
              <a:p>
                <a:r>
                  <a:rPr lang="en-GB" sz="100" b="0" i="0">
                    <a:effectLst/>
                    <a:latin typeface="Arial" panose="020B0604020202020204" pitchFamily="34" charset="0"/>
                    <a:hlinkClick r:id="rId18"/>
                  </a:rPr>
                  <a:t>Map of St Helena island </a:t>
                </a:r>
                <a:r>
                  <a:rPr lang="en-GB" sz="100" b="0" i="0">
                    <a:effectLst/>
                    <a:latin typeface="Arial" panose="020B0604020202020204" pitchFamily="34" charset="0"/>
                  </a:rPr>
                  <a:t>by Oona </a:t>
                </a:r>
                <a:r>
                  <a:rPr lang="en-GB" sz="100" b="0" i="0" err="1">
                    <a:effectLst/>
                    <a:latin typeface="Arial" panose="020B0604020202020204" pitchFamily="34" charset="0"/>
                  </a:rPr>
                  <a:t>Räisänen</a:t>
                </a:r>
                <a:r>
                  <a:rPr lang="en-GB" sz="100" b="0" i="0">
                    <a:effectLst/>
                    <a:latin typeface="Arial" panose="020B0604020202020204" pitchFamily="34" charset="0"/>
                  </a:rPr>
                  <a:t> (</a:t>
                </a:r>
                <a:r>
                  <a:rPr lang="en-GB" sz="100" b="0" i="0" u="none" strike="noStrike">
                    <a:effectLst/>
                    <a:latin typeface="Arial" panose="020B0604020202020204" pitchFamily="34" charset="0"/>
                    <a:hlinkClick r:id="rId19" tooltip="w:User:Mysid">
                      <a:extLst>
                        <a:ext uri="{A12FA001-AC4F-418D-AE19-62706E023703}">
                          <ahyp:hlinkClr xmlns:ahyp="http://schemas.microsoft.com/office/drawing/2018/hyperlinkcolor" val="tx"/>
                        </a:ext>
                      </a:extLst>
                    </a:hlinkClick>
                  </a:rPr>
                  <a:t>Mysid</a:t>
                </a:r>
                <a:r>
                  <a:rPr lang="en-GB" sz="100" b="0" i="0">
                    <a:effectLst/>
                    <a:latin typeface="Arial" panose="020B0604020202020204" pitchFamily="34" charset="0"/>
                  </a:rPr>
                  <a:t>) </a:t>
                </a:r>
                <a:r>
                  <a:rPr lang="en-GB" sz="100" b="0" i="0" u="none" strike="noStrike">
                    <a:effectLst/>
                    <a:latin typeface="Arial" panose="020B0604020202020204" pitchFamily="34" charset="0"/>
                    <a:hlinkClick r:id="rId20">
                      <a:extLst>
                        <a:ext uri="{A12FA001-AC4F-418D-AE19-62706E023703}">
                          <ahyp:hlinkClr xmlns:ahyp="http://schemas.microsoft.com/office/drawing/2018/hyperlinkcolor" val="tx"/>
                        </a:ext>
                      </a:extLst>
                    </a:hlinkClick>
                  </a:rPr>
                  <a:t>CC BY-SA 3.0</a:t>
                </a:r>
                <a:endParaRPr lang="en-GB" sz="100" b="0" i="0">
                  <a:effectLst/>
                  <a:latin typeface="Arial" panose="020B0604020202020204" pitchFamily="34" charset="0"/>
                </a:endParaRPr>
              </a:p>
            </p:txBody>
          </p:sp>
          <p:pic>
            <p:nvPicPr>
              <p:cNvPr id="361" name="Picture 4" descr="Calling at colony.">
                <a:extLst>
                  <a:ext uri="{FF2B5EF4-FFF2-40B4-BE49-F238E27FC236}">
                    <a16:creationId xmlns:a16="http://schemas.microsoft.com/office/drawing/2014/main" id="{0BF0FB65-7BED-3AC9-E301-7B0C7BFEE2D1}"/>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913" t="9003" r="8471"/>
              <a:stretch/>
            </p:blipFill>
            <p:spPr bwMode="auto">
              <a:xfrm>
                <a:off x="8644012" y="64888"/>
                <a:ext cx="3824872" cy="2843021"/>
              </a:xfrm>
              <a:prstGeom prst="rect">
                <a:avLst/>
              </a:prstGeom>
              <a:noFill/>
              <a:extLst>
                <a:ext uri="{909E8E84-426E-40DD-AFC4-6F175D3DCCD1}">
                  <a14:hiddenFill xmlns:a14="http://schemas.microsoft.com/office/drawing/2010/main">
                    <a:solidFill>
                      <a:srgbClr val="FFFFFF"/>
                    </a:solidFill>
                  </a14:hiddenFill>
                </a:ext>
              </a:extLst>
            </p:spPr>
          </p:pic>
          <p:cxnSp>
            <p:nvCxnSpPr>
              <p:cNvPr id="362" name="Straight Arrow Connector 361">
                <a:extLst>
                  <a:ext uri="{FF2B5EF4-FFF2-40B4-BE49-F238E27FC236}">
                    <a16:creationId xmlns:a16="http://schemas.microsoft.com/office/drawing/2014/main" id="{82E70769-E327-3710-78C6-7BBC3D2222A6}"/>
                  </a:ext>
                </a:extLst>
              </p:cNvPr>
              <p:cNvCxnSpPr>
                <a:cxnSpLocks/>
              </p:cNvCxnSpPr>
              <p:nvPr/>
            </p:nvCxnSpPr>
            <p:spPr>
              <a:xfrm>
                <a:off x="4144780" y="983358"/>
                <a:ext cx="4499232" cy="0"/>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3" name="TextBox 362">
                <a:extLst>
                  <a:ext uri="{FF2B5EF4-FFF2-40B4-BE49-F238E27FC236}">
                    <a16:creationId xmlns:a16="http://schemas.microsoft.com/office/drawing/2014/main" id="{8D756BD7-0F81-F820-C972-B8FC5EC5F236}"/>
                  </a:ext>
                </a:extLst>
              </p:cNvPr>
              <p:cNvSpPr txBox="1"/>
              <p:nvPr/>
            </p:nvSpPr>
            <p:spPr>
              <a:xfrm>
                <a:off x="5989155" y="87353"/>
                <a:ext cx="1925652" cy="1368762"/>
              </a:xfrm>
              <a:prstGeom prst="rect">
                <a:avLst/>
              </a:prstGeom>
              <a:noFill/>
            </p:spPr>
            <p:txBody>
              <a:bodyPr wrap="square" rtlCol="0">
                <a:spAutoFit/>
              </a:bodyPr>
              <a:lstStyle/>
              <a:p>
                <a:r>
                  <a:rPr lang="en-GB" sz="800" b="1" dirty="0" err="1">
                    <a:solidFill>
                      <a:schemeClr val="tx2">
                        <a:lumMod val="20000"/>
                        <a:lumOff val="80000"/>
                      </a:schemeClr>
                    </a:solidFill>
                  </a:rPr>
                  <a:t>Anous</a:t>
                </a:r>
                <a:endParaRPr lang="en-GB" sz="800" b="1" dirty="0">
                  <a:solidFill>
                    <a:schemeClr val="tx2">
                      <a:lumMod val="20000"/>
                      <a:lumOff val="80000"/>
                    </a:schemeClr>
                  </a:solidFill>
                </a:endParaRPr>
              </a:p>
              <a:p>
                <a:r>
                  <a:rPr lang="en-GB" sz="800" b="1" dirty="0" err="1">
                    <a:solidFill>
                      <a:schemeClr val="tx2">
                        <a:lumMod val="20000"/>
                        <a:lumOff val="80000"/>
                      </a:schemeClr>
                    </a:solidFill>
                  </a:rPr>
                  <a:t>minutus</a:t>
                </a:r>
                <a:endParaRPr lang="en-GB" sz="800" b="1" dirty="0">
                  <a:solidFill>
                    <a:schemeClr val="tx2">
                      <a:lumMod val="20000"/>
                      <a:lumOff val="80000"/>
                    </a:schemeClr>
                  </a:solidFill>
                </a:endParaRPr>
              </a:p>
              <a:p>
                <a:r>
                  <a:rPr lang="en-GB" sz="800" i="1" dirty="0">
                    <a:solidFill>
                      <a:schemeClr val="tx2">
                        <a:lumMod val="20000"/>
                        <a:lumOff val="80000"/>
                      </a:schemeClr>
                    </a:solidFill>
                  </a:rPr>
                  <a:t>Host</a:t>
                </a:r>
              </a:p>
            </p:txBody>
          </p:sp>
          <p:cxnSp>
            <p:nvCxnSpPr>
              <p:cNvPr id="364" name="Straight Arrow Connector 363">
                <a:extLst>
                  <a:ext uri="{FF2B5EF4-FFF2-40B4-BE49-F238E27FC236}">
                    <a16:creationId xmlns:a16="http://schemas.microsoft.com/office/drawing/2014/main" id="{3B3F73BA-C3AC-C31B-32F4-32A2251E19DA}"/>
                  </a:ext>
                </a:extLst>
              </p:cNvPr>
              <p:cNvCxnSpPr>
                <a:cxnSpLocks/>
              </p:cNvCxnSpPr>
              <p:nvPr/>
            </p:nvCxnSpPr>
            <p:spPr>
              <a:xfrm>
                <a:off x="4553979" y="1499613"/>
                <a:ext cx="4071707" cy="2029889"/>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66" name="TextBox 365">
                <a:extLst>
                  <a:ext uri="{FF2B5EF4-FFF2-40B4-BE49-F238E27FC236}">
                    <a16:creationId xmlns:a16="http://schemas.microsoft.com/office/drawing/2014/main" id="{81B74064-1B7A-350B-887D-C88D860AFEBB}"/>
                  </a:ext>
                </a:extLst>
              </p:cNvPr>
              <p:cNvSpPr txBox="1"/>
              <p:nvPr/>
            </p:nvSpPr>
            <p:spPr>
              <a:xfrm>
                <a:off x="5216594" y="2542708"/>
                <a:ext cx="3993662" cy="1368762"/>
              </a:xfrm>
              <a:prstGeom prst="rect">
                <a:avLst/>
              </a:prstGeom>
              <a:noFill/>
            </p:spPr>
            <p:txBody>
              <a:bodyPr wrap="square" rtlCol="0">
                <a:spAutoFit/>
              </a:bodyPr>
              <a:lstStyle/>
              <a:p>
                <a:r>
                  <a:rPr lang="en-GB" sz="800" b="1" dirty="0">
                    <a:solidFill>
                      <a:schemeClr val="tx2">
                        <a:lumMod val="20000"/>
                        <a:lumOff val="80000"/>
                      </a:schemeClr>
                    </a:solidFill>
                  </a:rPr>
                  <a:t>Jamestown</a:t>
                </a:r>
              </a:p>
              <a:p>
                <a:r>
                  <a:rPr lang="en-GB" sz="800" b="1" dirty="0">
                    <a:solidFill>
                      <a:schemeClr val="tx2">
                        <a:lumMod val="20000"/>
                        <a:lumOff val="80000"/>
                      </a:schemeClr>
                    </a:solidFill>
                  </a:rPr>
                  <a:t>St. Helena</a:t>
                </a:r>
              </a:p>
              <a:p>
                <a:r>
                  <a:rPr lang="en-GB" sz="800" i="1" dirty="0">
                    <a:solidFill>
                      <a:schemeClr val="tx2">
                        <a:lumMod val="20000"/>
                        <a:lumOff val="80000"/>
                      </a:schemeClr>
                    </a:solidFill>
                  </a:rPr>
                  <a:t>Location of collection</a:t>
                </a:r>
              </a:p>
            </p:txBody>
          </p:sp>
          <p:sp>
            <p:nvSpPr>
              <p:cNvPr id="367" name="TextBox 366">
                <a:extLst>
                  <a:ext uri="{FF2B5EF4-FFF2-40B4-BE49-F238E27FC236}">
                    <a16:creationId xmlns:a16="http://schemas.microsoft.com/office/drawing/2014/main" id="{7775077F-6D4B-9C52-FC61-1C86F79AEC27}"/>
                  </a:ext>
                </a:extLst>
              </p:cNvPr>
              <p:cNvSpPr txBox="1"/>
              <p:nvPr/>
            </p:nvSpPr>
            <p:spPr>
              <a:xfrm>
                <a:off x="7958980" y="3121548"/>
                <a:ext cx="3890573" cy="319378"/>
              </a:xfrm>
              <a:prstGeom prst="rect">
                <a:avLst/>
              </a:prstGeom>
              <a:noFill/>
            </p:spPr>
            <p:txBody>
              <a:bodyPr wrap="square">
                <a:spAutoFit/>
              </a:bodyPr>
              <a:lstStyle/>
              <a:p>
                <a:r>
                  <a:rPr lang="en-GB" sz="100" i="1" err="1">
                    <a:hlinkClick r:id="rId22"/>
                  </a:rPr>
                  <a:t>Anous</a:t>
                </a:r>
                <a:r>
                  <a:rPr lang="en-GB" sz="100" i="1">
                    <a:hlinkClick r:id="rId22"/>
                  </a:rPr>
                  <a:t> </a:t>
                </a:r>
                <a:r>
                  <a:rPr lang="en-GB" sz="100" i="1" err="1">
                    <a:hlinkClick r:id="rId22"/>
                  </a:rPr>
                  <a:t>minutus</a:t>
                </a:r>
                <a:r>
                  <a:rPr lang="en-GB" sz="100" i="1">
                    <a:hlinkClick r:id="rId22"/>
                  </a:rPr>
                  <a:t> </a:t>
                </a:r>
                <a:r>
                  <a:rPr lang="en-GB" sz="100">
                    <a:hlinkClick r:id="rId22"/>
                  </a:rPr>
                  <a:t>calling at colony </a:t>
                </a:r>
                <a:r>
                  <a:rPr lang="en-GB" sz="100"/>
                  <a:t>by </a:t>
                </a:r>
                <a:r>
                  <a:rPr lang="en-GB" sz="100">
                    <a:hlinkClick r:id="rId23"/>
                  </a:rPr>
                  <a:t>Duncan Wright</a:t>
                </a:r>
                <a:endParaRPr lang="en-GB" sz="100"/>
              </a:p>
            </p:txBody>
          </p:sp>
          <p:cxnSp>
            <p:nvCxnSpPr>
              <p:cNvPr id="370" name="Straight Arrow Connector 369">
                <a:extLst>
                  <a:ext uri="{FF2B5EF4-FFF2-40B4-BE49-F238E27FC236}">
                    <a16:creationId xmlns:a16="http://schemas.microsoft.com/office/drawing/2014/main" id="{37D86967-4862-9E77-8B97-6C18F70D395C}"/>
                  </a:ext>
                </a:extLst>
              </p:cNvPr>
              <p:cNvCxnSpPr>
                <a:cxnSpLocks/>
              </p:cNvCxnSpPr>
              <p:nvPr/>
            </p:nvCxnSpPr>
            <p:spPr>
              <a:xfrm flipV="1">
                <a:off x="2790095" y="2493779"/>
                <a:ext cx="1055699" cy="2017229"/>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CAC99200-E7EF-BAF9-BEC4-4FEB34089732}"/>
                  </a:ext>
                </a:extLst>
              </p:cNvPr>
              <p:cNvCxnSpPr>
                <a:cxnSpLocks/>
              </p:cNvCxnSpPr>
              <p:nvPr/>
            </p:nvCxnSpPr>
            <p:spPr>
              <a:xfrm>
                <a:off x="4194969" y="2269139"/>
                <a:ext cx="915287" cy="1744846"/>
              </a:xfrm>
              <a:prstGeom prst="straightConnector1">
                <a:avLst/>
              </a:prstGeom>
              <a:ln w="19050">
                <a:solidFill>
                  <a:schemeClr val="accent1">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grpSp>
        <p:nvGrpSpPr>
          <p:cNvPr id="394" name="Group 393">
            <a:extLst>
              <a:ext uri="{FF2B5EF4-FFF2-40B4-BE49-F238E27FC236}">
                <a16:creationId xmlns:a16="http://schemas.microsoft.com/office/drawing/2014/main" id="{A3CA48C9-659B-FEB6-02A3-8A93C5895BF4}"/>
              </a:ext>
            </a:extLst>
          </p:cNvPr>
          <p:cNvGrpSpPr/>
          <p:nvPr/>
        </p:nvGrpSpPr>
        <p:grpSpPr>
          <a:xfrm>
            <a:off x="4981664" y="4208340"/>
            <a:ext cx="5434072" cy="3061126"/>
            <a:chOff x="1379292" y="17666456"/>
            <a:chExt cx="12192000" cy="6868016"/>
          </a:xfrm>
        </p:grpSpPr>
        <p:pic>
          <p:nvPicPr>
            <p:cNvPr id="395" name="Picture 394">
              <a:extLst>
                <a:ext uri="{FF2B5EF4-FFF2-40B4-BE49-F238E27FC236}">
                  <a16:creationId xmlns:a16="http://schemas.microsoft.com/office/drawing/2014/main" id="{8452B779-F48B-EE0C-161E-21AD7E317D37}"/>
                </a:ext>
              </a:extLst>
            </p:cNvPr>
            <p:cNvPicPr>
              <a:picLocks noChangeAspect="1"/>
            </p:cNvPicPr>
            <p:nvPr/>
          </p:nvPicPr>
          <p:blipFill rotWithShape="1">
            <a:blip r:embed="rId24"/>
            <a:srcRect t="9622" b="2280"/>
            <a:stretch/>
          </p:blipFill>
          <p:spPr>
            <a:xfrm>
              <a:off x="1379292" y="17666456"/>
              <a:ext cx="12192000" cy="5840361"/>
            </a:xfrm>
            <a:prstGeom prst="rect">
              <a:avLst/>
            </a:prstGeom>
          </p:spPr>
        </p:pic>
        <p:grpSp>
          <p:nvGrpSpPr>
            <p:cNvPr id="396" name="Group 395">
              <a:extLst>
                <a:ext uri="{FF2B5EF4-FFF2-40B4-BE49-F238E27FC236}">
                  <a16:creationId xmlns:a16="http://schemas.microsoft.com/office/drawing/2014/main" id="{F3313100-6730-3114-BC62-B51F314911E1}"/>
                </a:ext>
              </a:extLst>
            </p:cNvPr>
            <p:cNvGrpSpPr/>
            <p:nvPr/>
          </p:nvGrpSpPr>
          <p:grpSpPr>
            <a:xfrm>
              <a:off x="1379292" y="20294101"/>
              <a:ext cx="12192000" cy="4240370"/>
              <a:chOff x="1379292" y="20294101"/>
              <a:chExt cx="12192000" cy="4240370"/>
            </a:xfrm>
          </p:grpSpPr>
          <p:sp>
            <p:nvSpPr>
              <p:cNvPr id="397" name="TextBox 396">
                <a:extLst>
                  <a:ext uri="{FF2B5EF4-FFF2-40B4-BE49-F238E27FC236}">
                    <a16:creationId xmlns:a16="http://schemas.microsoft.com/office/drawing/2014/main" id="{264BE739-F414-7C88-5C62-8CF6CD2109D2}"/>
                  </a:ext>
                </a:extLst>
              </p:cNvPr>
              <p:cNvSpPr txBox="1"/>
              <p:nvPr/>
            </p:nvSpPr>
            <p:spPr>
              <a:xfrm>
                <a:off x="1379292" y="23515331"/>
                <a:ext cx="12192000" cy="1019140"/>
              </a:xfrm>
              <a:prstGeom prst="rect">
                <a:avLst/>
              </a:prstGeom>
              <a:noFill/>
            </p:spPr>
            <p:txBody>
              <a:bodyPr wrap="square">
                <a:spAutoFit/>
              </a:bodyPr>
              <a:lstStyle/>
              <a:p>
                <a:pPr>
                  <a:lnSpc>
                    <a:spcPct val="110000"/>
                  </a:lnSpc>
                </a:pPr>
                <a:endParaRPr lang="en-GB" sz="600" dirty="0"/>
              </a:p>
            </p:txBody>
          </p:sp>
          <p:graphicFrame>
            <p:nvGraphicFramePr>
              <p:cNvPr id="398" name="Object 397">
                <a:extLst>
                  <a:ext uri="{FF2B5EF4-FFF2-40B4-BE49-F238E27FC236}">
                    <a16:creationId xmlns:a16="http://schemas.microsoft.com/office/drawing/2014/main" id="{54D1D091-640F-3568-2B4D-0C21F1DE8A4C}"/>
                  </a:ext>
                </a:extLst>
              </p:cNvPr>
              <p:cNvGraphicFramePr>
                <a:graphicFrameLocks noChangeAspect="1"/>
              </p:cNvGraphicFramePr>
              <p:nvPr>
                <p:extLst>
                  <p:ext uri="{D42A27DB-BD31-4B8C-83A1-F6EECF244321}">
                    <p14:modId xmlns:p14="http://schemas.microsoft.com/office/powerpoint/2010/main" val="226499115"/>
                  </p:ext>
                </p:extLst>
              </p:nvPr>
            </p:nvGraphicFramePr>
            <p:xfrm>
              <a:off x="2355346" y="20294101"/>
              <a:ext cx="2040776" cy="3212716"/>
            </p:xfrm>
            <a:graphic>
              <a:graphicData uri="http://schemas.openxmlformats.org/presentationml/2006/ole">
                <mc:AlternateContent xmlns:mc="http://schemas.openxmlformats.org/markup-compatibility/2006">
                  <mc:Choice xmlns:v="urn:schemas-microsoft-com:vml" Requires="v">
                    <p:oleObj name="Bitmap Image" r:id="rId25" imgW="6467400" imgH="10182240" progId="Paint.Picture">
                      <p:embed/>
                    </p:oleObj>
                  </mc:Choice>
                  <mc:Fallback>
                    <p:oleObj name="Bitmap Image" r:id="rId25" imgW="6467400" imgH="10182240" progId="Paint.Picture">
                      <p:embed/>
                      <p:pic>
                        <p:nvPicPr>
                          <p:cNvPr id="398" name="Object 397">
                            <a:extLst>
                              <a:ext uri="{FF2B5EF4-FFF2-40B4-BE49-F238E27FC236}">
                                <a16:creationId xmlns:a16="http://schemas.microsoft.com/office/drawing/2014/main" id="{54D1D091-640F-3568-2B4D-0C21F1DE8A4C}"/>
                              </a:ext>
                            </a:extLst>
                          </p:cNvPr>
                          <p:cNvPicPr/>
                          <p:nvPr/>
                        </p:nvPicPr>
                        <p:blipFill>
                          <a:blip r:embed="rId26"/>
                          <a:stretch>
                            <a:fillRect/>
                          </a:stretch>
                        </p:blipFill>
                        <p:spPr>
                          <a:xfrm>
                            <a:off x="2355346" y="20294101"/>
                            <a:ext cx="2040776" cy="3212716"/>
                          </a:xfrm>
                          <a:prstGeom prst="rect">
                            <a:avLst/>
                          </a:prstGeom>
                        </p:spPr>
                      </p:pic>
                    </p:oleObj>
                  </mc:Fallback>
                </mc:AlternateContent>
              </a:graphicData>
            </a:graphic>
          </p:graphicFrame>
        </p:grpSp>
      </p:grpSp>
    </p:spTree>
    <p:extLst>
      <p:ext uri="{BB962C8B-B14F-4D97-AF65-F5344CB8AC3E}">
        <p14:creationId xmlns:p14="http://schemas.microsoft.com/office/powerpoint/2010/main" val="3927065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descr="Graphical user interface, icon&#10;&#10;Description automatically generated">
            <a:extLst>
              <a:ext uri="{FF2B5EF4-FFF2-40B4-BE49-F238E27FC236}">
                <a16:creationId xmlns:a16="http://schemas.microsoft.com/office/drawing/2014/main" id="{930C3258-8939-D493-78E5-20DA16B5CE61}"/>
              </a:ext>
            </a:extLst>
          </p:cNvPr>
          <p:cNvPicPr>
            <a:picLocks noChangeAspect="1"/>
          </p:cNvPicPr>
          <p:nvPr/>
        </p:nvPicPr>
        <p:blipFill>
          <a:blip r:embed="rId3">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10601127" y="1258262"/>
            <a:ext cx="967982" cy="1016788"/>
          </a:xfrm>
          <a:prstGeom prst="rect">
            <a:avLst/>
          </a:prstGeom>
        </p:spPr>
      </p:pic>
      <p:sp>
        <p:nvSpPr>
          <p:cNvPr id="2" name="Title 1"/>
          <p:cNvSpPr>
            <a:spLocks noGrp="1"/>
          </p:cNvSpPr>
          <p:nvPr>
            <p:ph type="title"/>
          </p:nvPr>
        </p:nvSpPr>
        <p:spPr>
          <a:xfrm>
            <a:off x="1518209" y="217891"/>
            <a:ext cx="11003690" cy="1143000"/>
          </a:xfrm>
        </p:spPr>
        <p:txBody>
          <a:bodyPr>
            <a:normAutofit fontScale="90000"/>
          </a:bodyPr>
          <a:lstStyle/>
          <a:p>
            <a:r>
              <a:rPr lang="en-GB" dirty="0"/>
              <a:t>Scattered and diverse </a:t>
            </a:r>
            <a:r>
              <a:rPr lang="en-GB" sz="4400" dirty="0"/>
              <a:t>metadata</a:t>
            </a:r>
            <a:br>
              <a:rPr lang="en-GB" sz="4400" dirty="0"/>
            </a:br>
            <a:r>
              <a:rPr lang="en-GB" sz="4400" dirty="0"/>
              <a:t>Multiple platforms and repositories</a:t>
            </a:r>
            <a:endParaRPr lang="en-GB" dirty="0"/>
          </a:p>
        </p:txBody>
      </p:sp>
      <p:pic>
        <p:nvPicPr>
          <p:cNvPr id="4" name="Picture 2"/>
          <p:cNvPicPr>
            <a:picLocks noChangeAspect="1" noChangeArrowheads="1"/>
          </p:cNvPicPr>
          <p:nvPr/>
        </p:nvPicPr>
        <p:blipFill rotWithShape="1">
          <a:blip r:embed="rId4">
            <a:clrChange>
              <a:clrFrom>
                <a:srgbClr val="FCFCFC"/>
              </a:clrFrom>
              <a:clrTo>
                <a:srgbClr val="FCFCFC">
                  <a:alpha val="0"/>
                </a:srgbClr>
              </a:clrTo>
            </a:clrChange>
            <a:extLst>
              <a:ext uri="{28A0092B-C50C-407E-A947-70E740481C1C}">
                <a14:useLocalDpi xmlns:a14="http://schemas.microsoft.com/office/drawing/2010/main" val="0"/>
              </a:ext>
            </a:extLst>
          </a:blip>
          <a:srcRect l="2997" t="3288" r="2820" b="65014"/>
          <a:stretch/>
        </p:blipFill>
        <p:spPr bwMode="auto">
          <a:xfrm>
            <a:off x="321998" y="2625560"/>
            <a:ext cx="10125952" cy="13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asted-image.png"/>
          <p:cNvPicPr/>
          <p:nvPr/>
        </p:nvPicPr>
        <p:blipFill>
          <a:blip r:embed="rId5"/>
          <a:stretch>
            <a:fillRect/>
          </a:stretch>
        </p:blipFill>
        <p:spPr>
          <a:xfrm>
            <a:off x="241467" y="260014"/>
            <a:ext cx="1055736" cy="937255"/>
          </a:xfrm>
          <a:prstGeom prst="rect">
            <a:avLst/>
          </a:prstGeom>
          <a:ln w="12700" cap="flat">
            <a:noFill/>
            <a:miter lim="400000"/>
          </a:ln>
          <a:effectLst/>
        </p:spPr>
      </p:pic>
      <p:cxnSp>
        <p:nvCxnSpPr>
          <p:cNvPr id="7" name="Straight Arrow Connector 6"/>
          <p:cNvCxnSpPr>
            <a:cxnSpLocks/>
          </p:cNvCxnSpPr>
          <p:nvPr/>
        </p:nvCxnSpPr>
        <p:spPr>
          <a:xfrm>
            <a:off x="9789881" y="4013605"/>
            <a:ext cx="0" cy="3792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cxnSpLocks/>
          </p:cNvCxnSpPr>
          <p:nvPr/>
        </p:nvCxnSpPr>
        <p:spPr>
          <a:xfrm>
            <a:off x="8350054" y="4013605"/>
            <a:ext cx="0" cy="1026138"/>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cxnSpLocks/>
          </p:cNvCxnSpPr>
          <p:nvPr/>
        </p:nvCxnSpPr>
        <p:spPr>
          <a:xfrm>
            <a:off x="5384974" y="4043784"/>
            <a:ext cx="0" cy="1059374"/>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cxnSpLocks/>
          </p:cNvCxnSpPr>
          <p:nvPr/>
        </p:nvCxnSpPr>
        <p:spPr>
          <a:xfrm>
            <a:off x="6838236" y="4013605"/>
            <a:ext cx="0" cy="4690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cxnSpLocks/>
          </p:cNvCxnSpPr>
          <p:nvPr/>
        </p:nvCxnSpPr>
        <p:spPr>
          <a:xfrm>
            <a:off x="3958583" y="4013605"/>
            <a:ext cx="0" cy="46906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cxnSpLocks/>
          </p:cNvCxnSpPr>
          <p:nvPr/>
        </p:nvCxnSpPr>
        <p:spPr>
          <a:xfrm>
            <a:off x="2446765" y="3998746"/>
            <a:ext cx="0" cy="110441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cxnSpLocks/>
          </p:cNvCxnSpPr>
          <p:nvPr/>
        </p:nvCxnSpPr>
        <p:spPr>
          <a:xfrm>
            <a:off x="1006938" y="3998745"/>
            <a:ext cx="0" cy="483927"/>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14" name="Google Shape;876;p189"/>
          <p:cNvPicPr preferRelativeResize="0"/>
          <p:nvPr/>
        </p:nvPicPr>
        <p:blipFill rotWithShape="1">
          <a:blip r:embed="rId6">
            <a:clrChange>
              <a:clrFrom>
                <a:srgbClr val="FFFFFF"/>
              </a:clrFrom>
              <a:clrTo>
                <a:srgbClr val="FFFFFF">
                  <a:alpha val="0"/>
                </a:srgbClr>
              </a:clrTo>
            </a:clrChange>
            <a:alphaModFix/>
          </a:blip>
          <a:srcRect t="8112"/>
          <a:stretch/>
        </p:blipFill>
        <p:spPr>
          <a:xfrm>
            <a:off x="1924263" y="5128955"/>
            <a:ext cx="1223853" cy="1040718"/>
          </a:xfrm>
          <a:prstGeom prst="rect">
            <a:avLst/>
          </a:prstGeom>
          <a:noFill/>
          <a:ln>
            <a:noFill/>
          </a:ln>
        </p:spPr>
      </p:pic>
      <p:pic>
        <p:nvPicPr>
          <p:cNvPr id="2050" name="Picture 2"/>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69542" y="4526105"/>
            <a:ext cx="860364" cy="8603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Image result for protocols.io image"/>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22006" t="22435" r="21971" b="24376"/>
          <a:stretch/>
        </p:blipFill>
        <p:spPr bwMode="auto">
          <a:xfrm>
            <a:off x="210272" y="4526105"/>
            <a:ext cx="1645212" cy="899245"/>
          </a:xfrm>
          <a:prstGeom prst="rect">
            <a:avLst/>
          </a:prstGeom>
          <a:noFill/>
          <a:extLst>
            <a:ext uri="{909E8E84-426E-40DD-AFC4-6F175D3DCCD1}">
              <a14:hiddenFill xmlns:a14="http://schemas.microsoft.com/office/drawing/2010/main">
                <a:solidFill>
                  <a:srgbClr val="FFFFFF"/>
                </a:solidFill>
              </a14:hiddenFill>
            </a:ext>
          </a:extLst>
        </p:spPr>
      </p:pic>
      <p:sp>
        <p:nvSpPr>
          <p:cNvPr id="18" name="AutoShape 7" descr="Image result for jws online image"/>
          <p:cNvSpPr>
            <a:spLocks noChangeAspect="1" noChangeArrowheads="1"/>
          </p:cNvSpPr>
          <p:nvPr/>
        </p:nvSpPr>
        <p:spPr bwMode="auto">
          <a:xfrm>
            <a:off x="157744" y="-144429"/>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56" name="Picture 8"/>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6171" y="5205329"/>
            <a:ext cx="994214" cy="7750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9" name="Picture 11" descr="Image result for pubm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690272" y="5255717"/>
            <a:ext cx="1319563" cy="469063"/>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3" descr="Image result for zenodo image"/>
          <p:cNvSpPr>
            <a:spLocks noChangeAspect="1" noChangeArrowheads="1"/>
          </p:cNvSpPr>
          <p:nvPr/>
        </p:nvSpPr>
        <p:spPr bwMode="auto">
          <a:xfrm>
            <a:off x="310109" y="7936"/>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sp>
        <p:nvSpPr>
          <p:cNvPr id="20" name="AutoShape 15" descr="Image result for zenodo image"/>
          <p:cNvSpPr>
            <a:spLocks noChangeAspect="1" noChangeArrowheads="1"/>
          </p:cNvSpPr>
          <p:nvPr/>
        </p:nvSpPr>
        <p:spPr bwMode="auto">
          <a:xfrm>
            <a:off x="462473" y="160300"/>
            <a:ext cx="304729" cy="304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64" name="Picture 16"/>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489239" y="5160890"/>
            <a:ext cx="1079870" cy="43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6" name="Picture 18" descr="Image result for biosamples imag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6629" y="5751366"/>
            <a:ext cx="1283985" cy="400759"/>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21" descr="Image result for slideshare image"/>
          <p:cNvPicPr>
            <a:picLocks noChangeAspect="1" noChangeArrowheads="1"/>
          </p:cNvPicPr>
          <p:nvPr/>
        </p:nvPicPr>
        <p:blipFill>
          <a:blip r:embed="rId13"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6156592" y="4430654"/>
            <a:ext cx="1558092" cy="535984"/>
          </a:xfrm>
          <a:prstGeom prst="rect">
            <a:avLst/>
          </a:prstGeom>
          <a:noFill/>
          <a:extLst>
            <a:ext uri="{909E8E84-426E-40DD-AFC4-6F175D3DCCD1}">
              <a14:hiddenFill xmlns:a14="http://schemas.microsoft.com/office/drawing/2010/main">
                <a:solidFill>
                  <a:srgbClr val="FFFFFF"/>
                </a:solidFill>
              </a14:hiddenFill>
            </a:ext>
          </a:extLst>
        </p:spPr>
      </p:pic>
      <p:sp>
        <p:nvSpPr>
          <p:cNvPr id="21" name="AutoShape 23" descr="Image result for codemeta image"/>
          <p:cNvSpPr>
            <a:spLocks noChangeAspect="1" noChangeArrowheads="1"/>
          </p:cNvSpPr>
          <p:nvPr/>
        </p:nvSpPr>
        <p:spPr bwMode="auto">
          <a:xfrm>
            <a:off x="157744" y="-1004655"/>
            <a:ext cx="2095015" cy="209501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GB"/>
          </a:p>
        </p:txBody>
      </p:sp>
      <p:pic>
        <p:nvPicPr>
          <p:cNvPr id="2073" name="Picture 25"/>
          <p:cNvPicPr>
            <a:picLocks noChangeAspect="1" noChangeArrowheads="1"/>
          </p:cNvPicPr>
          <p:nvPr/>
        </p:nvPicPr>
        <p:blipFill>
          <a:blip r:embed="rId14" cstate="print">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10933092" y="4352733"/>
            <a:ext cx="503939" cy="6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14" descr="A picture containing logo&#10;&#10;Description automatically generated">
            <a:extLst>
              <a:ext uri="{FF2B5EF4-FFF2-40B4-BE49-F238E27FC236}">
                <a16:creationId xmlns:a16="http://schemas.microsoft.com/office/drawing/2014/main" id="{FE4EAC24-5827-BADA-3D95-9CAF819ED11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85118" y="4523159"/>
            <a:ext cx="1439520" cy="415314"/>
          </a:xfrm>
          <a:prstGeom prst="rect">
            <a:avLst/>
          </a:prstGeom>
        </p:spPr>
      </p:pic>
      <p:cxnSp>
        <p:nvCxnSpPr>
          <p:cNvPr id="16" name="Straight Arrow Connector 15">
            <a:extLst>
              <a:ext uri="{FF2B5EF4-FFF2-40B4-BE49-F238E27FC236}">
                <a16:creationId xmlns:a16="http://schemas.microsoft.com/office/drawing/2014/main" id="{113EBD16-A0AD-10DE-5AFC-246432B22297}"/>
              </a:ext>
            </a:extLst>
          </p:cNvPr>
          <p:cNvCxnSpPr>
            <a:cxnSpLocks/>
          </p:cNvCxnSpPr>
          <p:nvPr/>
        </p:nvCxnSpPr>
        <p:spPr>
          <a:xfrm flipV="1">
            <a:off x="9731824" y="2172420"/>
            <a:ext cx="0" cy="4531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4" name="Picture 23" descr="Icon&#10;&#10;Description automatically generated with low confidence">
            <a:extLst>
              <a:ext uri="{FF2B5EF4-FFF2-40B4-BE49-F238E27FC236}">
                <a16:creationId xmlns:a16="http://schemas.microsoft.com/office/drawing/2014/main" id="{4EEE017A-0311-C042-4EDE-DDBD02ADF4EC}"/>
              </a:ext>
            </a:extLst>
          </p:cNvPr>
          <p:cNvPicPr>
            <a:picLocks noChangeAspect="1"/>
          </p:cNvPicPr>
          <p:nvPr/>
        </p:nvPicPr>
        <p:blipFill>
          <a:blip r:embed="rId16">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8523748" y="1469329"/>
            <a:ext cx="794653" cy="636355"/>
          </a:xfrm>
          <a:prstGeom prst="rect">
            <a:avLst/>
          </a:prstGeom>
        </p:spPr>
      </p:pic>
      <p:pic>
        <p:nvPicPr>
          <p:cNvPr id="28" name="Picture 2">
            <a:extLst>
              <a:ext uri="{FF2B5EF4-FFF2-40B4-BE49-F238E27FC236}">
                <a16:creationId xmlns:a16="http://schemas.microsoft.com/office/drawing/2014/main" id="{2959ABDA-F64A-AC50-4A1C-EC940BB063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4900" t="3288" r="2820" b="65014"/>
          <a:stretch/>
        </p:blipFill>
        <p:spPr bwMode="auto">
          <a:xfrm>
            <a:off x="10531366" y="2619813"/>
            <a:ext cx="1320320" cy="131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Google Shape;140;p5" descr="Image result for spreadsheet logo">
            <a:extLst>
              <a:ext uri="{FF2B5EF4-FFF2-40B4-BE49-F238E27FC236}">
                <a16:creationId xmlns:a16="http://schemas.microsoft.com/office/drawing/2014/main" id="{38494BD1-AA2C-B780-73DE-1E632451110B}"/>
              </a:ext>
            </a:extLst>
          </p:cNvPr>
          <p:cNvPicPr preferRelativeResize="0"/>
          <p:nvPr/>
        </p:nvPicPr>
        <p:blipFill rotWithShape="1">
          <a:blip r:embed="rId17">
            <a:alphaModFix/>
          </a:blip>
          <a:srcRect/>
          <a:stretch/>
        </p:blipFill>
        <p:spPr>
          <a:xfrm>
            <a:off x="10772277" y="3296132"/>
            <a:ext cx="884641" cy="528121"/>
          </a:xfrm>
          <a:prstGeom prst="rect">
            <a:avLst/>
          </a:prstGeom>
          <a:noFill/>
          <a:ln>
            <a:noFill/>
          </a:ln>
        </p:spPr>
      </p:pic>
      <p:cxnSp>
        <p:nvCxnSpPr>
          <p:cNvPr id="29" name="Straight Arrow Connector 28">
            <a:extLst>
              <a:ext uri="{FF2B5EF4-FFF2-40B4-BE49-F238E27FC236}">
                <a16:creationId xmlns:a16="http://schemas.microsoft.com/office/drawing/2014/main" id="{86B6A7DF-96FA-64C5-5134-1693508EA170}"/>
              </a:ext>
            </a:extLst>
          </p:cNvPr>
          <p:cNvCxnSpPr>
            <a:cxnSpLocks/>
          </p:cNvCxnSpPr>
          <p:nvPr/>
        </p:nvCxnSpPr>
        <p:spPr>
          <a:xfrm flipV="1">
            <a:off x="11110681" y="2172420"/>
            <a:ext cx="0" cy="45314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39" name="Picture 38" descr="Shape&#10;&#10;Description automatically generated">
            <a:extLst>
              <a:ext uri="{FF2B5EF4-FFF2-40B4-BE49-F238E27FC236}">
                <a16:creationId xmlns:a16="http://schemas.microsoft.com/office/drawing/2014/main" id="{F77F7200-5ADF-2478-57C4-6026875D4FCB}"/>
              </a:ext>
            </a:extLst>
          </p:cNvPr>
          <p:cNvPicPr>
            <a:picLocks noChangeAspect="1"/>
          </p:cNvPicPr>
          <p:nvPr/>
        </p:nvPicPr>
        <p:blipFill>
          <a:blip r:embed="rId18">
            <a:clrChange>
              <a:clrFrom>
                <a:srgbClr val="FCFCFC"/>
              </a:clrFrom>
              <a:clrTo>
                <a:srgbClr val="FCFCFC">
                  <a:alpha val="0"/>
                </a:srgbClr>
              </a:clrTo>
            </a:clrChange>
            <a:extLst>
              <a:ext uri="{28A0092B-C50C-407E-A947-70E740481C1C}">
                <a14:useLocalDpi xmlns:a14="http://schemas.microsoft.com/office/drawing/2010/main" val="0"/>
              </a:ext>
            </a:extLst>
          </a:blip>
          <a:stretch>
            <a:fillRect/>
          </a:stretch>
        </p:blipFill>
        <p:spPr>
          <a:xfrm>
            <a:off x="9598456" y="1367253"/>
            <a:ext cx="803351" cy="768082"/>
          </a:xfrm>
          <a:prstGeom prst="rect">
            <a:avLst/>
          </a:prstGeom>
        </p:spPr>
      </p:pic>
      <p:pic>
        <p:nvPicPr>
          <p:cNvPr id="41" name="Picture 40" descr="Graphical user interface&#10;&#10;Description automatically generated">
            <a:extLst>
              <a:ext uri="{FF2B5EF4-FFF2-40B4-BE49-F238E27FC236}">
                <a16:creationId xmlns:a16="http://schemas.microsoft.com/office/drawing/2014/main" id="{86F3880A-8163-26AF-F5D7-34F17F5E3F1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92774" y="5039743"/>
            <a:ext cx="994214" cy="555663"/>
          </a:xfrm>
          <a:prstGeom prst="rect">
            <a:avLst/>
          </a:prstGeom>
        </p:spPr>
      </p:pic>
      <p:cxnSp>
        <p:nvCxnSpPr>
          <p:cNvPr id="42" name="Straight Arrow Connector 41">
            <a:extLst>
              <a:ext uri="{FF2B5EF4-FFF2-40B4-BE49-F238E27FC236}">
                <a16:creationId xmlns:a16="http://schemas.microsoft.com/office/drawing/2014/main" id="{87628E3E-DD72-7130-5D38-C9492A58F4E0}"/>
              </a:ext>
            </a:extLst>
          </p:cNvPr>
          <p:cNvCxnSpPr>
            <a:cxnSpLocks/>
          </p:cNvCxnSpPr>
          <p:nvPr/>
        </p:nvCxnSpPr>
        <p:spPr>
          <a:xfrm>
            <a:off x="11163285" y="3998745"/>
            <a:ext cx="0" cy="37926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60962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C2723D-F089-B8BE-6529-C38554B18ABC}"/>
              </a:ext>
            </a:extLst>
          </p:cNvPr>
          <p:cNvSpPr>
            <a:spLocks noGrp="1"/>
          </p:cNvSpPr>
          <p:nvPr>
            <p:ph type="title"/>
          </p:nvPr>
        </p:nvSpPr>
        <p:spPr>
          <a:xfrm>
            <a:off x="576072" y="122777"/>
            <a:ext cx="7688564" cy="1433643"/>
          </a:xfrm>
        </p:spPr>
        <p:txBody>
          <a:bodyPr/>
          <a:lstStyle/>
          <a:p>
            <a:r>
              <a:rPr lang="en-GB" dirty="0"/>
              <a:t>Profile Crate:</a:t>
            </a:r>
            <a:br>
              <a:rPr lang="en-GB" dirty="0"/>
            </a:br>
            <a:r>
              <a:rPr lang="en-GB" i="1" dirty="0"/>
              <a:t>Eating our own dog food</a:t>
            </a:r>
          </a:p>
        </p:txBody>
      </p:sp>
      <p:sp>
        <p:nvSpPr>
          <p:cNvPr id="2" name="Oval 1">
            <a:extLst>
              <a:ext uri="{FF2B5EF4-FFF2-40B4-BE49-F238E27FC236}">
                <a16:creationId xmlns:a16="http://schemas.microsoft.com/office/drawing/2014/main" id="{990CE91C-8857-D26A-84D7-16374D5A1939}"/>
              </a:ext>
            </a:extLst>
          </p:cNvPr>
          <p:cNvSpPr/>
          <p:nvPr/>
        </p:nvSpPr>
        <p:spPr>
          <a:xfrm>
            <a:off x="4163921" y="3239218"/>
            <a:ext cx="1594532" cy="9144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Profile Crate</a:t>
            </a:r>
          </a:p>
        </p:txBody>
      </p:sp>
      <p:sp>
        <p:nvSpPr>
          <p:cNvPr id="3" name="Rectangle 1">
            <a:extLst>
              <a:ext uri="{FF2B5EF4-FFF2-40B4-BE49-F238E27FC236}">
                <a16:creationId xmlns:a16="http://schemas.microsoft.com/office/drawing/2014/main" id="{FD65E939-D1AE-5FE3-F486-E871EA43326D}"/>
              </a:ext>
            </a:extLst>
          </p:cNvPr>
          <p:cNvSpPr>
            <a:spLocks noChangeArrowheads="1"/>
          </p:cNvSpPr>
          <p:nvPr/>
        </p:nvSpPr>
        <p:spPr bwMode="auto">
          <a:xfrm>
            <a:off x="4319594" y="2473162"/>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Arial Unicode MS"/>
              </a:rPr>
              <a:t>https://w3id.org/ro/wfrun/process/0.1</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Oval 6">
            <a:extLst>
              <a:ext uri="{FF2B5EF4-FFF2-40B4-BE49-F238E27FC236}">
                <a16:creationId xmlns:a16="http://schemas.microsoft.com/office/drawing/2014/main" id="{08FD1448-CFEA-9A3E-A826-3B41DB5EC228}"/>
              </a:ext>
            </a:extLst>
          </p:cNvPr>
          <p:cNvSpPr/>
          <p:nvPr/>
        </p:nvSpPr>
        <p:spPr>
          <a:xfrm>
            <a:off x="983673" y="44042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8" name="Oval 7">
            <a:extLst>
              <a:ext uri="{FF2B5EF4-FFF2-40B4-BE49-F238E27FC236}">
                <a16:creationId xmlns:a16="http://schemas.microsoft.com/office/drawing/2014/main" id="{6FF39DD8-E8E4-383A-16CA-74E86A78D3CD}"/>
              </a:ext>
            </a:extLst>
          </p:cNvPr>
          <p:cNvSpPr/>
          <p:nvPr/>
        </p:nvSpPr>
        <p:spPr>
          <a:xfrm>
            <a:off x="211349" y="1764874"/>
            <a:ext cx="1594532" cy="9144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err="1"/>
              <a:t>WFRun</a:t>
            </a:r>
            <a:r>
              <a:rPr lang="en-GB" dirty="0"/>
              <a:t> Crate</a:t>
            </a:r>
          </a:p>
        </p:txBody>
      </p:sp>
      <p:cxnSp>
        <p:nvCxnSpPr>
          <p:cNvPr id="11" name="Connector: Curved 10">
            <a:extLst>
              <a:ext uri="{FF2B5EF4-FFF2-40B4-BE49-F238E27FC236}">
                <a16:creationId xmlns:a16="http://schemas.microsoft.com/office/drawing/2014/main" id="{60435C29-4592-5875-0016-70B56D320647}"/>
              </a:ext>
            </a:extLst>
          </p:cNvPr>
          <p:cNvCxnSpPr>
            <a:cxnSpLocks/>
            <a:stCxn id="8" idx="6"/>
            <a:endCxn id="2" idx="0"/>
          </p:cNvCxnSpPr>
          <p:nvPr/>
        </p:nvCxnSpPr>
        <p:spPr>
          <a:xfrm>
            <a:off x="1805881" y="2222074"/>
            <a:ext cx="3155306" cy="1017144"/>
          </a:xfrm>
          <a:prstGeom prst="curved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13" name="Rectangle 1">
            <a:extLst>
              <a:ext uri="{FF2B5EF4-FFF2-40B4-BE49-F238E27FC236}">
                <a16:creationId xmlns:a16="http://schemas.microsoft.com/office/drawing/2014/main" id="{28A399D7-4563-EF0E-5850-F6C28AC2DD9E}"/>
              </a:ext>
            </a:extLst>
          </p:cNvPr>
          <p:cNvSpPr>
            <a:spLocks noChangeArrowheads="1"/>
          </p:cNvSpPr>
          <p:nvPr/>
        </p:nvSpPr>
        <p:spPr bwMode="auto">
          <a:xfrm>
            <a:off x="1805881" y="1933860"/>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conformsTo</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Oval 14">
            <a:extLst>
              <a:ext uri="{FF2B5EF4-FFF2-40B4-BE49-F238E27FC236}">
                <a16:creationId xmlns:a16="http://schemas.microsoft.com/office/drawing/2014/main" id="{9447C92D-01F9-5DCD-BCBB-6C8759D6B90B}"/>
              </a:ext>
            </a:extLst>
          </p:cNvPr>
          <p:cNvSpPr/>
          <p:nvPr/>
        </p:nvSpPr>
        <p:spPr>
          <a:xfrm>
            <a:off x="1136073" y="45566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16" name="Oval 15">
            <a:extLst>
              <a:ext uri="{FF2B5EF4-FFF2-40B4-BE49-F238E27FC236}">
                <a16:creationId xmlns:a16="http://schemas.microsoft.com/office/drawing/2014/main" id="{CAA39F67-2EBE-3E00-CA4E-DA01F77085AE}"/>
              </a:ext>
            </a:extLst>
          </p:cNvPr>
          <p:cNvSpPr/>
          <p:nvPr/>
        </p:nvSpPr>
        <p:spPr>
          <a:xfrm>
            <a:off x="1288473" y="4709059"/>
            <a:ext cx="2107150"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a:t>
            </a:r>
            <a:endParaRPr lang="en-GB" dirty="0"/>
          </a:p>
        </p:txBody>
      </p:sp>
      <p:sp>
        <p:nvSpPr>
          <p:cNvPr id="17" name="Oval 16">
            <a:extLst>
              <a:ext uri="{FF2B5EF4-FFF2-40B4-BE49-F238E27FC236}">
                <a16:creationId xmlns:a16="http://schemas.microsoft.com/office/drawing/2014/main" id="{24D17B22-551C-84C3-32BF-6A1FDA6136A7}"/>
              </a:ext>
            </a:extLst>
          </p:cNvPr>
          <p:cNvSpPr/>
          <p:nvPr/>
        </p:nvSpPr>
        <p:spPr>
          <a:xfrm>
            <a:off x="710360" y="3084566"/>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err="1"/>
              <a:t>DefinedTermSet</a:t>
            </a:r>
            <a:endParaRPr lang="en-GB" dirty="0"/>
          </a:p>
        </p:txBody>
      </p:sp>
      <p:cxnSp>
        <p:nvCxnSpPr>
          <p:cNvPr id="19" name="Connector: Curved 18">
            <a:extLst>
              <a:ext uri="{FF2B5EF4-FFF2-40B4-BE49-F238E27FC236}">
                <a16:creationId xmlns:a16="http://schemas.microsoft.com/office/drawing/2014/main" id="{25D1050E-2780-0B14-FF7F-2999826E842B}"/>
              </a:ext>
            </a:extLst>
          </p:cNvPr>
          <p:cNvCxnSpPr>
            <a:cxnSpLocks/>
            <a:stCxn id="25" idx="1"/>
            <a:endCxn id="17" idx="6"/>
          </p:cNvCxnSpPr>
          <p:nvPr/>
        </p:nvCxnSpPr>
        <p:spPr>
          <a:xfrm rot="16200000" flipV="1">
            <a:off x="2874248" y="3758341"/>
            <a:ext cx="1455382" cy="1022232"/>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1" name="Connector: Curved 20">
            <a:extLst>
              <a:ext uri="{FF2B5EF4-FFF2-40B4-BE49-F238E27FC236}">
                <a16:creationId xmlns:a16="http://schemas.microsoft.com/office/drawing/2014/main" id="{9F25382F-2C32-269F-8025-DC9C079B2BEA}"/>
              </a:ext>
            </a:extLst>
          </p:cNvPr>
          <p:cNvCxnSpPr>
            <a:cxnSpLocks/>
            <a:stCxn id="17" idx="5"/>
            <a:endCxn id="7" idx="0"/>
          </p:cNvCxnSpPr>
          <p:nvPr/>
        </p:nvCxnSpPr>
        <p:spPr>
          <a:xfrm rot="5400000">
            <a:off x="2120128" y="3782175"/>
            <a:ext cx="539204" cy="704964"/>
          </a:xfrm>
          <a:prstGeom prst="curvedConnector3">
            <a:avLst>
              <a:gd name="adj1" fmla="val 50000"/>
            </a:avLst>
          </a:prstGeom>
          <a:ln>
            <a:tailEnd type="triangle"/>
          </a:ln>
        </p:spPr>
        <p:style>
          <a:lnRef idx="2">
            <a:schemeClr val="accent4"/>
          </a:lnRef>
          <a:fillRef idx="0">
            <a:schemeClr val="accent4"/>
          </a:fillRef>
          <a:effectRef idx="1">
            <a:schemeClr val="accent4"/>
          </a:effectRef>
          <a:fontRef idx="minor">
            <a:schemeClr val="tx1"/>
          </a:fontRef>
        </p:style>
      </p:cxnSp>
      <p:sp>
        <p:nvSpPr>
          <p:cNvPr id="25" name="Oval 24">
            <a:extLst>
              <a:ext uri="{FF2B5EF4-FFF2-40B4-BE49-F238E27FC236}">
                <a16:creationId xmlns:a16="http://schemas.microsoft.com/office/drawing/2014/main" id="{B5E33788-DFD4-A739-DFF8-498E4F555E99}"/>
              </a:ext>
            </a:extLst>
          </p:cNvPr>
          <p:cNvSpPr/>
          <p:nvPr/>
        </p:nvSpPr>
        <p:spPr>
          <a:xfrm>
            <a:off x="3703317" y="4863237"/>
            <a:ext cx="2797866" cy="91440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err="1"/>
              <a:t>ResourceDescriptor</a:t>
            </a:r>
            <a:endParaRPr lang="en-GB" dirty="0"/>
          </a:p>
        </p:txBody>
      </p:sp>
      <p:sp>
        <p:nvSpPr>
          <p:cNvPr id="26" name="Oval 25">
            <a:extLst>
              <a:ext uri="{FF2B5EF4-FFF2-40B4-BE49-F238E27FC236}">
                <a16:creationId xmlns:a16="http://schemas.microsoft.com/office/drawing/2014/main" id="{4391FB20-1CED-064C-7F2E-A453C1F3E44B}"/>
              </a:ext>
            </a:extLst>
          </p:cNvPr>
          <p:cNvSpPr/>
          <p:nvPr/>
        </p:nvSpPr>
        <p:spPr>
          <a:xfrm>
            <a:off x="1834978"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vocabulary</a:t>
            </a:r>
          </a:p>
        </p:txBody>
      </p:sp>
      <p:sp>
        <p:nvSpPr>
          <p:cNvPr id="28" name="Oval 27">
            <a:extLst>
              <a:ext uri="{FF2B5EF4-FFF2-40B4-BE49-F238E27FC236}">
                <a16:creationId xmlns:a16="http://schemas.microsoft.com/office/drawing/2014/main" id="{F322065E-1190-6CA3-FE61-820F0AA6F4EC}"/>
              </a:ext>
            </a:extLst>
          </p:cNvPr>
          <p:cNvSpPr/>
          <p:nvPr/>
        </p:nvSpPr>
        <p:spPr>
          <a:xfrm>
            <a:off x="3074330"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validation</a:t>
            </a:r>
          </a:p>
        </p:txBody>
      </p:sp>
      <p:sp>
        <p:nvSpPr>
          <p:cNvPr id="29" name="Oval 28">
            <a:extLst>
              <a:ext uri="{FF2B5EF4-FFF2-40B4-BE49-F238E27FC236}">
                <a16:creationId xmlns:a16="http://schemas.microsoft.com/office/drawing/2014/main" id="{7FCB94F2-5433-EBDF-4753-81D5FFABC4B0}"/>
              </a:ext>
            </a:extLst>
          </p:cNvPr>
          <p:cNvSpPr/>
          <p:nvPr/>
        </p:nvSpPr>
        <p:spPr>
          <a:xfrm>
            <a:off x="4313682"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mapping</a:t>
            </a:r>
          </a:p>
        </p:txBody>
      </p:sp>
      <p:sp>
        <p:nvSpPr>
          <p:cNvPr id="30" name="Oval 29">
            <a:extLst>
              <a:ext uri="{FF2B5EF4-FFF2-40B4-BE49-F238E27FC236}">
                <a16:creationId xmlns:a16="http://schemas.microsoft.com/office/drawing/2014/main" id="{BDFF01DD-DFB5-CBA9-BEBD-F47290A2716F}"/>
              </a:ext>
            </a:extLst>
          </p:cNvPr>
          <p:cNvSpPr/>
          <p:nvPr/>
        </p:nvSpPr>
        <p:spPr>
          <a:xfrm>
            <a:off x="5553034" y="6314931"/>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guidance</a:t>
            </a:r>
          </a:p>
        </p:txBody>
      </p:sp>
      <p:sp>
        <p:nvSpPr>
          <p:cNvPr id="31" name="Oval 30">
            <a:extLst>
              <a:ext uri="{FF2B5EF4-FFF2-40B4-BE49-F238E27FC236}">
                <a16:creationId xmlns:a16="http://schemas.microsoft.com/office/drawing/2014/main" id="{A16BB4C5-8213-5C39-F57C-78CA2510E4AB}"/>
              </a:ext>
            </a:extLst>
          </p:cNvPr>
          <p:cNvSpPr/>
          <p:nvPr/>
        </p:nvSpPr>
        <p:spPr>
          <a:xfrm>
            <a:off x="6778655" y="6329159"/>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constraints</a:t>
            </a:r>
          </a:p>
        </p:txBody>
      </p:sp>
      <p:sp>
        <p:nvSpPr>
          <p:cNvPr id="34" name="Rectangle 1">
            <a:extLst>
              <a:ext uri="{FF2B5EF4-FFF2-40B4-BE49-F238E27FC236}">
                <a16:creationId xmlns:a16="http://schemas.microsoft.com/office/drawing/2014/main" id="{D961D1B9-391A-F555-14E5-7FFAA406AF68}"/>
              </a:ext>
            </a:extLst>
          </p:cNvPr>
          <p:cNvSpPr>
            <a:spLocks noChangeArrowheads="1"/>
          </p:cNvSpPr>
          <p:nvPr/>
        </p:nvSpPr>
        <p:spPr bwMode="auto">
          <a:xfrm>
            <a:off x="5547610" y="4118764"/>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hasResource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35" name="Connector: Curved 34">
            <a:extLst>
              <a:ext uri="{FF2B5EF4-FFF2-40B4-BE49-F238E27FC236}">
                <a16:creationId xmlns:a16="http://schemas.microsoft.com/office/drawing/2014/main" id="{349A26F3-5081-64C7-02CA-0BDEC622EA9D}"/>
              </a:ext>
            </a:extLst>
          </p:cNvPr>
          <p:cNvCxnSpPr>
            <a:cxnSpLocks/>
            <a:stCxn id="2" idx="5"/>
          </p:cNvCxnSpPr>
          <p:nvPr/>
        </p:nvCxnSpPr>
        <p:spPr>
          <a:xfrm rot="5400000">
            <a:off x="4959414" y="4295934"/>
            <a:ext cx="841752" cy="289299"/>
          </a:xfrm>
          <a:prstGeom prst="curvedConnector3">
            <a:avLst>
              <a:gd name="adj1" fmla="val 50000"/>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nector: Curved 36">
            <a:extLst>
              <a:ext uri="{FF2B5EF4-FFF2-40B4-BE49-F238E27FC236}">
                <a16:creationId xmlns:a16="http://schemas.microsoft.com/office/drawing/2014/main" id="{C3A4B567-8615-C3A8-D5F0-D3DE3F676C42}"/>
              </a:ext>
            </a:extLst>
          </p:cNvPr>
          <p:cNvCxnSpPr>
            <a:cxnSpLocks/>
            <a:stCxn id="2" idx="1"/>
            <a:endCxn id="17" idx="0"/>
          </p:cNvCxnSpPr>
          <p:nvPr/>
        </p:nvCxnSpPr>
        <p:spPr>
          <a:xfrm rot="16200000" flipV="1">
            <a:off x="3004733" y="1980426"/>
            <a:ext cx="288563" cy="2496843"/>
          </a:xfrm>
          <a:prstGeom prst="curvedConnector3">
            <a:avLst>
              <a:gd name="adj1" fmla="val 179220"/>
            </a:avLst>
          </a:prstGeom>
          <a:ln>
            <a:tailEnd type="triangle"/>
          </a:ln>
        </p:spPr>
        <p:style>
          <a:lnRef idx="2">
            <a:schemeClr val="accent4"/>
          </a:lnRef>
          <a:fillRef idx="0">
            <a:schemeClr val="accent4"/>
          </a:fillRef>
          <a:effectRef idx="1">
            <a:schemeClr val="accent4"/>
          </a:effectRef>
          <a:fontRef idx="minor">
            <a:schemeClr val="tx1"/>
          </a:fontRef>
        </p:style>
      </p:cxnSp>
      <p:sp>
        <p:nvSpPr>
          <p:cNvPr id="40" name="Rectangle 1">
            <a:extLst>
              <a:ext uri="{FF2B5EF4-FFF2-40B4-BE49-F238E27FC236}">
                <a16:creationId xmlns:a16="http://schemas.microsoft.com/office/drawing/2014/main" id="{970FE488-0646-006C-4728-390DFB2F734C}"/>
              </a:ext>
            </a:extLst>
          </p:cNvPr>
          <p:cNvSpPr>
            <a:spLocks noChangeArrowheads="1"/>
          </p:cNvSpPr>
          <p:nvPr/>
        </p:nvSpPr>
        <p:spPr bwMode="auto">
          <a:xfrm>
            <a:off x="2623546" y="2571314"/>
            <a:ext cx="2478704"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hasPart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1" name="Rectangle 1">
            <a:extLst>
              <a:ext uri="{FF2B5EF4-FFF2-40B4-BE49-F238E27FC236}">
                <a16:creationId xmlns:a16="http://schemas.microsoft.com/office/drawing/2014/main" id="{4AACC2CD-7F39-8CFA-F7B4-FE2F96BC4402}"/>
              </a:ext>
            </a:extLst>
          </p:cNvPr>
          <p:cNvSpPr>
            <a:spLocks noChangeArrowheads="1"/>
          </p:cNvSpPr>
          <p:nvPr/>
        </p:nvSpPr>
        <p:spPr bwMode="auto">
          <a:xfrm>
            <a:off x="4558545" y="5772180"/>
            <a:ext cx="6581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hasRole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2" name="Rectangle 1">
            <a:extLst>
              <a:ext uri="{FF2B5EF4-FFF2-40B4-BE49-F238E27FC236}">
                <a16:creationId xmlns:a16="http://schemas.microsoft.com/office/drawing/2014/main" id="{688B22C6-8981-A40E-EB5A-23F8CBF0A2A8}"/>
              </a:ext>
            </a:extLst>
          </p:cNvPr>
          <p:cNvSpPr>
            <a:spLocks noChangeArrowheads="1"/>
          </p:cNvSpPr>
          <p:nvPr/>
        </p:nvSpPr>
        <p:spPr bwMode="auto">
          <a:xfrm>
            <a:off x="3819486" y="4677084"/>
            <a:ext cx="10521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chemeClr val="tx1"/>
                </a:solidFill>
                <a:effectLst/>
                <a:latin typeface="Arial Unicode MS"/>
              </a:rPr>
              <a:t>hasArtifact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4" name="Connector: Curved 43">
            <a:extLst>
              <a:ext uri="{FF2B5EF4-FFF2-40B4-BE49-F238E27FC236}">
                <a16:creationId xmlns:a16="http://schemas.microsoft.com/office/drawing/2014/main" id="{ED16D610-3434-AD47-9856-B7D79C724FD3}"/>
              </a:ext>
            </a:extLst>
          </p:cNvPr>
          <p:cNvCxnSpPr>
            <a:cxnSpLocks/>
            <a:stCxn id="25" idx="3"/>
            <a:endCxn id="26" idx="0"/>
          </p:cNvCxnSpPr>
          <p:nvPr/>
        </p:nvCxnSpPr>
        <p:spPr>
          <a:xfrm rot="5400000">
            <a:off x="2937706" y="5153809"/>
            <a:ext cx="685433" cy="1665266"/>
          </a:xfrm>
          <a:prstGeom prst="curved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sp>
        <p:nvSpPr>
          <p:cNvPr id="47" name="Rectangle 1">
            <a:extLst>
              <a:ext uri="{FF2B5EF4-FFF2-40B4-BE49-F238E27FC236}">
                <a16:creationId xmlns:a16="http://schemas.microsoft.com/office/drawing/2014/main" id="{136C9FE0-5117-403D-88F8-BD3870D77ED8}"/>
              </a:ext>
            </a:extLst>
          </p:cNvPr>
          <p:cNvSpPr>
            <a:spLocks noChangeArrowheads="1"/>
          </p:cNvSpPr>
          <p:nvPr/>
        </p:nvSpPr>
        <p:spPr bwMode="auto">
          <a:xfrm>
            <a:off x="1138115" y="4007446"/>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hasDefinedTerm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48" name="Connector: Curved 47">
            <a:extLst>
              <a:ext uri="{FF2B5EF4-FFF2-40B4-BE49-F238E27FC236}">
                <a16:creationId xmlns:a16="http://schemas.microsoft.com/office/drawing/2014/main" id="{81055E1D-5643-AEA2-38D5-97779C18E24F}"/>
              </a:ext>
            </a:extLst>
          </p:cNvPr>
          <p:cNvCxnSpPr>
            <a:cxnSpLocks/>
            <a:stCxn id="2" idx="4"/>
            <a:endCxn id="7" idx="7"/>
          </p:cNvCxnSpPr>
          <p:nvPr/>
        </p:nvCxnSpPr>
        <p:spPr>
          <a:xfrm rot="5400000">
            <a:off x="3679437" y="3256420"/>
            <a:ext cx="384552" cy="2178949"/>
          </a:xfrm>
          <a:prstGeom prst="curvedConnector3">
            <a:avLst>
              <a:gd name="adj1" fmla="val 18558"/>
            </a:avLst>
          </a:prstGeom>
          <a:ln>
            <a:prstDash val="dash"/>
            <a:tailEnd type="triangle"/>
          </a:ln>
        </p:spPr>
        <p:style>
          <a:lnRef idx="2">
            <a:schemeClr val="accent4"/>
          </a:lnRef>
          <a:fillRef idx="0">
            <a:schemeClr val="accent4"/>
          </a:fillRef>
          <a:effectRef idx="1">
            <a:schemeClr val="accent4"/>
          </a:effectRef>
          <a:fontRef idx="minor">
            <a:schemeClr val="tx1"/>
          </a:fontRef>
        </p:style>
      </p:cxnSp>
      <p:sp>
        <p:nvSpPr>
          <p:cNvPr id="57" name="Oval 56">
            <a:extLst>
              <a:ext uri="{FF2B5EF4-FFF2-40B4-BE49-F238E27FC236}">
                <a16:creationId xmlns:a16="http://schemas.microsoft.com/office/drawing/2014/main" id="{F3B97A08-0889-E8C3-082A-A805136327E4}"/>
              </a:ext>
            </a:extLst>
          </p:cNvPr>
          <p:cNvSpPr/>
          <p:nvPr/>
        </p:nvSpPr>
        <p:spPr>
          <a:xfrm>
            <a:off x="7331948" y="3290638"/>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i="1" dirty="0"/>
              <a:t>RDF Shape</a:t>
            </a:r>
          </a:p>
        </p:txBody>
      </p:sp>
      <p:sp>
        <p:nvSpPr>
          <p:cNvPr id="58" name="Oval 57">
            <a:extLst>
              <a:ext uri="{FF2B5EF4-FFF2-40B4-BE49-F238E27FC236}">
                <a16:creationId xmlns:a16="http://schemas.microsoft.com/office/drawing/2014/main" id="{A515C379-597C-04EE-29DD-56D2456CB055}"/>
              </a:ext>
            </a:extLst>
          </p:cNvPr>
          <p:cNvSpPr/>
          <p:nvPr/>
        </p:nvSpPr>
        <p:spPr>
          <a:xfrm>
            <a:off x="7996278" y="6314931"/>
            <a:ext cx="1225621" cy="477942"/>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GB" sz="1100" dirty="0"/>
              <a:t>schema</a:t>
            </a:r>
          </a:p>
        </p:txBody>
      </p:sp>
      <p:sp>
        <p:nvSpPr>
          <p:cNvPr id="60" name="TextBox 59">
            <a:extLst>
              <a:ext uri="{FF2B5EF4-FFF2-40B4-BE49-F238E27FC236}">
                <a16:creationId xmlns:a16="http://schemas.microsoft.com/office/drawing/2014/main" id="{80ADCC7E-E1B7-8C16-D7F1-534946F51D20}"/>
              </a:ext>
            </a:extLst>
          </p:cNvPr>
          <p:cNvSpPr txBox="1"/>
          <p:nvPr/>
        </p:nvSpPr>
        <p:spPr>
          <a:xfrm>
            <a:off x="6165844" y="65127"/>
            <a:ext cx="6102296" cy="646331"/>
          </a:xfrm>
          <a:prstGeom prst="rect">
            <a:avLst/>
          </a:prstGeom>
          <a:noFill/>
        </p:spPr>
        <p:txBody>
          <a:bodyPr wrap="square">
            <a:spAutoFit/>
          </a:bodyPr>
          <a:lstStyle/>
          <a:p>
            <a:r>
              <a:rPr lang="en-GB" dirty="0">
                <a:hlinkClick r:id="rId3"/>
              </a:rPr>
              <a:t>https://www.researchobject.org/ro-crate/1.2-DRAFT/profiles</a:t>
            </a:r>
            <a:endParaRPr lang="en-GB" dirty="0"/>
          </a:p>
          <a:p>
            <a:r>
              <a:rPr lang="en-GB" dirty="0">
                <a:hlinkClick r:id="rId4"/>
              </a:rPr>
              <a:t>https://www.w3.org/TR/dx-prof/</a:t>
            </a:r>
            <a:r>
              <a:rPr lang="en-GB" dirty="0"/>
              <a:t> </a:t>
            </a:r>
          </a:p>
        </p:txBody>
      </p:sp>
      <p:cxnSp>
        <p:nvCxnSpPr>
          <p:cNvPr id="65" name="Connector: Curved 64">
            <a:extLst>
              <a:ext uri="{FF2B5EF4-FFF2-40B4-BE49-F238E27FC236}">
                <a16:creationId xmlns:a16="http://schemas.microsoft.com/office/drawing/2014/main" id="{BF18998D-286C-053F-495A-1ED63602CA42}"/>
              </a:ext>
            </a:extLst>
          </p:cNvPr>
          <p:cNvCxnSpPr>
            <a:cxnSpLocks/>
            <a:stCxn id="2" idx="7"/>
            <a:endCxn id="57" idx="1"/>
          </p:cNvCxnSpPr>
          <p:nvPr/>
        </p:nvCxnSpPr>
        <p:spPr>
          <a:xfrm rot="16200000" flipH="1">
            <a:off x="6577039" y="2321029"/>
            <a:ext cx="51420" cy="2155620"/>
          </a:xfrm>
          <a:prstGeom prst="curvedConnector3">
            <a:avLst>
              <a:gd name="adj1" fmla="val -366978"/>
            </a:avLst>
          </a:prstGeom>
          <a:ln>
            <a:tailEnd type="triangle"/>
          </a:ln>
        </p:spPr>
        <p:style>
          <a:lnRef idx="2">
            <a:schemeClr val="accent4"/>
          </a:lnRef>
          <a:fillRef idx="0">
            <a:schemeClr val="accent4"/>
          </a:fillRef>
          <a:effectRef idx="1">
            <a:schemeClr val="accent4"/>
          </a:effectRef>
          <a:fontRef idx="minor">
            <a:schemeClr val="tx1"/>
          </a:fontRef>
        </p:style>
      </p:cxnSp>
      <p:sp>
        <p:nvSpPr>
          <p:cNvPr id="69" name="Rectangle 1">
            <a:extLst>
              <a:ext uri="{FF2B5EF4-FFF2-40B4-BE49-F238E27FC236}">
                <a16:creationId xmlns:a16="http://schemas.microsoft.com/office/drawing/2014/main" id="{E0CF8DD6-CC33-0A65-55CA-10A19283ED5E}"/>
              </a:ext>
            </a:extLst>
          </p:cNvPr>
          <p:cNvSpPr>
            <a:spLocks noChangeArrowheads="1"/>
          </p:cNvSpPr>
          <p:nvPr/>
        </p:nvSpPr>
        <p:spPr bwMode="auto">
          <a:xfrm>
            <a:off x="6164260" y="2935570"/>
            <a:ext cx="648271"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err="1">
                <a:latin typeface="Arial Unicode MS"/>
              </a:rPr>
              <a:t>hasPart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0" name="Oval 69">
            <a:extLst>
              <a:ext uri="{FF2B5EF4-FFF2-40B4-BE49-F238E27FC236}">
                <a16:creationId xmlns:a16="http://schemas.microsoft.com/office/drawing/2014/main" id="{4E3481AB-E428-49E8-9CDE-9D7DEE8B5383}"/>
              </a:ext>
            </a:extLst>
          </p:cNvPr>
          <p:cNvSpPr/>
          <p:nvPr/>
        </p:nvSpPr>
        <p:spPr>
          <a:xfrm>
            <a:off x="7188991" y="4751028"/>
            <a:ext cx="2380463" cy="9144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i="1" dirty="0"/>
              <a:t>SKOS mapping</a:t>
            </a:r>
          </a:p>
        </p:txBody>
      </p:sp>
      <p:cxnSp>
        <p:nvCxnSpPr>
          <p:cNvPr id="71" name="Connector: Curved 70">
            <a:extLst>
              <a:ext uri="{FF2B5EF4-FFF2-40B4-BE49-F238E27FC236}">
                <a16:creationId xmlns:a16="http://schemas.microsoft.com/office/drawing/2014/main" id="{D512C735-5052-A3CB-81C1-10EB9F2C2282}"/>
              </a:ext>
            </a:extLst>
          </p:cNvPr>
          <p:cNvCxnSpPr>
            <a:cxnSpLocks/>
            <a:stCxn id="2" idx="6"/>
            <a:endCxn id="70" idx="0"/>
          </p:cNvCxnSpPr>
          <p:nvPr/>
        </p:nvCxnSpPr>
        <p:spPr>
          <a:xfrm>
            <a:off x="5758453" y="3696418"/>
            <a:ext cx="2620770" cy="1054610"/>
          </a:xfrm>
          <a:prstGeom prst="curvedConnector2">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74" name="Connector: Curved 73">
            <a:extLst>
              <a:ext uri="{FF2B5EF4-FFF2-40B4-BE49-F238E27FC236}">
                <a16:creationId xmlns:a16="http://schemas.microsoft.com/office/drawing/2014/main" id="{F9094590-2478-4B8C-AFA2-E8A40CB688C7}"/>
              </a:ext>
            </a:extLst>
          </p:cNvPr>
          <p:cNvCxnSpPr>
            <a:cxnSpLocks/>
            <a:endCxn id="29" idx="0"/>
          </p:cNvCxnSpPr>
          <p:nvPr/>
        </p:nvCxnSpPr>
        <p:spPr>
          <a:xfrm rot="10800000" flipV="1">
            <a:off x="4926493" y="5924731"/>
            <a:ext cx="1886038" cy="404428"/>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78" name="Oval 77">
            <a:extLst>
              <a:ext uri="{FF2B5EF4-FFF2-40B4-BE49-F238E27FC236}">
                <a16:creationId xmlns:a16="http://schemas.microsoft.com/office/drawing/2014/main" id="{3BB4A7D2-6832-AD6C-F806-C426B8F8C95F}"/>
              </a:ext>
            </a:extLst>
          </p:cNvPr>
          <p:cNvSpPr/>
          <p:nvPr/>
        </p:nvSpPr>
        <p:spPr>
          <a:xfrm>
            <a:off x="6778655" y="5785968"/>
            <a:ext cx="221652" cy="2281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79" name="Connector: Curved 78">
            <a:extLst>
              <a:ext uri="{FF2B5EF4-FFF2-40B4-BE49-F238E27FC236}">
                <a16:creationId xmlns:a16="http://schemas.microsoft.com/office/drawing/2014/main" id="{45B1C0A0-2F9A-A816-5EC6-3DEBA4EEA606}"/>
              </a:ext>
            </a:extLst>
          </p:cNvPr>
          <p:cNvCxnSpPr>
            <a:cxnSpLocks/>
            <a:stCxn id="78" idx="0"/>
            <a:endCxn id="70" idx="2"/>
          </p:cNvCxnSpPr>
          <p:nvPr/>
        </p:nvCxnSpPr>
        <p:spPr>
          <a:xfrm rot="5400000" flipH="1" flipV="1">
            <a:off x="6750366" y="5347343"/>
            <a:ext cx="577740" cy="299510"/>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4" name="Connector: Curved 83">
            <a:extLst>
              <a:ext uri="{FF2B5EF4-FFF2-40B4-BE49-F238E27FC236}">
                <a16:creationId xmlns:a16="http://schemas.microsoft.com/office/drawing/2014/main" id="{36272FAE-819B-997C-CFC7-6D45590D10F5}"/>
              </a:ext>
            </a:extLst>
          </p:cNvPr>
          <p:cNvCxnSpPr>
            <a:cxnSpLocks/>
            <a:endCxn id="58" idx="0"/>
          </p:cNvCxnSpPr>
          <p:nvPr/>
        </p:nvCxnSpPr>
        <p:spPr>
          <a:xfrm rot="10800000" flipV="1">
            <a:off x="8609089" y="5804191"/>
            <a:ext cx="1421468" cy="510740"/>
          </a:xfrm>
          <a:prstGeom prst="curvedConnector2">
            <a:avLst/>
          </a:prstGeom>
          <a:ln>
            <a:tailEnd type="triangle"/>
          </a:ln>
        </p:spPr>
        <p:style>
          <a:lnRef idx="2">
            <a:schemeClr val="accent5"/>
          </a:lnRef>
          <a:fillRef idx="0">
            <a:schemeClr val="accent5"/>
          </a:fillRef>
          <a:effectRef idx="1">
            <a:schemeClr val="accent5"/>
          </a:effectRef>
          <a:fontRef idx="minor">
            <a:schemeClr val="tx1"/>
          </a:fontRef>
        </p:style>
      </p:cxnSp>
      <p:sp>
        <p:nvSpPr>
          <p:cNvPr id="85" name="Oval 84">
            <a:extLst>
              <a:ext uri="{FF2B5EF4-FFF2-40B4-BE49-F238E27FC236}">
                <a16:creationId xmlns:a16="http://schemas.microsoft.com/office/drawing/2014/main" id="{6A6BB41B-EF16-A206-52D0-A5CDD221A127}"/>
              </a:ext>
            </a:extLst>
          </p:cNvPr>
          <p:cNvSpPr/>
          <p:nvPr/>
        </p:nvSpPr>
        <p:spPr>
          <a:xfrm>
            <a:off x="9996681" y="5665428"/>
            <a:ext cx="221652" cy="2281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86" name="Connector: Curved 85">
            <a:extLst>
              <a:ext uri="{FF2B5EF4-FFF2-40B4-BE49-F238E27FC236}">
                <a16:creationId xmlns:a16="http://schemas.microsoft.com/office/drawing/2014/main" id="{472DF1A4-3EBD-5190-1525-F748425E2D6E}"/>
              </a:ext>
            </a:extLst>
          </p:cNvPr>
          <p:cNvCxnSpPr>
            <a:cxnSpLocks/>
            <a:stCxn id="85" idx="0"/>
            <a:endCxn id="57" idx="5"/>
          </p:cNvCxnSpPr>
          <p:nvPr/>
        </p:nvCxnSpPr>
        <p:spPr>
          <a:xfrm rot="16200000" flipV="1">
            <a:off x="8938504" y="4496424"/>
            <a:ext cx="1594301" cy="743707"/>
          </a:xfrm>
          <a:prstGeom prst="curvedConnector3">
            <a:avLst>
              <a:gd name="adj1" fmla="val 50000"/>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7" name="Connector: Curved 86">
            <a:extLst>
              <a:ext uri="{FF2B5EF4-FFF2-40B4-BE49-F238E27FC236}">
                <a16:creationId xmlns:a16="http://schemas.microsoft.com/office/drawing/2014/main" id="{6B6DB39C-0185-07B1-F608-41C27DF196A0}"/>
              </a:ext>
            </a:extLst>
          </p:cNvPr>
          <p:cNvCxnSpPr>
            <a:cxnSpLocks/>
            <a:stCxn id="85" idx="1"/>
            <a:endCxn id="31" idx="0"/>
          </p:cNvCxnSpPr>
          <p:nvPr/>
        </p:nvCxnSpPr>
        <p:spPr>
          <a:xfrm rot="16200000" flipH="1" flipV="1">
            <a:off x="8395146" y="4695163"/>
            <a:ext cx="630316" cy="2637675"/>
          </a:xfrm>
          <a:prstGeom prst="curvedConnector3">
            <a:avLst>
              <a:gd name="adj1" fmla="val 23173"/>
            </a:avLst>
          </a:prstGeom>
          <a:ln>
            <a:tailEnd type="triangle"/>
          </a:ln>
        </p:spPr>
        <p:style>
          <a:lnRef idx="2">
            <a:schemeClr val="accent5"/>
          </a:lnRef>
          <a:fillRef idx="0">
            <a:schemeClr val="accent5"/>
          </a:fillRef>
          <a:effectRef idx="1">
            <a:schemeClr val="accent5"/>
          </a:effectRef>
          <a:fontRef idx="minor">
            <a:schemeClr val="tx1"/>
          </a:fontRef>
        </p:style>
      </p:cxnSp>
      <p:pic>
        <p:nvPicPr>
          <p:cNvPr id="102" name="Graphic 101">
            <a:extLst>
              <a:ext uri="{FF2B5EF4-FFF2-40B4-BE49-F238E27FC236}">
                <a16:creationId xmlns:a16="http://schemas.microsoft.com/office/drawing/2014/main" id="{9A6BB1F9-5CD0-9BA7-D9FD-155D77FEE05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09923" y="1700162"/>
            <a:ext cx="4525997" cy="552914"/>
          </a:xfrm>
          <a:prstGeom prst="rect">
            <a:avLst/>
          </a:prstGeom>
        </p:spPr>
      </p:pic>
      <p:sp>
        <p:nvSpPr>
          <p:cNvPr id="103" name="Rectangle 1">
            <a:extLst>
              <a:ext uri="{FF2B5EF4-FFF2-40B4-BE49-F238E27FC236}">
                <a16:creationId xmlns:a16="http://schemas.microsoft.com/office/drawing/2014/main" id="{869249D3-DEAB-51FD-9196-DD9737BED2FF}"/>
              </a:ext>
            </a:extLst>
          </p:cNvPr>
          <p:cNvSpPr>
            <a:spLocks noChangeArrowheads="1"/>
          </p:cNvSpPr>
          <p:nvPr/>
        </p:nvSpPr>
        <p:spPr bwMode="auto">
          <a:xfrm>
            <a:off x="-86543" y="5025528"/>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latin typeface="Arial Unicode MS"/>
              </a:rPr>
              <a:t>“</a:t>
            </a:r>
            <a:r>
              <a:rPr lang="en-US" altLang="en-US" sz="1000" dirty="0" err="1">
                <a:latin typeface="Arial Unicode MS"/>
              </a:rPr>
              <a:t>sourceParameter</a:t>
            </a:r>
            <a:r>
              <a:rPr lang="en-US" altLang="en-US" sz="1000" dirty="0">
                <a:latin typeface="Arial Unicode MS"/>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4" name="Rectangle 1">
            <a:extLst>
              <a:ext uri="{FF2B5EF4-FFF2-40B4-BE49-F238E27FC236}">
                <a16:creationId xmlns:a16="http://schemas.microsoft.com/office/drawing/2014/main" id="{E1E6520B-152E-0966-2690-AA30BF2B6DD3}"/>
              </a:ext>
            </a:extLst>
          </p:cNvPr>
          <p:cNvSpPr>
            <a:spLocks noChangeArrowheads="1"/>
          </p:cNvSpPr>
          <p:nvPr/>
        </p:nvSpPr>
        <p:spPr bwMode="auto">
          <a:xfrm>
            <a:off x="211349" y="5371404"/>
            <a:ext cx="12859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0" eaLnBrk="0" fontAlgn="base" latinLnBrk="0" hangingPunct="0">
              <a:lnSpc>
                <a:spcPct val="100000"/>
              </a:lnSpc>
              <a:spcBef>
                <a:spcPct val="0"/>
              </a:spcBef>
              <a:spcAft>
                <a:spcPct val="0"/>
              </a:spcAft>
              <a:buClrTx/>
              <a:buSzTx/>
              <a:buFontTx/>
              <a:buNone/>
              <a:tabLst/>
            </a:pPr>
            <a:r>
              <a:rPr lang="en-US" altLang="en-US" sz="1000" dirty="0">
                <a:latin typeface="Arial Unicode MS"/>
              </a:rPr>
              <a:t>“sha512”</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6419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animBg="1"/>
      <p:bldP spid="29" grpId="0" animBg="1"/>
      <p:bldP spid="30" grpId="0" animBg="1"/>
      <p:bldP spid="31" grpId="0" animBg="1"/>
      <p:bldP spid="34" grpId="0"/>
      <p:bldP spid="41" grpId="0"/>
      <p:bldP spid="42" grpId="0"/>
      <p:bldP spid="58" grpId="0" animBg="1"/>
      <p:bldP spid="78" grpId="0" animBg="1"/>
      <p:bldP spid="8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D432FDC-8862-7A78-58ED-6DB24F278D54}"/>
              </a:ext>
            </a:extLst>
          </p:cNvPr>
          <p:cNvSpPr>
            <a:spLocks noGrp="1"/>
          </p:cNvSpPr>
          <p:nvPr>
            <p:ph type="ctrTitle"/>
          </p:nvPr>
        </p:nvSpPr>
        <p:spPr/>
        <p:txBody>
          <a:bodyPr/>
          <a:lstStyle/>
          <a:p>
            <a:r>
              <a:rPr lang="en-GB" dirty="0"/>
              <a:t>RO-Crate as implementation of </a:t>
            </a:r>
            <a:br>
              <a:rPr lang="en-GB" dirty="0"/>
            </a:br>
            <a:r>
              <a:rPr lang="en-GB" dirty="0"/>
              <a:t>FDO Collections</a:t>
            </a:r>
          </a:p>
        </p:txBody>
      </p:sp>
      <p:sp>
        <p:nvSpPr>
          <p:cNvPr id="5" name="Subtitle 4">
            <a:extLst>
              <a:ext uri="{FF2B5EF4-FFF2-40B4-BE49-F238E27FC236}">
                <a16:creationId xmlns:a16="http://schemas.microsoft.com/office/drawing/2014/main" id="{70009A37-3983-83B6-3EAD-9A68D2125F42}"/>
              </a:ext>
            </a:extLst>
          </p:cNvPr>
          <p:cNvSpPr>
            <a:spLocks noGrp="1"/>
          </p:cNvSpPr>
          <p:nvPr>
            <p:ph type="subTitle" idx="1"/>
          </p:nvPr>
        </p:nvSpPr>
        <p:spPr/>
        <p:txBody>
          <a:bodyPr/>
          <a:lstStyle/>
          <a:p>
            <a:endParaRPr lang="en-GB" dirty="0"/>
          </a:p>
        </p:txBody>
      </p:sp>
    </p:spTree>
    <p:extLst>
      <p:ext uri="{BB962C8B-B14F-4D97-AF65-F5344CB8AC3E}">
        <p14:creationId xmlns:p14="http://schemas.microsoft.com/office/powerpoint/2010/main" val="35860977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1502F1F0-D02D-5681-CB4F-BBC6E001786D}"/>
              </a:ext>
            </a:extLst>
          </p:cNvPr>
          <p:cNvSpPr/>
          <p:nvPr/>
        </p:nvSpPr>
        <p:spPr>
          <a:xfrm>
            <a:off x="4496729" y="3328193"/>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nvGrpSpPr>
          <p:cNvPr id="2" name="Group 1">
            <a:extLst>
              <a:ext uri="{FF2B5EF4-FFF2-40B4-BE49-F238E27FC236}">
                <a16:creationId xmlns:a16="http://schemas.microsoft.com/office/drawing/2014/main" id="{FFE0BB4F-C02C-3758-0AE1-C07E38694172}"/>
              </a:ext>
            </a:extLst>
          </p:cNvPr>
          <p:cNvGrpSpPr/>
          <p:nvPr/>
        </p:nvGrpSpPr>
        <p:grpSpPr>
          <a:xfrm>
            <a:off x="4633090" y="902099"/>
            <a:ext cx="6873277" cy="4747231"/>
            <a:chOff x="4633090" y="902099"/>
            <a:chExt cx="6873277" cy="4747231"/>
          </a:xfrm>
        </p:grpSpPr>
        <p:sp>
          <p:nvSpPr>
            <p:cNvPr id="58" name="Rectangle: Rounded Corners 57">
              <a:extLst>
                <a:ext uri="{FF2B5EF4-FFF2-40B4-BE49-F238E27FC236}">
                  <a16:creationId xmlns:a16="http://schemas.microsoft.com/office/drawing/2014/main" id="{0FBB927B-8774-E046-6BBF-339382B23E28}"/>
                </a:ext>
              </a:extLst>
            </p:cNvPr>
            <p:cNvSpPr/>
            <p:nvPr/>
          </p:nvSpPr>
          <p:spPr>
            <a:xfrm>
              <a:off x="6882645" y="5013863"/>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22" name="Rectangle: Rounded Corners 21">
              <a:extLst>
                <a:ext uri="{FF2B5EF4-FFF2-40B4-BE49-F238E27FC236}">
                  <a16:creationId xmlns:a16="http://schemas.microsoft.com/office/drawing/2014/main" id="{37BB65E1-A8A2-92F2-070F-58A9A402ABA0}"/>
                </a:ext>
              </a:extLst>
            </p:cNvPr>
            <p:cNvSpPr/>
            <p:nvPr/>
          </p:nvSpPr>
          <p:spPr>
            <a:xfrm>
              <a:off x="7068817" y="5120608"/>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PID Profile</a:t>
              </a:r>
            </a:p>
          </p:txBody>
        </p:sp>
        <p:sp>
          <p:nvSpPr>
            <p:cNvPr id="23" name="Rectangle: Rounded Corners 22">
              <a:extLst>
                <a:ext uri="{FF2B5EF4-FFF2-40B4-BE49-F238E27FC236}">
                  <a16:creationId xmlns:a16="http://schemas.microsoft.com/office/drawing/2014/main" id="{FB47D760-D0E8-C16E-6C1A-B5084541D83B}"/>
                </a:ext>
              </a:extLst>
            </p:cNvPr>
            <p:cNvSpPr/>
            <p:nvPr/>
          </p:nvSpPr>
          <p:spPr>
            <a:xfrm>
              <a:off x="6748310" y="5120608"/>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56" name="Rectangle: Rounded Corners 55">
              <a:extLst>
                <a:ext uri="{FF2B5EF4-FFF2-40B4-BE49-F238E27FC236}">
                  <a16:creationId xmlns:a16="http://schemas.microsoft.com/office/drawing/2014/main" id="{E0DB98ED-EE90-B2E0-8284-A3C2AA2680DE}"/>
                </a:ext>
              </a:extLst>
            </p:cNvPr>
            <p:cNvSpPr/>
            <p:nvPr/>
          </p:nvSpPr>
          <p:spPr>
            <a:xfrm>
              <a:off x="4999973" y="1990825"/>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32" name="Rectangle: Rounded Corners 31">
              <a:extLst>
                <a:ext uri="{FF2B5EF4-FFF2-40B4-BE49-F238E27FC236}">
                  <a16:creationId xmlns:a16="http://schemas.microsoft.com/office/drawing/2014/main" id="{6C030318-5882-84F7-2502-6DEB632EA017}"/>
                </a:ext>
              </a:extLst>
            </p:cNvPr>
            <p:cNvSpPr/>
            <p:nvPr/>
          </p:nvSpPr>
          <p:spPr>
            <a:xfrm>
              <a:off x="5184120" y="2093135"/>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Collection</a:t>
              </a:r>
            </a:p>
          </p:txBody>
        </p:sp>
        <p:sp>
          <p:nvSpPr>
            <p:cNvPr id="33" name="Rectangle: Rounded Corners 32">
              <a:extLst>
                <a:ext uri="{FF2B5EF4-FFF2-40B4-BE49-F238E27FC236}">
                  <a16:creationId xmlns:a16="http://schemas.microsoft.com/office/drawing/2014/main" id="{581A33EC-2C66-F4F2-56BA-E2978A8C7815}"/>
                </a:ext>
              </a:extLst>
            </p:cNvPr>
            <p:cNvSpPr/>
            <p:nvPr/>
          </p:nvSpPr>
          <p:spPr>
            <a:xfrm>
              <a:off x="4863613" y="2093135"/>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43" name="Straight Arrow Connector 42">
              <a:extLst>
                <a:ext uri="{FF2B5EF4-FFF2-40B4-BE49-F238E27FC236}">
                  <a16:creationId xmlns:a16="http://schemas.microsoft.com/office/drawing/2014/main" id="{F0DE9732-A081-FE39-E22C-C35E4BD76184}"/>
                </a:ext>
              </a:extLst>
            </p:cNvPr>
            <p:cNvCxnSpPr>
              <a:cxnSpLocks/>
            </p:cNvCxnSpPr>
            <p:nvPr/>
          </p:nvCxnSpPr>
          <p:spPr>
            <a:xfrm flipH="1">
              <a:off x="6971309" y="4593449"/>
              <a:ext cx="462209" cy="42041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8" name="Straight Arrow Connector 47">
              <a:extLst>
                <a:ext uri="{FF2B5EF4-FFF2-40B4-BE49-F238E27FC236}">
                  <a16:creationId xmlns:a16="http://schemas.microsoft.com/office/drawing/2014/main" id="{D14247E2-D20C-5073-1F57-0285C9F636B8}"/>
                </a:ext>
              </a:extLst>
            </p:cNvPr>
            <p:cNvCxnSpPr>
              <a:cxnSpLocks/>
            </p:cNvCxnSpPr>
            <p:nvPr/>
          </p:nvCxnSpPr>
          <p:spPr>
            <a:xfrm flipH="1" flipV="1">
              <a:off x="7250195" y="1592533"/>
              <a:ext cx="318253" cy="53845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6" name="Rectangle: Rounded Corners 25">
              <a:extLst>
                <a:ext uri="{FF2B5EF4-FFF2-40B4-BE49-F238E27FC236}">
                  <a16:creationId xmlns:a16="http://schemas.microsoft.com/office/drawing/2014/main" id="{736D3CD1-7F6D-6BBA-5FBF-C216BE380D89}"/>
                </a:ext>
              </a:extLst>
            </p:cNvPr>
            <p:cNvSpPr/>
            <p:nvPr/>
          </p:nvSpPr>
          <p:spPr>
            <a:xfrm>
              <a:off x="7068818" y="2130990"/>
              <a:ext cx="3827080" cy="273047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r>
                <a:rPr lang="en-GB" b="1" dirty="0"/>
                <a:t>FDO</a:t>
              </a:r>
            </a:p>
          </p:txBody>
        </p:sp>
        <p:sp>
          <p:nvSpPr>
            <p:cNvPr id="14" name="Rectangle: Rounded Corners 13">
              <a:extLst>
                <a:ext uri="{FF2B5EF4-FFF2-40B4-BE49-F238E27FC236}">
                  <a16:creationId xmlns:a16="http://schemas.microsoft.com/office/drawing/2014/main" id="{2906E37C-C7C0-64AE-21A6-B94641C859DD}"/>
                </a:ext>
              </a:extLst>
            </p:cNvPr>
            <p:cNvSpPr/>
            <p:nvPr/>
          </p:nvSpPr>
          <p:spPr>
            <a:xfrm>
              <a:off x="6477679" y="3031232"/>
              <a:ext cx="877200" cy="581751"/>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PID</a:t>
              </a:r>
              <a:br>
                <a:rPr lang="en-GB" dirty="0"/>
              </a:br>
              <a:r>
                <a:rPr lang="en-GB" sz="1100" dirty="0">
                  <a:latin typeface="Consolas" panose="020B0609020204030204" pitchFamily="49" charset="0"/>
                </a:rPr>
                <a:t>20.301/a</a:t>
              </a:r>
              <a:endParaRPr lang="en-GB" dirty="0">
                <a:latin typeface="Consolas" panose="020B0609020204030204" pitchFamily="49" charset="0"/>
              </a:endParaRPr>
            </a:p>
          </p:txBody>
        </p:sp>
        <p:grpSp>
          <p:nvGrpSpPr>
            <p:cNvPr id="93" name="Group 92">
              <a:extLst>
                <a:ext uri="{FF2B5EF4-FFF2-40B4-BE49-F238E27FC236}">
                  <a16:creationId xmlns:a16="http://schemas.microsoft.com/office/drawing/2014/main" id="{3721A5B4-867F-41BF-6AEF-6951E47F6B2D}"/>
                </a:ext>
              </a:extLst>
            </p:cNvPr>
            <p:cNvGrpSpPr/>
            <p:nvPr/>
          </p:nvGrpSpPr>
          <p:grpSpPr>
            <a:xfrm>
              <a:off x="9784359" y="3731314"/>
              <a:ext cx="1722008" cy="635467"/>
              <a:chOff x="8359597" y="3694100"/>
              <a:chExt cx="1722008" cy="635467"/>
            </a:xfrm>
          </p:grpSpPr>
          <p:sp>
            <p:nvSpPr>
              <p:cNvPr id="60" name="Rectangle: Rounded Corners 59">
                <a:extLst>
                  <a:ext uri="{FF2B5EF4-FFF2-40B4-BE49-F238E27FC236}">
                    <a16:creationId xmlns:a16="http://schemas.microsoft.com/office/drawing/2014/main" id="{69BC4EF6-C071-9DDE-B095-45BC5956C96A}"/>
                  </a:ext>
                </a:extLst>
              </p:cNvPr>
              <p:cNvSpPr/>
              <p:nvPr/>
            </p:nvSpPr>
            <p:spPr>
              <a:xfrm>
                <a:off x="8484818" y="3694100"/>
                <a:ext cx="1596787"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24" name="Rectangle: Rounded Corners 23">
                <a:extLst>
                  <a:ext uri="{FF2B5EF4-FFF2-40B4-BE49-F238E27FC236}">
                    <a16:creationId xmlns:a16="http://schemas.microsoft.com/office/drawing/2014/main" id="{828F08D4-72FE-5CEC-6852-84730A2D7096}"/>
                  </a:ext>
                </a:extLst>
              </p:cNvPr>
              <p:cNvSpPr/>
              <p:nvPr/>
            </p:nvSpPr>
            <p:spPr>
              <a:xfrm>
                <a:off x="8680104" y="3798014"/>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Metadata</a:t>
                </a:r>
              </a:p>
            </p:txBody>
          </p:sp>
          <p:sp>
            <p:nvSpPr>
              <p:cNvPr id="25" name="Rectangle: Rounded Corners 24">
                <a:extLst>
                  <a:ext uri="{FF2B5EF4-FFF2-40B4-BE49-F238E27FC236}">
                    <a16:creationId xmlns:a16="http://schemas.microsoft.com/office/drawing/2014/main" id="{14B4940F-18D6-A295-0BB6-36E136D80F3D}"/>
                  </a:ext>
                </a:extLst>
              </p:cNvPr>
              <p:cNvSpPr/>
              <p:nvPr/>
            </p:nvSpPr>
            <p:spPr>
              <a:xfrm>
                <a:off x="8359597" y="3798014"/>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sp>
          <p:nvSpPr>
            <p:cNvPr id="18" name="Rectangle: Rounded Corners 17">
              <a:extLst>
                <a:ext uri="{FF2B5EF4-FFF2-40B4-BE49-F238E27FC236}">
                  <a16:creationId xmlns:a16="http://schemas.microsoft.com/office/drawing/2014/main" id="{A01C4938-3491-B903-CD72-4B7AAAD8E3DF}"/>
                </a:ext>
              </a:extLst>
            </p:cNvPr>
            <p:cNvSpPr/>
            <p:nvPr/>
          </p:nvSpPr>
          <p:spPr>
            <a:xfrm>
              <a:off x="8706528" y="18261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29" name="Rectangle: Rounded Corners 28">
              <a:extLst>
                <a:ext uri="{FF2B5EF4-FFF2-40B4-BE49-F238E27FC236}">
                  <a16:creationId xmlns:a16="http://schemas.microsoft.com/office/drawing/2014/main" id="{DADBFFC2-C5A5-6BD7-DC9C-5002E64F1C09}"/>
                </a:ext>
              </a:extLst>
            </p:cNvPr>
            <p:cNvSpPr/>
            <p:nvPr/>
          </p:nvSpPr>
          <p:spPr>
            <a:xfrm>
              <a:off x="8403800" y="18827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4" name="Rectangle: Rounded Corners 33">
              <a:extLst>
                <a:ext uri="{FF2B5EF4-FFF2-40B4-BE49-F238E27FC236}">
                  <a16:creationId xmlns:a16="http://schemas.microsoft.com/office/drawing/2014/main" id="{A12CC90C-6DFB-BB53-9E26-4CE6504DE9D5}"/>
                </a:ext>
              </a:extLst>
            </p:cNvPr>
            <p:cNvSpPr/>
            <p:nvPr/>
          </p:nvSpPr>
          <p:spPr>
            <a:xfrm>
              <a:off x="8858928" y="19785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35" name="Rectangle: Rounded Corners 34">
              <a:extLst>
                <a:ext uri="{FF2B5EF4-FFF2-40B4-BE49-F238E27FC236}">
                  <a16:creationId xmlns:a16="http://schemas.microsoft.com/office/drawing/2014/main" id="{2DB50250-5D82-530C-77CD-7837CCDE875D}"/>
                </a:ext>
              </a:extLst>
            </p:cNvPr>
            <p:cNvSpPr/>
            <p:nvPr/>
          </p:nvSpPr>
          <p:spPr>
            <a:xfrm>
              <a:off x="8556200" y="20351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sp>
          <p:nvSpPr>
            <p:cNvPr id="36" name="Rectangle: Rounded Corners 35">
              <a:extLst>
                <a:ext uri="{FF2B5EF4-FFF2-40B4-BE49-F238E27FC236}">
                  <a16:creationId xmlns:a16="http://schemas.microsoft.com/office/drawing/2014/main" id="{18FB6357-368A-9ABE-7210-8288FBD4BA7C}"/>
                </a:ext>
              </a:extLst>
            </p:cNvPr>
            <p:cNvSpPr/>
            <p:nvPr/>
          </p:nvSpPr>
          <p:spPr>
            <a:xfrm>
              <a:off x="9011328" y="2130990"/>
              <a:ext cx="1229710" cy="5242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Operation</a:t>
              </a:r>
            </a:p>
          </p:txBody>
        </p:sp>
        <p:sp>
          <p:nvSpPr>
            <p:cNvPr id="37" name="Rectangle: Rounded Corners 36">
              <a:extLst>
                <a:ext uri="{FF2B5EF4-FFF2-40B4-BE49-F238E27FC236}">
                  <a16:creationId xmlns:a16="http://schemas.microsoft.com/office/drawing/2014/main" id="{47487CCD-0883-B0DC-ED30-9462128AA32E}"/>
                </a:ext>
              </a:extLst>
            </p:cNvPr>
            <p:cNvSpPr/>
            <p:nvPr/>
          </p:nvSpPr>
          <p:spPr>
            <a:xfrm>
              <a:off x="8708600" y="2187540"/>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nvGrpSpPr>
            <p:cNvPr id="91" name="Group 90">
              <a:extLst>
                <a:ext uri="{FF2B5EF4-FFF2-40B4-BE49-F238E27FC236}">
                  <a16:creationId xmlns:a16="http://schemas.microsoft.com/office/drawing/2014/main" id="{53D70482-9EDA-2EE0-68E4-D5145610D74D}"/>
                </a:ext>
              </a:extLst>
            </p:cNvPr>
            <p:cNvGrpSpPr/>
            <p:nvPr/>
          </p:nvGrpSpPr>
          <p:grpSpPr>
            <a:xfrm>
              <a:off x="7388070" y="3031232"/>
              <a:ext cx="2199289" cy="1646330"/>
              <a:chOff x="5963308" y="2994018"/>
              <a:chExt cx="2199289" cy="1646330"/>
            </a:xfrm>
          </p:grpSpPr>
          <p:sp>
            <p:nvSpPr>
              <p:cNvPr id="38" name="Rectangle: Rounded Corners 37">
                <a:extLst>
                  <a:ext uri="{FF2B5EF4-FFF2-40B4-BE49-F238E27FC236}">
                    <a16:creationId xmlns:a16="http://schemas.microsoft.com/office/drawing/2014/main" id="{9F365B5B-0360-6D99-1A19-F9107A3E1C44}"/>
                  </a:ext>
                </a:extLst>
              </p:cNvPr>
              <p:cNvSpPr/>
              <p:nvPr/>
            </p:nvSpPr>
            <p:spPr>
              <a:xfrm>
                <a:off x="5966277" y="3216299"/>
                <a:ext cx="2196320" cy="14240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br>
                  <a:rPr lang="en-GB" sz="1200" dirty="0">
                    <a:latin typeface="Consolas" panose="020B0609020204030204" pitchFamily="49" charset="0"/>
                  </a:rPr>
                </a:br>
                <a:r>
                  <a:rPr lang="en-GB" sz="1200" dirty="0"/>
                  <a:t>Attributes</a:t>
                </a:r>
              </a:p>
              <a:p>
                <a:r>
                  <a:rPr lang="en-GB" sz="1200" dirty="0">
                    <a:latin typeface="Consolas" panose="020B0609020204030204" pitchFamily="49" charset="0"/>
                  </a:rPr>
                  <a:t>20.123: “Alice” 20.789: &lt;http://...&gt;</a:t>
                </a:r>
              </a:p>
              <a:p>
                <a:r>
                  <a:rPr lang="en-GB" sz="1200" dirty="0">
                    <a:latin typeface="Consolas" panose="020B0609020204030204" pitchFamily="49" charset="0"/>
                  </a:rPr>
                  <a:t>20.456: 10.1234/ab </a:t>
                </a:r>
              </a:p>
            </p:txBody>
          </p:sp>
          <p:sp>
            <p:nvSpPr>
              <p:cNvPr id="15" name="Rectangle: Rounded Corners 14">
                <a:extLst>
                  <a:ext uri="{FF2B5EF4-FFF2-40B4-BE49-F238E27FC236}">
                    <a16:creationId xmlns:a16="http://schemas.microsoft.com/office/drawing/2014/main" id="{5FA3B453-2A59-ABA7-9F53-E990E896BC6C}"/>
                  </a:ext>
                </a:extLst>
              </p:cNvPr>
              <p:cNvSpPr/>
              <p:nvPr/>
            </p:nvSpPr>
            <p:spPr>
              <a:xfrm>
                <a:off x="5963308" y="2994018"/>
                <a:ext cx="1308537" cy="58175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PID Record</a:t>
                </a:r>
              </a:p>
            </p:txBody>
          </p:sp>
        </p:grpSp>
        <p:cxnSp>
          <p:nvCxnSpPr>
            <p:cNvPr id="40" name="Straight Arrow Connector 39">
              <a:extLst>
                <a:ext uri="{FF2B5EF4-FFF2-40B4-BE49-F238E27FC236}">
                  <a16:creationId xmlns:a16="http://schemas.microsoft.com/office/drawing/2014/main" id="{1B542EFF-B847-205D-81C1-11AE84F46D7F}"/>
                </a:ext>
              </a:extLst>
            </p:cNvPr>
            <p:cNvCxnSpPr>
              <a:endCxn id="25" idx="1"/>
            </p:cNvCxnSpPr>
            <p:nvPr/>
          </p:nvCxnSpPr>
          <p:spPr>
            <a:xfrm flipV="1">
              <a:off x="9228693" y="4049048"/>
              <a:ext cx="555666" cy="21382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0C9FCD42-FDA6-A249-D3CF-4154F39EE172}"/>
                </a:ext>
              </a:extLst>
            </p:cNvPr>
            <p:cNvCxnSpPr>
              <a:cxnSpLocks/>
            </p:cNvCxnSpPr>
            <p:nvPr/>
          </p:nvCxnSpPr>
          <p:spPr>
            <a:xfrm flipV="1">
              <a:off x="9264443" y="3069612"/>
              <a:ext cx="1111055" cy="97943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nvGrpSpPr>
            <p:cNvPr id="90" name="Group 89">
              <a:extLst>
                <a:ext uri="{FF2B5EF4-FFF2-40B4-BE49-F238E27FC236}">
                  <a16:creationId xmlns:a16="http://schemas.microsoft.com/office/drawing/2014/main" id="{2FE54EFF-7496-2E4F-017F-66F1B9F1911B}"/>
                </a:ext>
              </a:extLst>
            </p:cNvPr>
            <p:cNvGrpSpPr/>
            <p:nvPr/>
          </p:nvGrpSpPr>
          <p:grpSpPr>
            <a:xfrm>
              <a:off x="10389809" y="2620433"/>
              <a:ext cx="1029600" cy="864064"/>
              <a:chOff x="8965047" y="2583219"/>
              <a:chExt cx="1029600" cy="864064"/>
            </a:xfrm>
          </p:grpSpPr>
          <p:sp>
            <p:nvSpPr>
              <p:cNvPr id="21" name="Flowchart: Magnetic Disk 20">
                <a:extLst>
                  <a:ext uri="{FF2B5EF4-FFF2-40B4-BE49-F238E27FC236}">
                    <a16:creationId xmlns:a16="http://schemas.microsoft.com/office/drawing/2014/main" id="{0B592047-5DE7-7122-FF55-7DA9C21E381B}"/>
                  </a:ext>
                </a:extLst>
              </p:cNvPr>
              <p:cNvSpPr/>
              <p:nvPr/>
            </p:nvSpPr>
            <p:spPr>
              <a:xfrm>
                <a:off x="8965047" y="2583219"/>
                <a:ext cx="877200" cy="71166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accent5"/>
                    </a:solidFill>
                  </a:rPr>
                  <a:t>Bytes</a:t>
                </a:r>
              </a:p>
            </p:txBody>
          </p:sp>
          <p:sp>
            <p:nvSpPr>
              <p:cNvPr id="61" name="Flowchart: Magnetic Disk 60">
                <a:extLst>
                  <a:ext uri="{FF2B5EF4-FFF2-40B4-BE49-F238E27FC236}">
                    <a16:creationId xmlns:a16="http://schemas.microsoft.com/office/drawing/2014/main" id="{CA9165B6-A94B-6C67-E5F8-A3F453321785}"/>
                  </a:ext>
                </a:extLst>
              </p:cNvPr>
              <p:cNvSpPr/>
              <p:nvPr/>
            </p:nvSpPr>
            <p:spPr>
              <a:xfrm>
                <a:off x="9117447" y="2735619"/>
                <a:ext cx="877200" cy="711664"/>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sz="1600" dirty="0">
                    <a:solidFill>
                      <a:schemeClr val="accent5"/>
                    </a:solidFill>
                  </a:rPr>
                  <a:t>Bytes</a:t>
                </a:r>
              </a:p>
            </p:txBody>
          </p:sp>
        </p:grpSp>
        <p:cxnSp>
          <p:nvCxnSpPr>
            <p:cNvPr id="65" name="Straight Arrow Connector 64">
              <a:extLst>
                <a:ext uri="{FF2B5EF4-FFF2-40B4-BE49-F238E27FC236}">
                  <a16:creationId xmlns:a16="http://schemas.microsoft.com/office/drawing/2014/main" id="{A49CBB72-0327-1CDA-A539-4028058593C2}"/>
                </a:ext>
              </a:extLst>
            </p:cNvPr>
            <p:cNvCxnSpPr>
              <a:cxnSpLocks/>
              <a:stCxn id="56" idx="2"/>
            </p:cNvCxnSpPr>
            <p:nvPr/>
          </p:nvCxnSpPr>
          <p:spPr>
            <a:xfrm>
              <a:off x="5798367" y="2626292"/>
              <a:ext cx="856675" cy="34997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8" name="Straight Arrow Connector 67">
              <a:extLst>
                <a:ext uri="{FF2B5EF4-FFF2-40B4-BE49-F238E27FC236}">
                  <a16:creationId xmlns:a16="http://schemas.microsoft.com/office/drawing/2014/main" id="{384D9761-87F6-BB70-70B6-FF5C052A67F8}"/>
                </a:ext>
              </a:extLst>
            </p:cNvPr>
            <p:cNvCxnSpPr>
              <a:cxnSpLocks/>
            </p:cNvCxnSpPr>
            <p:nvPr/>
          </p:nvCxnSpPr>
          <p:spPr>
            <a:xfrm flipH="1">
              <a:off x="5123016" y="2646092"/>
              <a:ext cx="304240" cy="5599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0" name="Rectangle: Rounded Corners 69">
              <a:extLst>
                <a:ext uri="{FF2B5EF4-FFF2-40B4-BE49-F238E27FC236}">
                  <a16:creationId xmlns:a16="http://schemas.microsoft.com/office/drawing/2014/main" id="{66E3B08D-6FDC-1C85-4BE5-CCE9B6020178}"/>
                </a:ext>
              </a:extLst>
            </p:cNvPr>
            <p:cNvSpPr/>
            <p:nvPr/>
          </p:nvSpPr>
          <p:spPr>
            <a:xfrm>
              <a:off x="4633090" y="3225883"/>
              <a:ext cx="1165278"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71" name="Rectangle: Rounded Corners 70">
              <a:extLst>
                <a:ext uri="{FF2B5EF4-FFF2-40B4-BE49-F238E27FC236}">
                  <a16:creationId xmlns:a16="http://schemas.microsoft.com/office/drawing/2014/main" id="{13219739-6533-4ED0-A1C7-F4EA5BE1C231}"/>
                </a:ext>
              </a:extLst>
            </p:cNvPr>
            <p:cNvSpPr/>
            <p:nvPr/>
          </p:nvSpPr>
          <p:spPr>
            <a:xfrm>
              <a:off x="4817236" y="3328193"/>
              <a:ext cx="828743"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a:t>
              </a:r>
            </a:p>
          </p:txBody>
        </p:sp>
        <p:sp>
          <p:nvSpPr>
            <p:cNvPr id="75" name="Rectangle: Rounded Corners 74">
              <a:extLst>
                <a:ext uri="{FF2B5EF4-FFF2-40B4-BE49-F238E27FC236}">
                  <a16:creationId xmlns:a16="http://schemas.microsoft.com/office/drawing/2014/main" id="{3F073F19-C04E-9973-1B3B-8BC4607655BD}"/>
                </a:ext>
              </a:extLst>
            </p:cNvPr>
            <p:cNvSpPr/>
            <p:nvPr/>
          </p:nvSpPr>
          <p:spPr>
            <a:xfrm>
              <a:off x="4785490" y="3378283"/>
              <a:ext cx="1165278"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76" name="Rectangle: Rounded Corners 75">
              <a:extLst>
                <a:ext uri="{FF2B5EF4-FFF2-40B4-BE49-F238E27FC236}">
                  <a16:creationId xmlns:a16="http://schemas.microsoft.com/office/drawing/2014/main" id="{230C0F99-F57D-9472-ED84-45C1B7BA06AC}"/>
                </a:ext>
              </a:extLst>
            </p:cNvPr>
            <p:cNvSpPr/>
            <p:nvPr/>
          </p:nvSpPr>
          <p:spPr>
            <a:xfrm>
              <a:off x="4969636" y="3480593"/>
              <a:ext cx="828743"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a:t>
              </a:r>
            </a:p>
          </p:txBody>
        </p:sp>
        <p:sp>
          <p:nvSpPr>
            <p:cNvPr id="77" name="Rectangle: Rounded Corners 76">
              <a:extLst>
                <a:ext uri="{FF2B5EF4-FFF2-40B4-BE49-F238E27FC236}">
                  <a16:creationId xmlns:a16="http://schemas.microsoft.com/office/drawing/2014/main" id="{DB586546-E171-3B80-9567-DD2EEE72FE1F}"/>
                </a:ext>
              </a:extLst>
            </p:cNvPr>
            <p:cNvSpPr/>
            <p:nvPr/>
          </p:nvSpPr>
          <p:spPr>
            <a:xfrm>
              <a:off x="4649129" y="3480593"/>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cxnSp>
          <p:nvCxnSpPr>
            <p:cNvPr id="78" name="Straight Arrow Connector 77">
              <a:extLst>
                <a:ext uri="{FF2B5EF4-FFF2-40B4-BE49-F238E27FC236}">
                  <a16:creationId xmlns:a16="http://schemas.microsoft.com/office/drawing/2014/main" id="{A474D0C7-4468-AB6D-36C6-D481F2747F91}"/>
                </a:ext>
              </a:extLst>
            </p:cNvPr>
            <p:cNvCxnSpPr>
              <a:cxnSpLocks/>
            </p:cNvCxnSpPr>
            <p:nvPr/>
          </p:nvCxnSpPr>
          <p:spPr>
            <a:xfrm flipH="1">
              <a:off x="5326838" y="2646092"/>
              <a:ext cx="304240" cy="55999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79" name="Rectangle: Rounded Corners 78">
              <a:extLst>
                <a:ext uri="{FF2B5EF4-FFF2-40B4-BE49-F238E27FC236}">
                  <a16:creationId xmlns:a16="http://schemas.microsoft.com/office/drawing/2014/main" id="{9E5EFBA9-57F4-0896-7B04-2A808B4C6724}"/>
                </a:ext>
              </a:extLst>
            </p:cNvPr>
            <p:cNvSpPr/>
            <p:nvPr/>
          </p:nvSpPr>
          <p:spPr>
            <a:xfrm>
              <a:off x="7039740" y="902099"/>
              <a:ext cx="1516460" cy="63546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endParaRPr lang="en-GB" dirty="0"/>
            </a:p>
          </p:txBody>
        </p:sp>
        <p:sp>
          <p:nvSpPr>
            <p:cNvPr id="80" name="Rectangle: Rounded Corners 79">
              <a:extLst>
                <a:ext uri="{FF2B5EF4-FFF2-40B4-BE49-F238E27FC236}">
                  <a16:creationId xmlns:a16="http://schemas.microsoft.com/office/drawing/2014/main" id="{38DA2118-24DF-E21E-2EA4-FBEAC045D448}"/>
                </a:ext>
              </a:extLst>
            </p:cNvPr>
            <p:cNvSpPr/>
            <p:nvPr/>
          </p:nvSpPr>
          <p:spPr>
            <a:xfrm>
              <a:off x="7210577" y="1019086"/>
              <a:ext cx="1204808" cy="4276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FDO Type</a:t>
              </a:r>
            </a:p>
          </p:txBody>
        </p:sp>
        <p:sp>
          <p:nvSpPr>
            <p:cNvPr id="81" name="Rectangle: Rounded Corners 80">
              <a:extLst>
                <a:ext uri="{FF2B5EF4-FFF2-40B4-BE49-F238E27FC236}">
                  <a16:creationId xmlns:a16="http://schemas.microsoft.com/office/drawing/2014/main" id="{95BEB881-A3E2-3E36-DF9B-34233051FF71}"/>
                </a:ext>
              </a:extLst>
            </p:cNvPr>
            <p:cNvSpPr/>
            <p:nvPr/>
          </p:nvSpPr>
          <p:spPr>
            <a:xfrm>
              <a:off x="6900710" y="1006012"/>
              <a:ext cx="278061" cy="4276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dirty="0"/>
            </a:p>
          </p:txBody>
        </p:sp>
      </p:grpSp>
      <p:sp>
        <p:nvSpPr>
          <p:cNvPr id="96" name="TextBox 95">
            <a:extLst>
              <a:ext uri="{FF2B5EF4-FFF2-40B4-BE49-F238E27FC236}">
                <a16:creationId xmlns:a16="http://schemas.microsoft.com/office/drawing/2014/main" id="{A0A458A5-BC29-B6BA-35D4-EEA497413E76}"/>
              </a:ext>
            </a:extLst>
          </p:cNvPr>
          <p:cNvSpPr txBox="1"/>
          <p:nvPr/>
        </p:nvSpPr>
        <p:spPr>
          <a:xfrm>
            <a:off x="1663262" y="241165"/>
            <a:ext cx="8688059" cy="461665"/>
          </a:xfrm>
          <a:prstGeom prst="rect">
            <a:avLst/>
          </a:prstGeom>
          <a:noFill/>
        </p:spPr>
        <p:txBody>
          <a:bodyPr wrap="square" rtlCol="0">
            <a:spAutoFit/>
          </a:bodyPr>
          <a:lstStyle/>
          <a:p>
            <a:pPr algn="ctr"/>
            <a:r>
              <a:rPr lang="en-GB" sz="2400" b="1" dirty="0">
                <a:latin typeface="+mj-lt"/>
              </a:rPr>
              <a:t>FAIR Digital Object (FDO) – conceptual view</a:t>
            </a:r>
          </a:p>
        </p:txBody>
      </p:sp>
      <p:sp>
        <p:nvSpPr>
          <p:cNvPr id="97" name="TextBox 96">
            <a:extLst>
              <a:ext uri="{FF2B5EF4-FFF2-40B4-BE49-F238E27FC236}">
                <a16:creationId xmlns:a16="http://schemas.microsoft.com/office/drawing/2014/main" id="{9FDB02A9-9FBF-06AC-58DA-212B240AE43B}"/>
              </a:ext>
            </a:extLst>
          </p:cNvPr>
          <p:cNvSpPr txBox="1"/>
          <p:nvPr/>
        </p:nvSpPr>
        <p:spPr>
          <a:xfrm>
            <a:off x="405247" y="1011620"/>
            <a:ext cx="4111382" cy="4910447"/>
          </a:xfrm>
          <a:prstGeom prst="rect">
            <a:avLst/>
          </a:prstGeom>
          <a:noFill/>
        </p:spPr>
        <p:txBody>
          <a:bodyPr wrap="none" rtlCol="0">
            <a:spAutoFit/>
          </a:bodyPr>
          <a:lstStyle/>
          <a:p>
            <a:pPr>
              <a:lnSpc>
                <a:spcPct val="110000"/>
              </a:lnSpc>
              <a:spcAft>
                <a:spcPts val="600"/>
              </a:spcAft>
            </a:pPr>
            <a:r>
              <a:rPr lang="en-GB" sz="2000" dirty="0"/>
              <a:t>Rigid </a:t>
            </a:r>
            <a:r>
              <a:rPr lang="en-GB" sz="2000" b="1" dirty="0"/>
              <a:t>Persistent Identifiers</a:t>
            </a:r>
          </a:p>
          <a:p>
            <a:pPr>
              <a:lnSpc>
                <a:spcPct val="110000"/>
              </a:lnSpc>
              <a:spcAft>
                <a:spcPts val="600"/>
              </a:spcAft>
            </a:pPr>
            <a:r>
              <a:rPr lang="en-GB" sz="2000" b="1" dirty="0"/>
              <a:t>Self-describing</a:t>
            </a:r>
            <a:r>
              <a:rPr lang="en-GB" sz="2000" dirty="0"/>
              <a:t> digital objects</a:t>
            </a:r>
          </a:p>
          <a:p>
            <a:pPr>
              <a:lnSpc>
                <a:spcPct val="110000"/>
              </a:lnSpc>
              <a:spcAft>
                <a:spcPts val="600"/>
              </a:spcAft>
            </a:pPr>
            <a:r>
              <a:rPr lang="en-GB" sz="2000" b="1" dirty="0"/>
              <a:t>Distributed</a:t>
            </a:r>
            <a:r>
              <a:rPr lang="en-GB" sz="2000" dirty="0"/>
              <a:t> architecture</a:t>
            </a:r>
          </a:p>
          <a:p>
            <a:pPr>
              <a:lnSpc>
                <a:spcPct val="110000"/>
              </a:lnSpc>
              <a:spcAft>
                <a:spcPts val="600"/>
              </a:spcAft>
            </a:pPr>
            <a:r>
              <a:rPr lang="en-GB" sz="2000" b="1" dirty="0"/>
              <a:t>Machine</a:t>
            </a:r>
            <a:r>
              <a:rPr lang="en-GB" sz="2000" dirty="0"/>
              <a:t> actionable</a:t>
            </a:r>
          </a:p>
          <a:p>
            <a:pPr>
              <a:lnSpc>
                <a:spcPct val="110000"/>
              </a:lnSpc>
              <a:spcAft>
                <a:spcPts val="600"/>
              </a:spcAft>
            </a:pPr>
            <a:r>
              <a:rPr lang="en-GB" sz="2000" dirty="0"/>
              <a:t>Encapsulation of </a:t>
            </a:r>
            <a:r>
              <a:rPr lang="en-GB" sz="2000" b="1" dirty="0"/>
              <a:t>operations</a:t>
            </a:r>
          </a:p>
          <a:p>
            <a:pPr marL="742950" lvl="1" indent="-285750">
              <a:lnSpc>
                <a:spcPct val="110000"/>
              </a:lnSpc>
              <a:spcAft>
                <a:spcPts val="600"/>
              </a:spcAft>
              <a:buFont typeface="Arial" panose="020B0604020202020204" pitchFamily="34" charset="0"/>
              <a:buChar char="•"/>
            </a:pPr>
            <a:r>
              <a:rPr lang="en-GB" sz="2000" dirty="0"/>
              <a:t>CRUD</a:t>
            </a:r>
          </a:p>
          <a:p>
            <a:pPr marL="742950" lvl="1" indent="-285750">
              <a:lnSpc>
                <a:spcPct val="110000"/>
              </a:lnSpc>
              <a:spcAft>
                <a:spcPts val="600"/>
              </a:spcAft>
              <a:buFont typeface="Arial" panose="020B0604020202020204" pitchFamily="34" charset="0"/>
              <a:buChar char="•"/>
            </a:pPr>
            <a:r>
              <a:rPr lang="en-GB" sz="2000" dirty="0"/>
              <a:t>Extensible operations</a:t>
            </a:r>
          </a:p>
          <a:p>
            <a:pPr>
              <a:lnSpc>
                <a:spcPct val="110000"/>
              </a:lnSpc>
              <a:spcAft>
                <a:spcPts val="600"/>
              </a:spcAft>
            </a:pPr>
            <a:r>
              <a:rPr lang="en-GB" sz="2000" dirty="0"/>
              <a:t>Data/metadata </a:t>
            </a:r>
            <a:r>
              <a:rPr lang="en-GB" sz="2000" b="1" dirty="0"/>
              <a:t>abstraction</a:t>
            </a:r>
          </a:p>
          <a:p>
            <a:pPr marL="742950" lvl="1" indent="-285750">
              <a:lnSpc>
                <a:spcPct val="110000"/>
              </a:lnSpc>
              <a:spcAft>
                <a:spcPts val="600"/>
              </a:spcAft>
              <a:buFont typeface="Arial" panose="020B0604020202020204" pitchFamily="34" charset="0"/>
              <a:buChar char="•"/>
            </a:pPr>
            <a:r>
              <a:rPr lang="en-GB" sz="2000" dirty="0"/>
              <a:t>Several types of metadata</a:t>
            </a:r>
            <a:endParaRPr lang="en-GB" sz="2000" dirty="0">
              <a:sym typeface="Wingdings" panose="05000000000000000000" pitchFamily="2" charset="2"/>
            </a:endParaRPr>
          </a:p>
          <a:p>
            <a:pPr marL="285750" indent="-285750">
              <a:lnSpc>
                <a:spcPct val="110000"/>
              </a:lnSpc>
              <a:spcAft>
                <a:spcPts val="600"/>
              </a:spcAft>
              <a:buFont typeface="Wingdings" panose="05000000000000000000" pitchFamily="2" charset="2"/>
              <a:buChar char="à"/>
            </a:pPr>
            <a:r>
              <a:rPr lang="en-GB" sz="2000" dirty="0">
                <a:sym typeface="Wingdings" panose="05000000000000000000" pitchFamily="2" charset="2"/>
              </a:rPr>
              <a:t>Predictable implementation of FAIR </a:t>
            </a:r>
            <a:br>
              <a:rPr lang="en-GB" sz="2000" dirty="0">
                <a:sym typeface="Wingdings" panose="05000000000000000000" pitchFamily="2" charset="2"/>
              </a:rPr>
            </a:br>
            <a:r>
              <a:rPr lang="en-GB" sz="2000" dirty="0">
                <a:sym typeface="Wingdings" panose="05000000000000000000" pitchFamily="2" charset="2"/>
              </a:rPr>
              <a:t>for </a:t>
            </a:r>
            <a:r>
              <a:rPr lang="en-GB" sz="2000" b="1" dirty="0">
                <a:sym typeface="Wingdings" panose="05000000000000000000" pitchFamily="2" charset="2"/>
              </a:rPr>
              <a:t>active objects</a:t>
            </a:r>
            <a:r>
              <a:rPr lang="en-GB" sz="2000" dirty="0">
                <a:sym typeface="Wingdings" panose="05000000000000000000" pitchFamily="2" charset="2"/>
              </a:rPr>
              <a:t>, not just static data</a:t>
            </a:r>
            <a:endParaRPr lang="en-GB" sz="2000" dirty="0"/>
          </a:p>
          <a:p>
            <a:pPr marL="285750" indent="-285750">
              <a:lnSpc>
                <a:spcPct val="110000"/>
              </a:lnSpc>
              <a:spcAft>
                <a:spcPts val="600"/>
              </a:spcAft>
              <a:buFont typeface="Arial" panose="020B0604020202020204" pitchFamily="34" charset="0"/>
              <a:buChar char="•"/>
            </a:pPr>
            <a:endParaRPr lang="en-GB" sz="2000" dirty="0"/>
          </a:p>
        </p:txBody>
      </p:sp>
      <p:sp>
        <p:nvSpPr>
          <p:cNvPr id="4" name="TextBox 3">
            <a:extLst>
              <a:ext uri="{FF2B5EF4-FFF2-40B4-BE49-F238E27FC236}">
                <a16:creationId xmlns:a16="http://schemas.microsoft.com/office/drawing/2014/main" id="{F7CD91AD-31BE-4580-4361-D66288DAC24E}"/>
              </a:ext>
            </a:extLst>
          </p:cNvPr>
          <p:cNvSpPr txBox="1"/>
          <p:nvPr/>
        </p:nvSpPr>
        <p:spPr>
          <a:xfrm>
            <a:off x="9473783" y="5551554"/>
            <a:ext cx="6101254" cy="923330"/>
          </a:xfrm>
          <a:prstGeom prst="rect">
            <a:avLst/>
          </a:prstGeom>
          <a:noFill/>
        </p:spPr>
        <p:txBody>
          <a:bodyPr wrap="square">
            <a:spAutoFit/>
          </a:bodyPr>
          <a:lstStyle/>
          <a:p>
            <a:r>
              <a:rPr lang="en-GB" dirty="0">
                <a:hlinkClick r:id="rId3"/>
              </a:rPr>
              <a:t>https://fairdo.org/</a:t>
            </a:r>
            <a:r>
              <a:rPr lang="en-GB" dirty="0"/>
              <a:t> </a:t>
            </a:r>
          </a:p>
          <a:p>
            <a:r>
              <a:rPr lang="en-GB" sz="1800" i="0" u="sng" strike="noStrike" dirty="0">
                <a:solidFill>
                  <a:srgbClr val="000000"/>
                </a:solidFill>
                <a:effectLst/>
                <a:hlinkClick r:id="rId4"/>
              </a:rPr>
              <a:t>http://shorturl.at/klrw2</a:t>
            </a:r>
            <a:endParaRPr lang="en-GB" dirty="0"/>
          </a:p>
          <a:p>
            <a:endParaRPr lang="en-GB" dirty="0"/>
          </a:p>
        </p:txBody>
      </p:sp>
    </p:spTree>
    <p:extLst>
      <p:ext uri="{BB962C8B-B14F-4D97-AF65-F5344CB8AC3E}">
        <p14:creationId xmlns:p14="http://schemas.microsoft.com/office/powerpoint/2010/main" val="22204465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6"/>
          <p:cNvSpPr txBox="1">
            <a:spLocks noGrp="1"/>
          </p:cNvSpPr>
          <p:nvPr>
            <p:ph type="title"/>
          </p:nvPr>
        </p:nvSpPr>
        <p:spPr>
          <a:xfrm>
            <a:off x="109678" y="-262752"/>
            <a:ext cx="12452719" cy="1255782"/>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3500"/>
              <a:buNone/>
            </a:pPr>
            <a:r>
              <a:rPr lang="it-IT" sz="3600" dirty="0">
                <a:solidFill>
                  <a:schemeClr val="accent2"/>
                </a:solidFill>
              </a:rPr>
              <a:t>Resolving RO-Crate FDOs </a:t>
            </a:r>
            <a:r>
              <a:rPr lang="it-IT" sz="3600" dirty="0">
                <a:solidFill>
                  <a:schemeClr val="accent1"/>
                </a:solidFill>
              </a:rPr>
              <a:t>using FAIR Signposting</a:t>
            </a:r>
            <a:endParaRPr sz="3600" dirty="0">
              <a:solidFill>
                <a:schemeClr val="accent1"/>
              </a:solidFill>
            </a:endParaRPr>
          </a:p>
        </p:txBody>
      </p:sp>
      <p:sp>
        <p:nvSpPr>
          <p:cNvPr id="2" name="Picture Placeholder 1" descr=" &#10;&#10;">
            <a:extLst>
              <a:ext uri="{FF2B5EF4-FFF2-40B4-BE49-F238E27FC236}">
                <a16:creationId xmlns:a16="http://schemas.microsoft.com/office/drawing/2014/main" id="{DCEC9760-0041-62FD-0DCC-C9A353442AE1}"/>
              </a:ext>
            </a:extLst>
          </p:cNvPr>
          <p:cNvSpPr>
            <a:spLocks noGrp="1"/>
          </p:cNvSpPr>
          <p:nvPr>
            <p:ph type="pic" idx="1"/>
          </p:nvPr>
        </p:nvSpPr>
        <p:spPr>
          <a:xfrm>
            <a:off x="6707529" y="672907"/>
            <a:ext cx="5545736" cy="6063092"/>
          </a:xfrm>
        </p:spPr>
        <p:txBody>
          <a:bodyPr/>
          <a:lstStyle/>
          <a:p>
            <a:endParaRPr lang="en-US"/>
          </a:p>
        </p:txBody>
      </p:sp>
      <p:grpSp>
        <p:nvGrpSpPr>
          <p:cNvPr id="5" name="Group 4">
            <a:extLst>
              <a:ext uri="{FF2B5EF4-FFF2-40B4-BE49-F238E27FC236}">
                <a16:creationId xmlns:a16="http://schemas.microsoft.com/office/drawing/2014/main" id="{28DEC5B6-F8A5-E46B-ECA0-BA1DF67C5622}"/>
              </a:ext>
            </a:extLst>
          </p:cNvPr>
          <p:cNvGrpSpPr/>
          <p:nvPr/>
        </p:nvGrpSpPr>
        <p:grpSpPr>
          <a:xfrm>
            <a:off x="302281" y="808474"/>
            <a:ext cx="10981812" cy="5842234"/>
            <a:chOff x="442766" y="21172937"/>
            <a:chExt cx="13037333" cy="6935755"/>
          </a:xfrm>
        </p:grpSpPr>
        <p:cxnSp>
          <p:nvCxnSpPr>
            <p:cNvPr id="6" name="Straight Arrow Connector 5">
              <a:extLst>
                <a:ext uri="{FF2B5EF4-FFF2-40B4-BE49-F238E27FC236}">
                  <a16:creationId xmlns:a16="http://schemas.microsoft.com/office/drawing/2014/main" id="{C2AE2324-21F5-0B41-84E2-5D5DF5DF3945}"/>
                </a:ext>
              </a:extLst>
            </p:cNvPr>
            <p:cNvCxnSpPr>
              <a:cxnSpLocks/>
              <a:endCxn id="61" idx="2"/>
            </p:cNvCxnSpPr>
            <p:nvPr/>
          </p:nvCxnSpPr>
          <p:spPr>
            <a:xfrm flipH="1" flipV="1">
              <a:off x="7409983" y="22911988"/>
              <a:ext cx="295528" cy="1030326"/>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7" name="Straight Arrow Connector 6">
              <a:extLst>
                <a:ext uri="{FF2B5EF4-FFF2-40B4-BE49-F238E27FC236}">
                  <a16:creationId xmlns:a16="http://schemas.microsoft.com/office/drawing/2014/main" id="{D171377B-B205-8E6B-1F3F-AC133D57EC2C}"/>
                </a:ext>
              </a:extLst>
            </p:cNvPr>
            <p:cNvCxnSpPr>
              <a:cxnSpLocks/>
              <a:endCxn id="57" idx="2"/>
            </p:cNvCxnSpPr>
            <p:nvPr/>
          </p:nvCxnSpPr>
          <p:spPr>
            <a:xfrm flipH="1" flipV="1">
              <a:off x="10078679" y="23243524"/>
              <a:ext cx="531620" cy="847178"/>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pic>
          <p:nvPicPr>
            <p:cNvPr id="8" name="Picture 7">
              <a:extLst>
                <a:ext uri="{FF2B5EF4-FFF2-40B4-BE49-F238E27FC236}">
                  <a16:creationId xmlns:a16="http://schemas.microsoft.com/office/drawing/2014/main" id="{BB00BAD4-7791-5841-35E5-ABC7B3601B45}"/>
                </a:ext>
              </a:extLst>
            </p:cNvPr>
            <p:cNvPicPr>
              <a:picLocks noChangeAspect="1"/>
            </p:cNvPicPr>
            <p:nvPr/>
          </p:nvPicPr>
          <p:blipFill>
            <a:blip r:embed="rId3"/>
            <a:stretch>
              <a:fillRect/>
            </a:stretch>
          </p:blipFill>
          <p:spPr>
            <a:xfrm>
              <a:off x="739923" y="21476178"/>
              <a:ext cx="4445145" cy="3806669"/>
            </a:xfrm>
            <a:prstGeom prst="rect">
              <a:avLst/>
            </a:prstGeom>
          </p:spPr>
        </p:pic>
        <p:sp>
          <p:nvSpPr>
            <p:cNvPr id="9" name="Rectangle: Rounded Corners 8">
              <a:extLst>
                <a:ext uri="{FF2B5EF4-FFF2-40B4-BE49-F238E27FC236}">
                  <a16:creationId xmlns:a16="http://schemas.microsoft.com/office/drawing/2014/main" id="{08B634EF-0818-1281-FD92-097E5ACECCD0}"/>
                </a:ext>
              </a:extLst>
            </p:cNvPr>
            <p:cNvSpPr/>
            <p:nvPr/>
          </p:nvSpPr>
          <p:spPr>
            <a:xfrm>
              <a:off x="6427882" y="27192483"/>
              <a:ext cx="2502304" cy="82806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10" name="Rectangle: Rounded Corners 9">
              <a:extLst>
                <a:ext uri="{FF2B5EF4-FFF2-40B4-BE49-F238E27FC236}">
                  <a16:creationId xmlns:a16="http://schemas.microsoft.com/office/drawing/2014/main" id="{1FFA5643-05EC-7E9F-8FC0-B973A83F2685}"/>
                </a:ext>
              </a:extLst>
            </p:cNvPr>
            <p:cNvSpPr/>
            <p:nvPr/>
          </p:nvSpPr>
          <p:spPr>
            <a:xfrm>
              <a:off x="6883014" y="27316655"/>
              <a:ext cx="1888038" cy="55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5D6A76"/>
                  </a:solidFill>
                  <a:effectLst/>
                  <a:uLnTx/>
                  <a:uFillTx/>
                  <a:latin typeface="Gill Sans Nova Light"/>
                  <a:ea typeface="+mn-ea"/>
                  <a:cs typeface="+mn-cs"/>
                </a:rPr>
                <a:t>Profile</a:t>
              </a:r>
              <a:r>
                <a:rPr kumimoji="0" lang="en-GB" sz="1000" b="0" i="0" u="none" strike="noStrike" kern="1200" cap="none" spc="0" normalizeH="0" baseline="0" noProof="0" dirty="0">
                  <a:ln>
                    <a:noFill/>
                  </a:ln>
                  <a:solidFill>
                    <a:srgbClr val="5D6A76"/>
                  </a:solidFill>
                  <a:effectLst/>
                  <a:uLnTx/>
                  <a:uFillTx/>
                  <a:latin typeface="Gill Sans Nova Light"/>
                  <a:ea typeface="+mn-ea"/>
                  <a:cs typeface="+mn-cs"/>
                </a:rPr>
                <a:t>:</a:t>
              </a:r>
              <a:br>
                <a:rPr kumimoji="0" lang="en-GB" sz="1000" b="0" i="0" u="none" strike="noStrike" kern="1200" cap="none" spc="0" normalizeH="0" baseline="0" noProof="0" dirty="0">
                  <a:ln>
                    <a:noFill/>
                  </a:ln>
                  <a:solidFill>
                    <a:srgbClr val="5D6A76"/>
                  </a:solidFill>
                  <a:effectLst/>
                  <a:uLnTx/>
                  <a:uFillTx/>
                  <a:latin typeface="Gill Sans Nova Light"/>
                  <a:ea typeface="+mn-ea"/>
                  <a:cs typeface="+mn-cs"/>
                </a:rPr>
              </a:br>
              <a:r>
                <a:rPr kumimoji="0" lang="en-GB" sz="1000" b="0" i="1" u="none" strike="noStrike" kern="1200" cap="none" spc="0" normalizeH="0" baseline="0" noProof="0" dirty="0">
                  <a:ln>
                    <a:noFill/>
                  </a:ln>
                  <a:solidFill>
                    <a:srgbClr val="5D6A76"/>
                  </a:solidFill>
                  <a:effectLst/>
                  <a:uLnTx/>
                  <a:uFillTx/>
                  <a:latin typeface="Gill Sans Nova Light"/>
                  <a:ea typeface="+mn-ea"/>
                  <a:cs typeface="+mn-cs"/>
                </a:rPr>
                <a:t>RO-Crate</a:t>
              </a:r>
            </a:p>
          </p:txBody>
        </p:sp>
        <p:sp>
          <p:nvSpPr>
            <p:cNvPr id="11" name="Rectangle: Rounded Corners 10">
              <a:extLst>
                <a:ext uri="{FF2B5EF4-FFF2-40B4-BE49-F238E27FC236}">
                  <a16:creationId xmlns:a16="http://schemas.microsoft.com/office/drawing/2014/main" id="{6DC9BC34-0F4A-38B7-83E2-0F69D60EC3C8}"/>
                </a:ext>
              </a:extLst>
            </p:cNvPr>
            <p:cNvSpPr/>
            <p:nvPr/>
          </p:nvSpPr>
          <p:spPr>
            <a:xfrm>
              <a:off x="6152209" y="27316655"/>
              <a:ext cx="547405" cy="5572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5D6A76"/>
                  </a:solidFill>
                  <a:effectLst/>
                  <a:uLnTx/>
                  <a:uFillTx/>
                  <a:latin typeface="Gill Sans Nova Light"/>
                  <a:ea typeface="+mn-ea"/>
                  <a:cs typeface="+mn-cs"/>
                </a:rPr>
                <a:t>w3id</a:t>
              </a:r>
            </a:p>
          </p:txBody>
        </p:sp>
        <p:sp>
          <p:nvSpPr>
            <p:cNvPr id="12" name="Rectangle: Rounded Corners 11">
              <a:extLst>
                <a:ext uri="{FF2B5EF4-FFF2-40B4-BE49-F238E27FC236}">
                  <a16:creationId xmlns:a16="http://schemas.microsoft.com/office/drawing/2014/main" id="{32EAC627-D3A7-A6E4-C283-3CB19B768AA4}"/>
                </a:ext>
              </a:extLst>
            </p:cNvPr>
            <p:cNvSpPr/>
            <p:nvPr/>
          </p:nvSpPr>
          <p:spPr>
            <a:xfrm>
              <a:off x="6402661" y="23919105"/>
              <a:ext cx="4472644" cy="2979998"/>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1" i="0" u="none" strike="noStrike" kern="1200" cap="none" spc="0" normalizeH="0" baseline="0" noProof="0">
                <a:ln>
                  <a:noFill/>
                </a:ln>
                <a:solidFill>
                  <a:srgbClr val="5D6A76"/>
                </a:solidFill>
                <a:effectLst/>
                <a:uLnTx/>
                <a:uFillTx/>
                <a:latin typeface="Gill Sans Nova Light"/>
                <a:ea typeface="+mn-ea"/>
                <a:cs typeface="+mn-cs"/>
              </a:endParaRPr>
            </a:p>
          </p:txBody>
        </p:sp>
        <p:grpSp>
          <p:nvGrpSpPr>
            <p:cNvPr id="14" name="Group 13">
              <a:extLst>
                <a:ext uri="{FF2B5EF4-FFF2-40B4-BE49-F238E27FC236}">
                  <a16:creationId xmlns:a16="http://schemas.microsoft.com/office/drawing/2014/main" id="{B4D64F7E-961B-5CFC-6223-34345283AD8E}"/>
                </a:ext>
              </a:extLst>
            </p:cNvPr>
            <p:cNvGrpSpPr/>
            <p:nvPr/>
          </p:nvGrpSpPr>
          <p:grpSpPr>
            <a:xfrm>
              <a:off x="6545765" y="24816272"/>
              <a:ext cx="2751494" cy="1542942"/>
              <a:chOff x="5766505" y="2915820"/>
              <a:chExt cx="2354354" cy="1413747"/>
            </a:xfrm>
          </p:grpSpPr>
          <p:sp>
            <p:nvSpPr>
              <p:cNvPr id="63" name="Rectangle: Rounded Corners 62">
                <a:extLst>
                  <a:ext uri="{FF2B5EF4-FFF2-40B4-BE49-F238E27FC236}">
                    <a16:creationId xmlns:a16="http://schemas.microsoft.com/office/drawing/2014/main" id="{C453D1FB-B924-5EF9-736E-77CA97E6D8F0}"/>
                  </a:ext>
                </a:extLst>
              </p:cNvPr>
              <p:cNvSpPr/>
              <p:nvPr/>
            </p:nvSpPr>
            <p:spPr>
              <a:xfrm>
                <a:off x="5766505" y="3017926"/>
                <a:ext cx="2354354" cy="1311641"/>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&lt;…schema.org/dataset&gt;;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&lt;https://doi…&gt;;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cite-as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&lt;…crate.zip&gt;;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item</a:t>
                </a: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&lt;</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ro</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-crat…&gt;; </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rel</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r>
                  <a:rPr kumimoji="0" lang="en-GB" sz="600" b="1" i="0" u="none" strike="noStrike" kern="1200" cap="none" spc="0" normalizeH="0" baseline="0" noProof="0" dirty="0" err="1">
                    <a:ln>
                      <a:noFill/>
                    </a:ln>
                    <a:solidFill>
                      <a:srgbClr val="FEF3ED">
                        <a:lumMod val="10000"/>
                      </a:srgbClr>
                    </a:solidFill>
                    <a:effectLst/>
                    <a:uLnTx/>
                    <a:uFillTx/>
                    <a:latin typeface="Cascadia Code SemiBold" panose="020B0609020000020004" pitchFamily="49" charset="0"/>
                    <a:ea typeface="Cascadia Code SemiBold" panose="020B0609020000020004" pitchFamily="49" charset="0"/>
                    <a:cs typeface="Cascadia Code SemiBold" panose="020B0609020000020004" pitchFamily="49" charset="0"/>
                  </a:rPr>
                  <a:t>describedby</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a:t>
                </a:r>
                <a:b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b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   profile=…</a:t>
                </a:r>
                <a:r>
                  <a:rPr kumimoji="0" lang="en-GB" sz="600" b="0" i="0" u="none" strike="noStrike" kern="1200" cap="none" spc="0" normalizeH="0" baseline="0" noProof="0" dirty="0" err="1">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ro</a:t>
                </a:r>
                <a:r>
                  <a:rPr kumimoji="0" lang="en-GB" sz="600" b="0" i="0" u="none" strike="noStrike" kern="1200" cap="none" spc="0" normalizeH="0" baseline="0" noProof="0" dirty="0">
                    <a:ln>
                      <a:noFill/>
                    </a:ln>
                    <a:solidFill>
                      <a:srgbClr val="FEF3ED">
                        <a:lumMod val="10000"/>
                      </a:srgbClr>
                    </a:solidFill>
                    <a:effectLst/>
                    <a:uLnTx/>
                    <a:uFillTx/>
                    <a:latin typeface="Cascadia Code ExtraLight" panose="020B0609020000020004" pitchFamily="49" charset="0"/>
                    <a:ea typeface="Cascadia Code ExtraLight" panose="020B0609020000020004" pitchFamily="49" charset="0"/>
                    <a:cs typeface="Cascadia Code ExtraLight" panose="020B0609020000020004" pitchFamily="49" charset="0"/>
                  </a:rPr>
                  <a:t>-crate</a:t>
                </a:r>
              </a:p>
            </p:txBody>
          </p:sp>
          <p:sp>
            <p:nvSpPr>
              <p:cNvPr id="128" name="Rectangle: Rounded Corners 127">
                <a:extLst>
                  <a:ext uri="{FF2B5EF4-FFF2-40B4-BE49-F238E27FC236}">
                    <a16:creationId xmlns:a16="http://schemas.microsoft.com/office/drawing/2014/main" id="{783D8CBB-5BE3-7A85-58C3-38536689F122}"/>
                  </a:ext>
                </a:extLst>
              </p:cNvPr>
              <p:cNvSpPr/>
              <p:nvPr/>
            </p:nvSpPr>
            <p:spPr>
              <a:xfrm>
                <a:off x="5881943" y="2915820"/>
                <a:ext cx="841258" cy="4169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D6A76"/>
                    </a:solidFill>
                    <a:effectLst/>
                    <a:uLnTx/>
                    <a:uFillTx/>
                    <a:latin typeface="Gill Sans Nova Light"/>
                    <a:ea typeface="+mn-ea"/>
                    <a:cs typeface="+mn-cs"/>
                  </a:rPr>
                  <a:t>PID Record</a:t>
                </a:r>
              </a:p>
            </p:txBody>
          </p:sp>
        </p:grpSp>
        <p:cxnSp>
          <p:nvCxnSpPr>
            <p:cNvPr id="15" name="Straight Arrow Connector 14">
              <a:extLst>
                <a:ext uri="{FF2B5EF4-FFF2-40B4-BE49-F238E27FC236}">
                  <a16:creationId xmlns:a16="http://schemas.microsoft.com/office/drawing/2014/main" id="{619EDC1F-A689-0FAB-5DE0-F23910C1C5EE}"/>
                </a:ext>
              </a:extLst>
            </p:cNvPr>
            <p:cNvCxnSpPr>
              <a:cxnSpLocks/>
            </p:cNvCxnSpPr>
            <p:nvPr/>
          </p:nvCxnSpPr>
          <p:spPr>
            <a:xfrm flipV="1">
              <a:off x="8503609" y="25084683"/>
              <a:ext cx="1779136" cy="630103"/>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16" name="Flowchart: Magnetic Disk 15">
              <a:extLst>
                <a:ext uri="{FF2B5EF4-FFF2-40B4-BE49-F238E27FC236}">
                  <a16:creationId xmlns:a16="http://schemas.microsoft.com/office/drawing/2014/main" id="{866A567C-D3CF-DB10-75F5-F5EC190E48A5}"/>
                </a:ext>
              </a:extLst>
            </p:cNvPr>
            <p:cNvSpPr/>
            <p:nvPr/>
          </p:nvSpPr>
          <p:spPr>
            <a:xfrm>
              <a:off x="10342079" y="24472225"/>
              <a:ext cx="1025169" cy="776700"/>
            </a:xfrm>
            <a:prstGeom prst="flowChartMagneticDisk">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a:ln>
                    <a:noFill/>
                  </a:ln>
                  <a:solidFill>
                    <a:srgbClr val="5D6A76"/>
                  </a:solidFill>
                  <a:effectLst/>
                  <a:uLnTx/>
                  <a:uFillTx/>
                  <a:latin typeface="Gill Sans Nova Light"/>
                  <a:ea typeface="+mn-ea"/>
                  <a:cs typeface="+mn-cs"/>
                </a:rPr>
                <a:t>  </a:t>
              </a:r>
              <a:r>
                <a:rPr kumimoji="0" lang="en-GB" sz="1100" b="0" i="0" u="none" strike="noStrike" kern="1200" cap="none" spc="0" normalizeH="0" baseline="0" noProof="0" dirty="0">
                  <a:ln>
                    <a:noFill/>
                  </a:ln>
                  <a:solidFill>
                    <a:srgbClr val="FFFFFF"/>
                  </a:solidFill>
                  <a:effectLst/>
                  <a:uLnTx/>
                  <a:uFillTx/>
                  <a:latin typeface="Gill Sans Nova Light"/>
                  <a:ea typeface="+mn-ea"/>
                  <a:cs typeface="+mn-cs"/>
                </a:rPr>
                <a:t>zip</a:t>
              </a:r>
              <a:endParaRPr kumimoji="0" lang="en-GB" sz="900" b="0" i="0" u="none" strike="noStrike" kern="1200" cap="none" spc="0" normalizeH="0" baseline="0" noProof="0" dirty="0">
                <a:ln>
                  <a:noFill/>
                </a:ln>
                <a:solidFill>
                  <a:srgbClr val="FFFFFF"/>
                </a:solidFill>
                <a:effectLst/>
                <a:uLnTx/>
                <a:uFillTx/>
                <a:latin typeface="Gill Sans Nova Light"/>
                <a:ea typeface="+mn-ea"/>
                <a:cs typeface="+mn-cs"/>
              </a:endParaRPr>
            </a:p>
          </p:txBody>
        </p:sp>
        <p:cxnSp>
          <p:nvCxnSpPr>
            <p:cNvPr id="17" name="Straight Arrow Connector 16">
              <a:extLst>
                <a:ext uri="{FF2B5EF4-FFF2-40B4-BE49-F238E27FC236}">
                  <a16:creationId xmlns:a16="http://schemas.microsoft.com/office/drawing/2014/main" id="{1DC15EF4-AB89-25E5-3275-10418B01A8DF}"/>
                </a:ext>
              </a:extLst>
            </p:cNvPr>
            <p:cNvCxnSpPr>
              <a:cxnSpLocks/>
            </p:cNvCxnSpPr>
            <p:nvPr/>
          </p:nvCxnSpPr>
          <p:spPr>
            <a:xfrm flipH="1" flipV="1">
              <a:off x="5675391" y="25325413"/>
              <a:ext cx="963574" cy="248789"/>
            </a:xfrm>
            <a:prstGeom prst="straightConnector1">
              <a:avLst/>
            </a:prstGeom>
            <a:ln>
              <a:headEnd type="triangle" w="lg" len="lg"/>
              <a:tailEnd type="triangle" w="lg" len="lg"/>
            </a:ln>
          </p:spPr>
          <p:style>
            <a:lnRef idx="3">
              <a:schemeClr val="accent2"/>
            </a:lnRef>
            <a:fillRef idx="0">
              <a:schemeClr val="accent2"/>
            </a:fillRef>
            <a:effectRef idx="2">
              <a:schemeClr val="accent2"/>
            </a:effectRef>
            <a:fontRef idx="minor">
              <a:schemeClr val="tx1"/>
            </a:fontRef>
          </p:style>
        </p:cxnSp>
        <p:grpSp>
          <p:nvGrpSpPr>
            <p:cNvPr id="18" name="Group 17">
              <a:extLst>
                <a:ext uri="{FF2B5EF4-FFF2-40B4-BE49-F238E27FC236}">
                  <a16:creationId xmlns:a16="http://schemas.microsoft.com/office/drawing/2014/main" id="{F46DC99F-3892-CEFE-D371-FA9C93798C55}"/>
                </a:ext>
              </a:extLst>
            </p:cNvPr>
            <p:cNvGrpSpPr/>
            <p:nvPr/>
          </p:nvGrpSpPr>
          <p:grpSpPr>
            <a:xfrm>
              <a:off x="7214076" y="21724656"/>
              <a:ext cx="1704866" cy="1408463"/>
              <a:chOff x="7318851" y="21619881"/>
              <a:chExt cx="1704866" cy="1408463"/>
            </a:xfrm>
          </p:grpSpPr>
          <p:sp>
            <p:nvSpPr>
              <p:cNvPr id="59" name="Rectangle: Rounded Corners 58">
                <a:extLst>
                  <a:ext uri="{FF2B5EF4-FFF2-40B4-BE49-F238E27FC236}">
                    <a16:creationId xmlns:a16="http://schemas.microsoft.com/office/drawing/2014/main" id="{DED2FD38-4B29-1556-B9EA-E06C4259CFD1}"/>
                  </a:ext>
                </a:extLst>
              </p:cNvPr>
              <p:cNvSpPr/>
              <p:nvPr/>
            </p:nvSpPr>
            <p:spPr>
              <a:xfrm>
                <a:off x="7555929" y="21619881"/>
                <a:ext cx="1467788" cy="1408463"/>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60" name="Rectangle: Rounded Corners 59">
                <a:extLst>
                  <a:ext uri="{FF2B5EF4-FFF2-40B4-BE49-F238E27FC236}">
                    <a16:creationId xmlns:a16="http://schemas.microsoft.com/office/drawing/2014/main" id="{88FD6F4C-A4E9-C850-3408-EDB8626DC478}"/>
                  </a:ext>
                </a:extLst>
              </p:cNvPr>
              <p:cNvSpPr/>
              <p:nvPr/>
            </p:nvSpPr>
            <p:spPr>
              <a:xfrm>
                <a:off x="7810285" y="22251032"/>
                <a:ext cx="1010535" cy="697369"/>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Type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a:ln>
                      <a:noFill/>
                    </a:ln>
                    <a:solidFill>
                      <a:srgbClr val="5D6A76"/>
                    </a:solidFill>
                    <a:effectLst/>
                    <a:uLnTx/>
                    <a:uFillTx/>
                    <a:latin typeface="Bahnschrift SemiBold Condensed" panose="020B0502040204020203" pitchFamily="34" charset="0"/>
                    <a:ea typeface="+mn-ea"/>
                    <a:cs typeface="+mn-cs"/>
                  </a:rPr>
                  <a:t>Dataset</a:t>
                </a:r>
              </a:p>
            </p:txBody>
          </p:sp>
          <p:sp>
            <p:nvSpPr>
              <p:cNvPr id="61" name="Rectangle: Rounded Corners 60">
                <a:extLst>
                  <a:ext uri="{FF2B5EF4-FFF2-40B4-BE49-F238E27FC236}">
                    <a16:creationId xmlns:a16="http://schemas.microsoft.com/office/drawing/2014/main" id="{8860EFE2-308F-F561-2208-C604034D1FD4}"/>
                  </a:ext>
                </a:extLst>
              </p:cNvPr>
              <p:cNvSpPr/>
              <p:nvPr/>
            </p:nvSpPr>
            <p:spPr>
              <a:xfrm>
                <a:off x="7318851" y="22359837"/>
                <a:ext cx="391815" cy="44737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62" name="Picture 61" descr="A red sign with white text&#10;&#10;Description automatically generated with medium confidence">
                <a:extLst>
                  <a:ext uri="{FF2B5EF4-FFF2-40B4-BE49-F238E27FC236}">
                    <a16:creationId xmlns:a16="http://schemas.microsoft.com/office/drawing/2014/main" id="{3BEA0547-BBC5-5542-CCDB-930301EBD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3868" y="21740692"/>
                <a:ext cx="1172198" cy="336936"/>
              </a:xfrm>
              <a:prstGeom prst="rect">
                <a:avLst/>
              </a:prstGeom>
            </p:spPr>
          </p:pic>
        </p:grpSp>
        <p:cxnSp>
          <p:nvCxnSpPr>
            <p:cNvPr id="19" name="Straight Arrow Connector 18">
              <a:extLst>
                <a:ext uri="{FF2B5EF4-FFF2-40B4-BE49-F238E27FC236}">
                  <a16:creationId xmlns:a16="http://schemas.microsoft.com/office/drawing/2014/main" id="{C970E5F5-6910-6125-B773-60CCDC26B6C3}"/>
                </a:ext>
              </a:extLst>
            </p:cNvPr>
            <p:cNvCxnSpPr>
              <a:cxnSpLocks/>
            </p:cNvCxnSpPr>
            <p:nvPr/>
          </p:nvCxnSpPr>
          <p:spPr>
            <a:xfrm flipV="1">
              <a:off x="9124160" y="25928943"/>
              <a:ext cx="614590" cy="94186"/>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0" name="Straight Arrow Connector 19">
              <a:extLst>
                <a:ext uri="{FF2B5EF4-FFF2-40B4-BE49-F238E27FC236}">
                  <a16:creationId xmlns:a16="http://schemas.microsoft.com/office/drawing/2014/main" id="{E1BE91FA-D007-660A-F7CE-40A4A86D0E1E}"/>
                </a:ext>
              </a:extLst>
            </p:cNvPr>
            <p:cNvCxnSpPr>
              <a:cxnSpLocks/>
              <a:endCxn id="11" idx="0"/>
            </p:cNvCxnSpPr>
            <p:nvPr/>
          </p:nvCxnSpPr>
          <p:spPr>
            <a:xfrm flipH="1">
              <a:off x="6425912" y="26150437"/>
              <a:ext cx="307064" cy="1166218"/>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AE4DA1B9-8860-8B08-9511-363288BE3A2B}"/>
                </a:ext>
              </a:extLst>
            </p:cNvPr>
            <p:cNvSpPr txBox="1"/>
            <p:nvPr/>
          </p:nvSpPr>
          <p:spPr>
            <a:xfrm>
              <a:off x="6964127" y="26353151"/>
              <a:ext cx="2131583" cy="3455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5D6A76"/>
                  </a:solidFill>
                  <a:effectLst/>
                  <a:uLnTx/>
                  <a:uFillTx/>
                  <a:latin typeface="Gill Sans Nova Light"/>
                  <a:ea typeface="+mn-ea"/>
                  <a:cs typeface="+mn-cs"/>
                </a:rPr>
                <a:t>FAIR Signposting</a:t>
              </a:r>
            </a:p>
          </p:txBody>
        </p:sp>
        <p:cxnSp>
          <p:nvCxnSpPr>
            <p:cNvPr id="22" name="Straight Arrow Connector 21">
              <a:extLst>
                <a:ext uri="{FF2B5EF4-FFF2-40B4-BE49-F238E27FC236}">
                  <a16:creationId xmlns:a16="http://schemas.microsoft.com/office/drawing/2014/main" id="{C6764C67-F13B-2288-C94C-83EC83183985}"/>
                </a:ext>
              </a:extLst>
            </p:cNvPr>
            <p:cNvCxnSpPr>
              <a:cxnSpLocks/>
              <a:endCxn id="45" idx="0"/>
            </p:cNvCxnSpPr>
            <p:nvPr/>
          </p:nvCxnSpPr>
          <p:spPr>
            <a:xfrm>
              <a:off x="10421772" y="26186406"/>
              <a:ext cx="188527" cy="1218393"/>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3" name="Straight Arrow Connector 22">
              <a:extLst>
                <a:ext uri="{FF2B5EF4-FFF2-40B4-BE49-F238E27FC236}">
                  <a16:creationId xmlns:a16="http://schemas.microsoft.com/office/drawing/2014/main" id="{4F2CBAA3-F6E7-EF99-86A0-B11577BB653A}"/>
                </a:ext>
              </a:extLst>
            </p:cNvPr>
            <p:cNvCxnSpPr>
              <a:cxnSpLocks/>
              <a:endCxn id="28" idx="2"/>
            </p:cNvCxnSpPr>
            <p:nvPr/>
          </p:nvCxnSpPr>
          <p:spPr>
            <a:xfrm flipH="1" flipV="1">
              <a:off x="11874184" y="24925655"/>
              <a:ext cx="234994" cy="694240"/>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4" name="Straight Arrow Connector 23">
              <a:extLst>
                <a:ext uri="{FF2B5EF4-FFF2-40B4-BE49-F238E27FC236}">
                  <a16:creationId xmlns:a16="http://schemas.microsoft.com/office/drawing/2014/main" id="{DDADC6B8-1768-2BFE-CF49-074DF28E2CF8}"/>
                </a:ext>
              </a:extLst>
            </p:cNvPr>
            <p:cNvCxnSpPr>
              <a:cxnSpLocks/>
              <a:endCxn id="49" idx="2"/>
            </p:cNvCxnSpPr>
            <p:nvPr/>
          </p:nvCxnSpPr>
          <p:spPr>
            <a:xfrm flipH="1" flipV="1">
              <a:off x="12128893" y="24092523"/>
              <a:ext cx="361566" cy="1557552"/>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cxnSp>
          <p:nvCxnSpPr>
            <p:cNvPr id="25" name="Straight Arrow Connector 24">
              <a:extLst>
                <a:ext uri="{FF2B5EF4-FFF2-40B4-BE49-F238E27FC236}">
                  <a16:creationId xmlns:a16="http://schemas.microsoft.com/office/drawing/2014/main" id="{86FC59AF-EDB9-8EF5-34C7-DF74C42A81A3}"/>
                </a:ext>
              </a:extLst>
            </p:cNvPr>
            <p:cNvCxnSpPr>
              <a:cxnSpLocks/>
              <a:endCxn id="26" idx="0"/>
            </p:cNvCxnSpPr>
            <p:nvPr/>
          </p:nvCxnSpPr>
          <p:spPr>
            <a:xfrm>
              <a:off x="12872137" y="26421600"/>
              <a:ext cx="342629" cy="896681"/>
            </a:xfrm>
            <a:prstGeom prst="straightConnector1">
              <a:avLst/>
            </a:prstGeom>
            <a:ln>
              <a:tailEnd type="triangle" w="lg" len="lg"/>
            </a:ln>
          </p:spPr>
          <p:style>
            <a:lnRef idx="3">
              <a:schemeClr val="accent2"/>
            </a:lnRef>
            <a:fillRef idx="0">
              <a:schemeClr val="accent2"/>
            </a:fillRef>
            <a:effectRef idx="2">
              <a:schemeClr val="accent2"/>
            </a:effectRef>
            <a:fontRef idx="minor">
              <a:schemeClr val="tx1"/>
            </a:fontRef>
          </p:style>
        </p:cxnSp>
        <p:sp>
          <p:nvSpPr>
            <p:cNvPr id="26" name="TextBox 25">
              <a:extLst>
                <a:ext uri="{FF2B5EF4-FFF2-40B4-BE49-F238E27FC236}">
                  <a16:creationId xmlns:a16="http://schemas.microsoft.com/office/drawing/2014/main" id="{DE8B98A1-A347-BA3B-54E5-19E964C8307B}"/>
                </a:ext>
              </a:extLst>
            </p:cNvPr>
            <p:cNvSpPr txBox="1"/>
            <p:nvPr/>
          </p:nvSpPr>
          <p:spPr>
            <a:xfrm>
              <a:off x="12949433" y="27318281"/>
              <a:ext cx="530666" cy="1692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500" b="0" i="0" u="none" strike="noStrike" kern="1200" cap="none" spc="0" normalizeH="0" baseline="0" noProof="0">
                  <a:ln>
                    <a:noFill/>
                  </a:ln>
                  <a:solidFill>
                    <a:srgbClr val="5D6A76"/>
                  </a:solidFill>
                  <a:effectLst/>
                  <a:uLnTx/>
                  <a:uFillTx/>
                  <a:latin typeface="Consolas" panose="020B0609020204030204" pitchFamily="49" charset="0"/>
                  <a:ea typeface="+mn-ea"/>
                  <a:cs typeface="+mn-cs"/>
                </a:rPr>
                <a:t>...</a:t>
              </a: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27" name="Graphic 26">
              <a:extLst>
                <a:ext uri="{FF2B5EF4-FFF2-40B4-BE49-F238E27FC236}">
                  <a16:creationId xmlns:a16="http://schemas.microsoft.com/office/drawing/2014/main" id="{D295B96D-2D90-77E4-6C66-F56DB31883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50295" y="23728436"/>
              <a:ext cx="1057636" cy="1057636"/>
            </a:xfrm>
            <a:prstGeom prst="rect">
              <a:avLst/>
            </a:prstGeom>
          </p:spPr>
        </p:pic>
        <p:pic>
          <p:nvPicPr>
            <p:cNvPr id="28" name="Picture 27" descr="Logo&#10;&#10;Description automatically generated">
              <a:extLst>
                <a:ext uri="{FF2B5EF4-FFF2-40B4-BE49-F238E27FC236}">
                  <a16:creationId xmlns:a16="http://schemas.microsoft.com/office/drawing/2014/main" id="{26355CFD-222B-FE5B-977F-17878AB7AC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17743" y="24691182"/>
              <a:ext cx="912882" cy="234473"/>
            </a:xfrm>
            <a:prstGeom prst="rect">
              <a:avLst/>
            </a:prstGeom>
          </p:spPr>
        </p:pic>
        <p:grpSp>
          <p:nvGrpSpPr>
            <p:cNvPr id="29" name="Group 28">
              <a:extLst>
                <a:ext uri="{FF2B5EF4-FFF2-40B4-BE49-F238E27FC236}">
                  <a16:creationId xmlns:a16="http://schemas.microsoft.com/office/drawing/2014/main" id="{59D748B4-5C58-209D-EFF1-E2E295DFC6F8}"/>
                </a:ext>
              </a:extLst>
            </p:cNvPr>
            <p:cNvGrpSpPr/>
            <p:nvPr/>
          </p:nvGrpSpPr>
          <p:grpSpPr>
            <a:xfrm>
              <a:off x="9890546" y="22008944"/>
              <a:ext cx="2353609" cy="1387637"/>
              <a:chOff x="10427443" y="21943438"/>
              <a:chExt cx="2353609" cy="1387637"/>
            </a:xfrm>
          </p:grpSpPr>
          <p:sp>
            <p:nvSpPr>
              <p:cNvPr id="55" name="Rectangle: Rounded Corners 54">
                <a:extLst>
                  <a:ext uri="{FF2B5EF4-FFF2-40B4-BE49-F238E27FC236}">
                    <a16:creationId xmlns:a16="http://schemas.microsoft.com/office/drawing/2014/main" id="{F977272F-F2CA-063D-15D1-EE55F086F569}"/>
                  </a:ext>
                </a:extLst>
              </p:cNvPr>
              <p:cNvSpPr/>
              <p:nvPr/>
            </p:nvSpPr>
            <p:spPr>
              <a:xfrm>
                <a:off x="10688176" y="21943438"/>
                <a:ext cx="2092876" cy="1387637"/>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56" name="Rectangle: Rounded Corners 55">
                <a:extLst>
                  <a:ext uri="{FF2B5EF4-FFF2-40B4-BE49-F238E27FC236}">
                    <a16:creationId xmlns:a16="http://schemas.microsoft.com/office/drawing/2014/main" id="{F9F62370-2B72-4407-45C8-6E8B56F069AE}"/>
                  </a:ext>
                </a:extLst>
              </p:cNvPr>
              <p:cNvSpPr/>
              <p:nvPr/>
            </p:nvSpPr>
            <p:spPr>
              <a:xfrm>
                <a:off x="10803710" y="22476528"/>
                <a:ext cx="1831906" cy="70149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Type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dirty="0" err="1">
                    <a:ln>
                      <a:noFill/>
                    </a:ln>
                    <a:solidFill>
                      <a:srgbClr val="5D6A76"/>
                    </a:solidFill>
                    <a:effectLst/>
                    <a:uLnTx/>
                    <a:uFillTx/>
                    <a:latin typeface="Bahnschrift SemiBold Condensed" panose="020B0502040204020203" pitchFamily="34" charset="0"/>
                    <a:ea typeface="+mn-ea"/>
                    <a:cs typeface="+mn-cs"/>
                  </a:rPr>
                  <a:t>ComputationalWorkflow</a:t>
                </a:r>
                <a:endParaRPr kumimoji="0" lang="en-GB" sz="1100" b="0" i="0" u="none" strike="noStrike" kern="1200" cap="none" spc="0" normalizeH="0" baseline="0" noProof="0" dirty="0">
                  <a:ln>
                    <a:noFill/>
                  </a:ln>
                  <a:solidFill>
                    <a:srgbClr val="5D6A76"/>
                  </a:solidFill>
                  <a:effectLst/>
                  <a:uLnTx/>
                  <a:uFillTx/>
                  <a:latin typeface="Bahnschrift SemiBold Condensed" panose="020B0502040204020203" pitchFamily="34" charset="0"/>
                  <a:ea typeface="+mn-ea"/>
                  <a:cs typeface="+mn-cs"/>
                </a:endParaRPr>
              </a:p>
            </p:txBody>
          </p:sp>
          <p:sp>
            <p:nvSpPr>
              <p:cNvPr id="57" name="Rectangle: Rounded Corners 56">
                <a:extLst>
                  <a:ext uri="{FF2B5EF4-FFF2-40B4-BE49-F238E27FC236}">
                    <a16:creationId xmlns:a16="http://schemas.microsoft.com/office/drawing/2014/main" id="{A781B5A6-BC9C-8C2D-B397-22CA340ACF9A}"/>
                  </a:ext>
                </a:extLst>
              </p:cNvPr>
              <p:cNvSpPr/>
              <p:nvPr/>
            </p:nvSpPr>
            <p:spPr>
              <a:xfrm>
                <a:off x="10427443" y="22720261"/>
                <a:ext cx="376266" cy="45775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58" name="Picture 57" descr="Logo&#10;&#10;Description automatically generated with medium confidence">
                <a:extLst>
                  <a:ext uri="{FF2B5EF4-FFF2-40B4-BE49-F238E27FC236}">
                    <a16:creationId xmlns:a16="http://schemas.microsoft.com/office/drawing/2014/main" id="{5B5D7CC0-6AE6-1460-4BBF-340ECB9C0C6A}"/>
                  </a:ext>
                </a:extLst>
              </p:cNvPr>
              <p:cNvPicPr>
                <a:picLocks noChangeAspect="1"/>
              </p:cNvPicPr>
              <p:nvPr/>
            </p:nvPicPr>
            <p:blipFill>
              <a:blip r:embed="rId8"/>
              <a:stretch>
                <a:fillRect/>
              </a:stretch>
            </p:blipFill>
            <p:spPr>
              <a:xfrm>
                <a:off x="11063623" y="22074666"/>
                <a:ext cx="1590481" cy="318096"/>
              </a:xfrm>
              <a:prstGeom prst="rect">
                <a:avLst/>
              </a:prstGeom>
            </p:spPr>
          </p:pic>
        </p:grpSp>
        <p:pic>
          <p:nvPicPr>
            <p:cNvPr id="30" name="Graphic 29">
              <a:extLst>
                <a:ext uri="{FF2B5EF4-FFF2-40B4-BE49-F238E27FC236}">
                  <a16:creationId xmlns:a16="http://schemas.microsoft.com/office/drawing/2014/main" id="{AE198385-C8CE-1C71-2F85-C15BC359F2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344610" y="24816272"/>
              <a:ext cx="375104" cy="375104"/>
            </a:xfrm>
            <a:prstGeom prst="rect">
              <a:avLst/>
            </a:prstGeom>
          </p:spPr>
        </p:pic>
        <p:grpSp>
          <p:nvGrpSpPr>
            <p:cNvPr id="31" name="Group 30">
              <a:extLst>
                <a:ext uri="{FF2B5EF4-FFF2-40B4-BE49-F238E27FC236}">
                  <a16:creationId xmlns:a16="http://schemas.microsoft.com/office/drawing/2014/main" id="{BF0E3F8F-BA67-8211-A8A1-CB61B7549DDD}"/>
                </a:ext>
              </a:extLst>
            </p:cNvPr>
            <p:cNvGrpSpPr/>
            <p:nvPr/>
          </p:nvGrpSpPr>
          <p:grpSpPr>
            <a:xfrm>
              <a:off x="9576268" y="25665675"/>
              <a:ext cx="3728946" cy="693539"/>
              <a:chOff x="9576268" y="25665675"/>
              <a:chExt cx="3728946" cy="693539"/>
            </a:xfrm>
          </p:grpSpPr>
          <p:sp>
            <p:nvSpPr>
              <p:cNvPr id="50" name="Rectangle: Rounded Corners 49">
                <a:extLst>
                  <a:ext uri="{FF2B5EF4-FFF2-40B4-BE49-F238E27FC236}">
                    <a16:creationId xmlns:a16="http://schemas.microsoft.com/office/drawing/2014/main" id="{2E81CE22-F4CA-1152-4FB9-E6493DEE3471}"/>
                  </a:ext>
                </a:extLst>
              </p:cNvPr>
              <p:cNvSpPr/>
              <p:nvPr/>
            </p:nvSpPr>
            <p:spPr>
              <a:xfrm>
                <a:off x="9722612" y="25665675"/>
                <a:ext cx="3582602" cy="693539"/>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sp>
            <p:nvSpPr>
              <p:cNvPr id="51" name="Rectangle: Rounded Corners 50">
                <a:extLst>
                  <a:ext uri="{FF2B5EF4-FFF2-40B4-BE49-F238E27FC236}">
                    <a16:creationId xmlns:a16="http://schemas.microsoft.com/office/drawing/2014/main" id="{59696717-0FC1-1021-BBA5-9E55703BEB99}"/>
                  </a:ext>
                </a:extLst>
              </p:cNvPr>
              <p:cNvSpPr/>
              <p:nvPr/>
            </p:nvSpPr>
            <p:spPr>
              <a:xfrm>
                <a:off x="9950838" y="25779085"/>
                <a:ext cx="2539621" cy="4667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Metadata FDO</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dirty="0" err="1">
                    <a:ln>
                      <a:noFill/>
                    </a:ln>
                    <a:solidFill>
                      <a:srgbClr val="5D6A76"/>
                    </a:solidFill>
                    <a:effectLst/>
                    <a:uLnTx/>
                    <a:uFillTx/>
                    <a:latin typeface="Consolas" panose="020B0609020204030204" pitchFamily="49" charset="0"/>
                    <a:ea typeface="+mn-ea"/>
                    <a:cs typeface="+mn-cs"/>
                  </a:rPr>
                  <a:t>ro</a:t>
                </a:r>
                <a:r>
                  <a:rPr kumimoji="0" lang="en-GB" sz="9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-crate-</a:t>
                </a:r>
                <a:r>
                  <a:rPr kumimoji="0" lang="en-GB" sz="900" b="0" i="0" u="none" strike="noStrike" kern="1200" cap="none" spc="0" normalizeH="0" baseline="0" noProof="0" dirty="0" err="1">
                    <a:ln>
                      <a:noFill/>
                    </a:ln>
                    <a:solidFill>
                      <a:srgbClr val="5D6A76"/>
                    </a:solidFill>
                    <a:effectLst/>
                    <a:uLnTx/>
                    <a:uFillTx/>
                    <a:latin typeface="Consolas" panose="020B0609020204030204" pitchFamily="49" charset="0"/>
                    <a:ea typeface="+mn-ea"/>
                    <a:cs typeface="+mn-cs"/>
                  </a:rPr>
                  <a:t>metadata.json</a:t>
                </a:r>
                <a:endParaRPr kumimoji="0" lang="en-GB" sz="9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endParaRPr>
              </a:p>
            </p:txBody>
          </p:sp>
          <p:sp>
            <p:nvSpPr>
              <p:cNvPr id="52" name="Rectangle: Rounded Corners 51">
                <a:extLst>
                  <a:ext uri="{FF2B5EF4-FFF2-40B4-BE49-F238E27FC236}">
                    <a16:creationId xmlns:a16="http://schemas.microsoft.com/office/drawing/2014/main" id="{1EECBACC-0397-D900-4C06-18A701B15EAD}"/>
                  </a:ext>
                </a:extLst>
              </p:cNvPr>
              <p:cNvSpPr/>
              <p:nvPr/>
            </p:nvSpPr>
            <p:spPr>
              <a:xfrm>
                <a:off x="9576268" y="25779085"/>
                <a:ext cx="324965" cy="46672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53" name="Picture 52" descr="Icon&#10;&#10;Description automatically generated">
                <a:extLst>
                  <a:ext uri="{FF2B5EF4-FFF2-40B4-BE49-F238E27FC236}">
                    <a16:creationId xmlns:a16="http://schemas.microsoft.com/office/drawing/2014/main" id="{316CF355-3C74-8813-2E78-EFC08B0230F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604487" y="25696729"/>
                <a:ext cx="586698" cy="586698"/>
              </a:xfrm>
              <a:prstGeom prst="rect">
                <a:avLst/>
              </a:prstGeom>
            </p:spPr>
          </p:pic>
          <p:pic>
            <p:nvPicPr>
              <p:cNvPr id="54" name="Graphic 53">
                <a:extLst>
                  <a:ext uri="{FF2B5EF4-FFF2-40B4-BE49-F238E27FC236}">
                    <a16:creationId xmlns:a16="http://schemas.microsoft.com/office/drawing/2014/main" id="{99FED29A-EE4D-9FA7-A5A6-948B922B1F9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26189" y="25786916"/>
                <a:ext cx="412490" cy="412490"/>
              </a:xfrm>
              <a:prstGeom prst="rect">
                <a:avLst/>
              </a:prstGeom>
            </p:spPr>
          </p:pic>
        </p:grpSp>
        <p:pic>
          <p:nvPicPr>
            <p:cNvPr id="32" name="Graphic 31">
              <a:extLst>
                <a:ext uri="{FF2B5EF4-FFF2-40B4-BE49-F238E27FC236}">
                  <a16:creationId xmlns:a16="http://schemas.microsoft.com/office/drawing/2014/main" id="{C6DA18E6-3128-E8F6-48A0-3FA31EBBD4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86081" y="27393517"/>
              <a:ext cx="412490" cy="412490"/>
            </a:xfrm>
            <a:prstGeom prst="rect">
              <a:avLst/>
            </a:prstGeom>
          </p:spPr>
        </p:pic>
        <p:pic>
          <p:nvPicPr>
            <p:cNvPr id="33" name="Picture 32" descr="A picture containing text, clipart&#10;&#10;Description automatically generated">
              <a:extLst>
                <a:ext uri="{FF2B5EF4-FFF2-40B4-BE49-F238E27FC236}">
                  <a16:creationId xmlns:a16="http://schemas.microsoft.com/office/drawing/2014/main" id="{875C150F-7399-63AE-7E56-747623EAA203}"/>
                </a:ext>
              </a:extLst>
            </p:cNvPr>
            <p:cNvPicPr>
              <a:picLocks noChangeAspect="1"/>
            </p:cNvPicPr>
            <p:nvPr/>
          </p:nvPicPr>
          <p:blipFill rotWithShape="1">
            <a:blip r:embed="rId12"/>
            <a:srcRect r="77387" b="39023"/>
            <a:stretch/>
          </p:blipFill>
          <p:spPr>
            <a:xfrm>
              <a:off x="11140136" y="24747959"/>
              <a:ext cx="188300" cy="179750"/>
            </a:xfrm>
            <a:prstGeom prst="rect">
              <a:avLst/>
            </a:prstGeom>
          </p:spPr>
        </p:pic>
        <p:cxnSp>
          <p:nvCxnSpPr>
            <p:cNvPr id="34" name="Straight Arrow Connector 33">
              <a:extLst>
                <a:ext uri="{FF2B5EF4-FFF2-40B4-BE49-F238E27FC236}">
                  <a16:creationId xmlns:a16="http://schemas.microsoft.com/office/drawing/2014/main" id="{F0AAD7B0-5771-FCC8-50D4-CDE2B3F0CDF9}"/>
                </a:ext>
              </a:extLst>
            </p:cNvPr>
            <p:cNvCxnSpPr>
              <a:cxnSpLocks/>
              <a:stCxn id="35" idx="0"/>
            </p:cNvCxnSpPr>
            <p:nvPr/>
          </p:nvCxnSpPr>
          <p:spPr>
            <a:xfrm flipH="1" flipV="1">
              <a:off x="5191608" y="23996852"/>
              <a:ext cx="362913" cy="625559"/>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35" name="Rectangle: Rounded Corners 34">
              <a:extLst>
                <a:ext uri="{FF2B5EF4-FFF2-40B4-BE49-F238E27FC236}">
                  <a16:creationId xmlns:a16="http://schemas.microsoft.com/office/drawing/2014/main" id="{3D5D32F0-E08A-AC65-4E2D-7E83677D2966}"/>
                </a:ext>
              </a:extLst>
            </p:cNvPr>
            <p:cNvSpPr/>
            <p:nvPr/>
          </p:nvSpPr>
          <p:spPr>
            <a:xfrm>
              <a:off x="4613181" y="24622411"/>
              <a:ext cx="1882680" cy="634914"/>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1" i="0" u="none" strike="noStrike" kern="1200" cap="none" spc="0" normalizeH="0" baseline="0" noProof="0" dirty="0">
                  <a:ln>
                    <a:noFill/>
                  </a:ln>
                  <a:solidFill>
                    <a:srgbClr val="5D6A76"/>
                  </a:solidFill>
                  <a:effectLst/>
                  <a:uLnTx/>
                  <a:uFillTx/>
                  <a:latin typeface="Gill Sans Nova Light"/>
                  <a:ea typeface="+mn-ea"/>
                  <a:cs typeface="+mn-cs"/>
                </a:rPr>
                <a:t>PID</a:t>
              </a:r>
              <a:br>
                <a:rPr kumimoji="0" lang="en-GB" sz="800" b="0" i="0" u="none" strike="noStrike" kern="1200" cap="none" spc="0" normalizeH="0" baseline="0" noProof="0" dirty="0">
                  <a:ln>
                    <a:noFill/>
                  </a:ln>
                  <a:solidFill>
                    <a:srgbClr val="5D6A76"/>
                  </a:solidFill>
                  <a:effectLst/>
                  <a:uLnTx/>
                  <a:uFillTx/>
                  <a:latin typeface="Gill Sans Nova Light"/>
                  <a:ea typeface="+mn-ea"/>
                  <a:cs typeface="+mn-cs"/>
                </a:rPr>
              </a:br>
              <a:r>
                <a:rPr kumimoji="0" lang="en-GB" sz="800" b="0" i="0" u="none" strike="noStrike" kern="1200" cap="none" spc="0" normalizeH="0" baseline="0" noProof="0" dirty="0">
                  <a:ln>
                    <a:noFill/>
                  </a:ln>
                  <a:solidFill>
                    <a:srgbClr val="5D6A76"/>
                  </a:solidFill>
                  <a:effectLst/>
                  <a:uLnTx/>
                  <a:uFillTx/>
                  <a:latin typeface="Consolas" panose="020B0609020204030204" pitchFamily="49" charset="0"/>
                  <a:ea typeface="+mn-ea"/>
                  <a:cs typeface="+mn-cs"/>
                </a:rPr>
                <a:t>https://doi.org/...</a:t>
              </a:r>
            </a:p>
          </p:txBody>
        </p:sp>
        <p:cxnSp>
          <p:nvCxnSpPr>
            <p:cNvPr id="36" name="Straight Arrow Connector 35">
              <a:extLst>
                <a:ext uri="{FF2B5EF4-FFF2-40B4-BE49-F238E27FC236}">
                  <a16:creationId xmlns:a16="http://schemas.microsoft.com/office/drawing/2014/main" id="{E16B572B-D848-B873-7F74-7F2D9EE1DC72}"/>
                </a:ext>
              </a:extLst>
            </p:cNvPr>
            <p:cNvCxnSpPr>
              <a:cxnSpLocks/>
            </p:cNvCxnSpPr>
            <p:nvPr/>
          </p:nvCxnSpPr>
          <p:spPr>
            <a:xfrm>
              <a:off x="4782223" y="25772907"/>
              <a:ext cx="1730910" cy="44085"/>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grpSp>
          <p:nvGrpSpPr>
            <p:cNvPr id="37" name="Group 36">
              <a:extLst>
                <a:ext uri="{FF2B5EF4-FFF2-40B4-BE49-F238E27FC236}">
                  <a16:creationId xmlns:a16="http://schemas.microsoft.com/office/drawing/2014/main" id="{C2613FB2-05FD-D988-7B29-28A3AE494B0A}"/>
                </a:ext>
              </a:extLst>
            </p:cNvPr>
            <p:cNvGrpSpPr/>
            <p:nvPr/>
          </p:nvGrpSpPr>
          <p:grpSpPr>
            <a:xfrm>
              <a:off x="11940760" y="23477539"/>
              <a:ext cx="1488026" cy="772576"/>
              <a:chOff x="11901467" y="23591975"/>
              <a:chExt cx="1488026" cy="772576"/>
            </a:xfrm>
          </p:grpSpPr>
          <p:sp>
            <p:nvSpPr>
              <p:cNvPr id="47" name="Rectangle: Rounded Corners 46">
                <a:extLst>
                  <a:ext uri="{FF2B5EF4-FFF2-40B4-BE49-F238E27FC236}">
                    <a16:creationId xmlns:a16="http://schemas.microsoft.com/office/drawing/2014/main" id="{6B861FA2-BE9F-EAC3-5E1D-40636B4F163A}"/>
                  </a:ext>
                </a:extLst>
              </p:cNvPr>
              <p:cNvSpPr/>
              <p:nvPr/>
            </p:nvSpPr>
            <p:spPr>
              <a:xfrm>
                <a:off x="12275163" y="23591975"/>
                <a:ext cx="1114330" cy="77257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48" name="Graphic 47">
                <a:extLst>
                  <a:ext uri="{FF2B5EF4-FFF2-40B4-BE49-F238E27FC236}">
                    <a16:creationId xmlns:a16="http://schemas.microsoft.com/office/drawing/2014/main" id="{0689A000-B823-2038-8A7F-E992DBDDA19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329772" y="23796568"/>
                <a:ext cx="995695" cy="338536"/>
              </a:xfrm>
              <a:prstGeom prst="rect">
                <a:avLst/>
              </a:prstGeom>
            </p:spPr>
          </p:pic>
          <p:sp>
            <p:nvSpPr>
              <p:cNvPr id="49" name="Rectangle: Rounded Corners 48">
                <a:extLst>
                  <a:ext uri="{FF2B5EF4-FFF2-40B4-BE49-F238E27FC236}">
                    <a16:creationId xmlns:a16="http://schemas.microsoft.com/office/drawing/2014/main" id="{DF349A8B-DD05-2AD9-0EC0-64AEAA6B9644}"/>
                  </a:ext>
                </a:extLst>
              </p:cNvPr>
              <p:cNvSpPr/>
              <p:nvPr/>
            </p:nvSpPr>
            <p:spPr>
              <a:xfrm>
                <a:off x="11901467" y="23769030"/>
                <a:ext cx="376266" cy="43792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grpSp>
        <p:grpSp>
          <p:nvGrpSpPr>
            <p:cNvPr id="38" name="Group 37">
              <a:extLst>
                <a:ext uri="{FF2B5EF4-FFF2-40B4-BE49-F238E27FC236}">
                  <a16:creationId xmlns:a16="http://schemas.microsoft.com/office/drawing/2014/main" id="{F00BE021-E3C0-D43C-357A-DB88765AF94D}"/>
                </a:ext>
              </a:extLst>
            </p:cNvPr>
            <p:cNvGrpSpPr/>
            <p:nvPr/>
          </p:nvGrpSpPr>
          <p:grpSpPr>
            <a:xfrm>
              <a:off x="10336597" y="26856947"/>
              <a:ext cx="2470144" cy="1251745"/>
              <a:chOff x="10020315" y="27331448"/>
              <a:chExt cx="2470144" cy="1251745"/>
            </a:xfrm>
          </p:grpSpPr>
          <p:sp>
            <p:nvSpPr>
              <p:cNvPr id="43" name="Rectangle: Rounded Corners 42">
                <a:extLst>
                  <a:ext uri="{FF2B5EF4-FFF2-40B4-BE49-F238E27FC236}">
                    <a16:creationId xmlns:a16="http://schemas.microsoft.com/office/drawing/2014/main" id="{09FFB178-9BDB-7525-BDB0-56E8A4463D28}"/>
                  </a:ext>
                </a:extLst>
              </p:cNvPr>
              <p:cNvSpPr/>
              <p:nvPr/>
            </p:nvSpPr>
            <p:spPr>
              <a:xfrm>
                <a:off x="10295986" y="27755127"/>
                <a:ext cx="2194473" cy="828066"/>
              </a:xfrm>
              <a:prstGeom prst="roundRect">
                <a:avLst/>
              </a:prstGeom>
            </p:spPr>
            <p:style>
              <a:lnRef idx="2">
                <a:schemeClr val="accent5"/>
              </a:lnRef>
              <a:fillRef idx="1">
                <a:schemeClr val="lt1"/>
              </a:fillRef>
              <a:effectRef idx="0">
                <a:schemeClr val="accent5"/>
              </a:effectRef>
              <a:fontRef idx="minor">
                <a:schemeClr val="dk1"/>
              </a:fontRef>
            </p:style>
            <p:txBody>
              <a:bodyPr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500" b="0" i="0" u="none" strike="noStrike" kern="1200" cap="none" spc="0" normalizeH="0" baseline="0" noProof="0">
                  <a:ln>
                    <a:noFill/>
                  </a:ln>
                  <a:solidFill>
                    <a:srgbClr val="5D6A76"/>
                  </a:solidFill>
                  <a:effectLst/>
                  <a:uLnTx/>
                  <a:uFillTx/>
                  <a:latin typeface="Gill Sans Nova Light"/>
                  <a:ea typeface="+mn-ea"/>
                  <a:cs typeface="+mn-cs"/>
                </a:endParaRPr>
              </a:p>
            </p:txBody>
          </p:sp>
          <p:pic>
            <p:nvPicPr>
              <p:cNvPr id="44" name="Picture 43" descr="Logo&#10;&#10;Description automatically generated">
                <a:extLst>
                  <a:ext uri="{FF2B5EF4-FFF2-40B4-BE49-F238E27FC236}">
                    <a16:creationId xmlns:a16="http://schemas.microsoft.com/office/drawing/2014/main" id="{9B2289B2-1D39-3419-AF67-0C538E392C9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58873" y="27935407"/>
                <a:ext cx="1549621" cy="442288"/>
              </a:xfrm>
              <a:prstGeom prst="rect">
                <a:avLst/>
              </a:prstGeom>
            </p:spPr>
          </p:pic>
          <p:sp>
            <p:nvSpPr>
              <p:cNvPr id="45" name="Rectangle: Rounded Corners 44">
                <a:extLst>
                  <a:ext uri="{FF2B5EF4-FFF2-40B4-BE49-F238E27FC236}">
                    <a16:creationId xmlns:a16="http://schemas.microsoft.com/office/drawing/2014/main" id="{73480F9C-1645-9E43-8CCE-7972727B7EE3}"/>
                  </a:ext>
                </a:extLst>
              </p:cNvPr>
              <p:cNvSpPr/>
              <p:nvPr/>
            </p:nvSpPr>
            <p:spPr>
              <a:xfrm>
                <a:off x="10020315" y="27879300"/>
                <a:ext cx="547404" cy="55725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600" b="0" i="0" u="none" strike="noStrike" kern="1200" cap="none" spc="0" normalizeH="0" baseline="0" noProof="0">
                    <a:ln>
                      <a:noFill/>
                    </a:ln>
                    <a:solidFill>
                      <a:srgbClr val="5D6A76"/>
                    </a:solidFill>
                    <a:effectLst/>
                    <a:uLnTx/>
                    <a:uFillTx/>
                    <a:latin typeface="Gill Sans Nova Light"/>
                    <a:ea typeface="+mn-ea"/>
                    <a:cs typeface="+mn-cs"/>
                  </a:rPr>
                  <a:t>w3id</a:t>
                </a:r>
              </a:p>
            </p:txBody>
          </p:sp>
          <p:sp>
            <p:nvSpPr>
              <p:cNvPr id="46" name="Rectangle: Rounded Corners 45">
                <a:extLst>
                  <a:ext uri="{FF2B5EF4-FFF2-40B4-BE49-F238E27FC236}">
                    <a16:creationId xmlns:a16="http://schemas.microsoft.com/office/drawing/2014/main" id="{AC7D8248-4518-3171-5DEB-85ABAF022AD8}"/>
                  </a:ext>
                </a:extLst>
              </p:cNvPr>
              <p:cNvSpPr/>
              <p:nvPr/>
            </p:nvSpPr>
            <p:spPr>
              <a:xfrm>
                <a:off x="10438678" y="27331448"/>
                <a:ext cx="1549621" cy="455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dirty="0">
                    <a:ln>
                      <a:noFill/>
                    </a:ln>
                    <a:solidFill>
                      <a:srgbClr val="5D6A76"/>
                    </a:solidFill>
                    <a:effectLst/>
                    <a:uLnTx/>
                    <a:uFillTx/>
                    <a:latin typeface="Gill Sans Nova Light"/>
                    <a:ea typeface="+mn-ea"/>
                    <a:cs typeface="+mn-cs"/>
                  </a:rPr>
                  <a:t>RO-Crate profile</a:t>
                </a:r>
              </a:p>
            </p:txBody>
          </p:sp>
        </p:grpSp>
        <p:pic>
          <p:nvPicPr>
            <p:cNvPr id="39" name="Graphic 38">
              <a:extLst>
                <a:ext uri="{FF2B5EF4-FFF2-40B4-BE49-F238E27FC236}">
                  <a16:creationId xmlns:a16="http://schemas.microsoft.com/office/drawing/2014/main" id="{32284DB4-1C9E-BC13-DDB4-A676B1C6979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42639" y="24663244"/>
              <a:ext cx="279169" cy="279169"/>
            </a:xfrm>
            <a:prstGeom prst="rect">
              <a:avLst/>
            </a:prstGeom>
          </p:spPr>
        </p:pic>
        <p:sp>
          <p:nvSpPr>
            <p:cNvPr id="40" name="Rectangle: Rounded Corners 39">
              <a:extLst>
                <a:ext uri="{FF2B5EF4-FFF2-40B4-BE49-F238E27FC236}">
                  <a16:creationId xmlns:a16="http://schemas.microsoft.com/office/drawing/2014/main" id="{71F11E51-21CB-372C-6AAD-246437AA1064}"/>
                </a:ext>
              </a:extLst>
            </p:cNvPr>
            <p:cNvSpPr/>
            <p:nvPr/>
          </p:nvSpPr>
          <p:spPr>
            <a:xfrm>
              <a:off x="442766" y="25389663"/>
              <a:ext cx="4928131" cy="2484241"/>
            </a:xfrm>
            <a:prstGeom prst="roundRect">
              <a:avLst/>
            </a:prstGeom>
            <a:solidFill>
              <a:schemeClr val="tx1">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D7D0CE">
                      <a:lumMod val="9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HEAD https://workflowhub.eu/workflows/255?version=1 HTTP/1.1</a:t>
              </a:r>
              <a:endPar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Cascadia Code" panose="020B0609020000020004" pitchFamily="49" charset="0"/>
                  <a:ea typeface="Cascadia Code" panose="020B0609020000020004" pitchFamily="49" charset="0"/>
                  <a:cs typeface="Cascadia Code" panose="020B0609020000020004" pitchFamily="49" charset="0"/>
                </a:rPr>
                <a:t>Link</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err="1">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describedby</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vnd.datacite.datacite+xml</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err="1">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describedby</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ld+json</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https://doi.org/10.48546/workflowhub.workflow.255.1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cite-as</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&lt;</a:t>
              </a:r>
              <a:r>
                <a:rPr kumimoji="0" lang="en-GB" sz="800" b="0" i="0" u="none" strike="noStrike" kern="1200" cap="none" spc="0" normalizeH="0" baseline="0" noProof="0" dirty="0">
                  <a:ln>
                    <a:noFill/>
                  </a:ln>
                  <a:solidFill>
                    <a:srgbClr val="4E5745">
                      <a:lumMod val="40000"/>
                      <a:lumOff val="60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https://workflowhub.eu/workflows/255/ro_crate?version=1</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&gt;</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b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err="1">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rel</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r>
                <a:rPr kumimoji="0" lang="en-GB" sz="800" b="1" i="0" u="none" strike="noStrike" kern="1200" cap="none" spc="0" normalizeH="0" baseline="0" noProof="0" dirty="0">
                  <a:ln>
                    <a:noFill/>
                  </a:ln>
                  <a:solidFill>
                    <a:srgbClr val="E5DACF"/>
                  </a:solidFill>
                  <a:effectLst/>
                  <a:uLnTx/>
                  <a:uFillTx/>
                  <a:latin typeface="Cascadia Code" panose="020B0609020000020004" pitchFamily="49" charset="0"/>
                  <a:ea typeface="Cascadia Code" panose="020B0609020000020004" pitchFamily="49" charset="0"/>
                  <a:cs typeface="Cascadia Code" panose="020B0609020000020004" pitchFamily="49" charset="0"/>
                </a:rPr>
                <a:t>item</a:t>
              </a:r>
              <a:r>
                <a:rPr kumimoji="0" lang="en-GB" sz="800" b="0" i="0" u="none" strike="noStrike" kern="1200" cap="none" spc="0" normalizeH="0" baseline="0" noProof="0" dirty="0">
                  <a:ln>
                    <a:noFill/>
                  </a:ln>
                  <a:solidFill>
                    <a:srgbClr val="E5DAC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type="application/zip" </a:t>
              </a: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a:t>
              </a:r>
              <a:b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br>
              <a:r>
                <a:rPr kumimoji="0" lang="en-GB" sz="800" b="0" i="0" u="none" strike="noStrike" kern="1200" cap="none" spc="0" normalizeH="0" baseline="0" noProof="0" dirty="0">
                  <a:ln>
                    <a:noFill/>
                  </a:ln>
                  <a:solidFill>
                    <a:srgbClr val="FFFFFF"/>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  </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profile="https://w3id.org/</a:t>
              </a:r>
              <a:r>
                <a:rPr kumimoji="0" lang="en-GB" sz="800" b="0" i="0" u="none" strike="noStrike" kern="1200" cap="none" spc="0" normalizeH="0" baseline="0" noProof="0" dirty="0" err="1">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ro</a:t>
              </a:r>
              <a:r>
                <a:rPr kumimoji="0" lang="en-GB" sz="800" b="0" i="0" u="none" strike="noStrike" kern="1200" cap="none" spc="0" normalizeH="0" baseline="0" noProof="0" dirty="0">
                  <a:ln>
                    <a:noFill/>
                  </a:ln>
                  <a:solidFill>
                    <a:srgbClr val="D7D0CE">
                      <a:lumMod val="75000"/>
                    </a:srgbClr>
                  </a:solidFill>
                  <a:effectLst/>
                  <a:uLnTx/>
                  <a:uFillTx/>
                  <a:latin typeface="Cascadia Code Light" panose="020B0609020000020004" pitchFamily="49" charset="0"/>
                  <a:ea typeface="Cascadia Code Light" panose="020B0609020000020004" pitchFamily="49" charset="0"/>
                  <a:cs typeface="Cascadia Code Light" panose="020B0609020000020004" pitchFamily="49" charset="0"/>
                </a:rPr>
                <a:t>/crate"</a:t>
              </a:r>
            </a:p>
          </p:txBody>
        </p:sp>
        <p:sp>
          <p:nvSpPr>
            <p:cNvPr id="41" name="TextBox 40">
              <a:extLst>
                <a:ext uri="{FF2B5EF4-FFF2-40B4-BE49-F238E27FC236}">
                  <a16:creationId xmlns:a16="http://schemas.microsoft.com/office/drawing/2014/main" id="{48EC2754-9922-FA66-DBFA-8078CAAB643B}"/>
                </a:ext>
              </a:extLst>
            </p:cNvPr>
            <p:cNvSpPr txBox="1"/>
            <p:nvPr/>
          </p:nvSpPr>
          <p:spPr>
            <a:xfrm>
              <a:off x="2007577" y="27541055"/>
              <a:ext cx="3890827" cy="376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FFFFFF"/>
                  </a:solidFill>
                  <a:effectLst/>
                  <a:uLnTx/>
                  <a:uFillTx/>
                  <a:latin typeface="Gill Sans Nova Light"/>
                  <a:ea typeface="+mn-ea"/>
                  <a:cs typeface="+mn-cs"/>
                </a:rPr>
                <a:t>HTTP Link headers for </a:t>
              </a:r>
              <a:r>
                <a:rPr kumimoji="0" lang="en-GB" sz="1200" b="1" i="1" u="none" strike="noStrike" kern="1200" cap="none" spc="0" normalizeH="0" baseline="0" noProof="0" dirty="0">
                  <a:ln>
                    <a:noFill/>
                  </a:ln>
                  <a:solidFill>
                    <a:srgbClr val="FFFFFF"/>
                  </a:solidFill>
                  <a:effectLst/>
                  <a:uLnTx/>
                  <a:uFillTx/>
                  <a:latin typeface="Gill Sans Nova Light"/>
                  <a:ea typeface="+mn-ea"/>
                  <a:cs typeface="+mn-cs"/>
                </a:rPr>
                <a:t>machines</a:t>
              </a:r>
            </a:p>
          </p:txBody>
        </p:sp>
        <p:sp>
          <p:nvSpPr>
            <p:cNvPr id="42" name="TextBox 41">
              <a:extLst>
                <a:ext uri="{FF2B5EF4-FFF2-40B4-BE49-F238E27FC236}">
                  <a16:creationId xmlns:a16="http://schemas.microsoft.com/office/drawing/2014/main" id="{F2F077DD-1C5E-133C-1ACC-E1927FAD345F}"/>
                </a:ext>
              </a:extLst>
            </p:cNvPr>
            <p:cNvSpPr txBox="1"/>
            <p:nvPr/>
          </p:nvSpPr>
          <p:spPr>
            <a:xfrm>
              <a:off x="739922" y="21172937"/>
              <a:ext cx="3498703" cy="376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srgbClr val="5D6A76"/>
                  </a:solidFill>
                  <a:effectLst/>
                  <a:uLnTx/>
                  <a:uFillTx/>
                  <a:latin typeface="Gill Sans Nova Light"/>
                  <a:ea typeface="+mn-ea"/>
                  <a:cs typeface="+mn-cs"/>
                </a:rPr>
                <a:t>HTML landing page for </a:t>
              </a:r>
              <a:r>
                <a:rPr kumimoji="0" lang="en-GB" sz="1200" b="1" i="1" u="none" strike="noStrike" kern="1200" cap="none" spc="0" normalizeH="0" baseline="0" noProof="0" dirty="0">
                  <a:ln>
                    <a:noFill/>
                  </a:ln>
                  <a:solidFill>
                    <a:srgbClr val="5D6A76"/>
                  </a:solidFill>
                  <a:effectLst/>
                  <a:uLnTx/>
                  <a:uFillTx/>
                  <a:latin typeface="Gill Sans Nova Light"/>
                  <a:ea typeface="+mn-ea"/>
                  <a:cs typeface="+mn-cs"/>
                </a:rPr>
                <a:t>humans</a:t>
              </a:r>
            </a:p>
          </p:txBody>
        </p:sp>
      </p:grpSp>
      <p:pic>
        <p:nvPicPr>
          <p:cNvPr id="141" name="Graphic 140">
            <a:extLst>
              <a:ext uri="{FF2B5EF4-FFF2-40B4-BE49-F238E27FC236}">
                <a16:creationId xmlns:a16="http://schemas.microsoft.com/office/drawing/2014/main" id="{5754175B-9947-00CC-F752-4BC64462427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879362" y="5832380"/>
            <a:ext cx="1219837" cy="354999"/>
          </a:xfrm>
          <a:prstGeom prst="rect">
            <a:avLst/>
          </a:prstGeom>
        </p:spPr>
      </p:pic>
      <p:cxnSp>
        <p:nvCxnSpPr>
          <p:cNvPr id="144" name="Straight Arrow Connector 143">
            <a:extLst>
              <a:ext uri="{FF2B5EF4-FFF2-40B4-BE49-F238E27FC236}">
                <a16:creationId xmlns:a16="http://schemas.microsoft.com/office/drawing/2014/main" id="{EF1F37B0-38D1-3C56-11F8-3F3108E3D814}"/>
              </a:ext>
            </a:extLst>
          </p:cNvPr>
          <p:cNvCxnSpPr>
            <a:cxnSpLocks/>
          </p:cNvCxnSpPr>
          <p:nvPr/>
        </p:nvCxnSpPr>
        <p:spPr>
          <a:xfrm>
            <a:off x="7881959" y="5329148"/>
            <a:ext cx="433831" cy="577902"/>
          </a:xfrm>
          <a:prstGeom prst="straightConnector1">
            <a:avLst/>
          </a:prstGeom>
          <a:ln>
            <a:headEnd w="lg" len="lg"/>
            <a:tailEnd type="triangle" w="lg" len="lg"/>
          </a:ln>
        </p:spPr>
        <p:style>
          <a:lnRef idx="3">
            <a:schemeClr val="accent2"/>
          </a:lnRef>
          <a:fillRef idx="0">
            <a:schemeClr val="accent2"/>
          </a:fillRef>
          <a:effectRef idx="2">
            <a:schemeClr val="accent2"/>
          </a:effectRef>
          <a:fontRef idx="minor">
            <a:schemeClr val="tx1"/>
          </a:fontRef>
        </p:style>
      </p:cxnSp>
      <p:sp>
        <p:nvSpPr>
          <p:cNvPr id="4" name="TextBox 3">
            <a:extLst>
              <a:ext uri="{FF2B5EF4-FFF2-40B4-BE49-F238E27FC236}">
                <a16:creationId xmlns:a16="http://schemas.microsoft.com/office/drawing/2014/main" id="{DAD5F558-5999-3E0F-50DC-34F5A018E758}"/>
              </a:ext>
            </a:extLst>
          </p:cNvPr>
          <p:cNvSpPr txBox="1"/>
          <p:nvPr/>
        </p:nvSpPr>
        <p:spPr>
          <a:xfrm>
            <a:off x="247453" y="6473032"/>
            <a:ext cx="6174088" cy="369332"/>
          </a:xfrm>
          <a:prstGeom prst="rect">
            <a:avLst/>
          </a:prstGeom>
          <a:noFill/>
        </p:spPr>
        <p:txBody>
          <a:bodyPr wrap="square">
            <a:spAutoFit/>
          </a:bodyPr>
          <a:lstStyle/>
          <a:p>
            <a:r>
              <a:rPr lang="en-GB" dirty="0">
                <a:hlinkClick r:id="rId20"/>
              </a:rPr>
              <a:t>https://doi.org/10.3897/rio.8.e93937</a:t>
            </a:r>
            <a:r>
              <a:rPr lang="en-GB"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15EA2C27-2301-B04E-9D0A-563869E400E8}"/>
              </a:ext>
            </a:extLst>
          </p:cNvPr>
          <p:cNvSpPr>
            <a:spLocks noGrp="1"/>
          </p:cNvSpPr>
          <p:nvPr>
            <p:ph type="ctrTitle"/>
          </p:nvPr>
        </p:nvSpPr>
        <p:spPr>
          <a:xfrm>
            <a:off x="3679010" y="-1696050"/>
            <a:ext cx="5330222" cy="2387600"/>
          </a:xfrm>
        </p:spPr>
        <p:txBody>
          <a:bodyPr/>
          <a:lstStyle/>
          <a:p>
            <a:r>
              <a:rPr lang="en-GB" sz="4000" dirty="0">
                <a:solidFill>
                  <a:schemeClr val="tx2"/>
                </a:solidFill>
              </a:rPr>
              <a:t>FAIR Signposting</a:t>
            </a:r>
          </a:p>
        </p:txBody>
      </p:sp>
      <p:sp>
        <p:nvSpPr>
          <p:cNvPr id="5" name="Content Placeholder 4">
            <a:extLst>
              <a:ext uri="{FF2B5EF4-FFF2-40B4-BE49-F238E27FC236}">
                <a16:creationId xmlns:a16="http://schemas.microsoft.com/office/drawing/2014/main" id="{812DB89D-D10A-C5F6-E754-7C8442536E0C}"/>
              </a:ext>
            </a:extLst>
          </p:cNvPr>
          <p:cNvSpPr>
            <a:spLocks noGrp="1"/>
          </p:cNvSpPr>
          <p:nvPr>
            <p:ph type="subTitle" idx="1"/>
          </p:nvPr>
        </p:nvSpPr>
        <p:spPr>
          <a:xfrm>
            <a:off x="4886324" y="6276257"/>
            <a:ext cx="6894180" cy="608555"/>
          </a:xfrm>
        </p:spPr>
        <p:txBody>
          <a:bodyPr>
            <a:normAutofit fontScale="85000" lnSpcReduction="20000"/>
          </a:bodyPr>
          <a:lstStyle/>
          <a:p>
            <a:pPr marL="114300" indent="0">
              <a:buNone/>
            </a:pPr>
            <a:r>
              <a:rPr lang="en-GB" sz="2000" dirty="0">
                <a:hlinkClick r:id="rId3"/>
              </a:rPr>
              <a:t>https://signposting.org/FAIR/</a:t>
            </a:r>
            <a:r>
              <a:rPr lang="en-GB" sz="2000" dirty="0"/>
              <a:t> </a:t>
            </a:r>
          </a:p>
          <a:p>
            <a:pPr marL="114300" indent="0">
              <a:buNone/>
            </a:pPr>
            <a:r>
              <a:rPr lang="en-GB" sz="2000" dirty="0" err="1"/>
              <a:t>Linkset</a:t>
            </a:r>
            <a:r>
              <a:rPr lang="en-GB" sz="2000" dirty="0"/>
              <a:t>: </a:t>
            </a:r>
            <a:r>
              <a:rPr lang="en-GB" sz="2000" dirty="0">
                <a:hlinkClick r:id="rId4"/>
              </a:rPr>
              <a:t>https://doi.org/10.17487/RFC9264</a:t>
            </a:r>
            <a:r>
              <a:rPr lang="en-GB" sz="2000" dirty="0"/>
              <a:t> </a:t>
            </a:r>
          </a:p>
        </p:txBody>
      </p:sp>
      <p:pic>
        <p:nvPicPr>
          <p:cNvPr id="7" name="Picture 6" descr="Diagram&#10;&#10;Description automatically generated">
            <a:extLst>
              <a:ext uri="{FF2B5EF4-FFF2-40B4-BE49-F238E27FC236}">
                <a16:creationId xmlns:a16="http://schemas.microsoft.com/office/drawing/2014/main" id="{D2BCCBBE-B2ED-A4BB-EA73-E7A98D7DAF0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55650" y="648424"/>
            <a:ext cx="6724854" cy="3929279"/>
          </a:xfrm>
          <a:prstGeom prst="rect">
            <a:avLst/>
          </a:prstGeom>
        </p:spPr>
      </p:pic>
      <p:pic>
        <p:nvPicPr>
          <p:cNvPr id="9" name="Picture 8">
            <a:extLst>
              <a:ext uri="{FF2B5EF4-FFF2-40B4-BE49-F238E27FC236}">
                <a16:creationId xmlns:a16="http://schemas.microsoft.com/office/drawing/2014/main" id="{7D035B1D-1B32-F0FD-03A9-297FA64CEA85}"/>
              </a:ext>
            </a:extLst>
          </p:cNvPr>
          <p:cNvPicPr>
            <a:picLocks noChangeAspect="1"/>
          </p:cNvPicPr>
          <p:nvPr/>
        </p:nvPicPr>
        <p:blipFill>
          <a:blip r:embed="rId6"/>
          <a:stretch>
            <a:fillRect/>
          </a:stretch>
        </p:blipFill>
        <p:spPr>
          <a:xfrm>
            <a:off x="0" y="-47500"/>
            <a:ext cx="3770955" cy="3744243"/>
          </a:xfrm>
          <a:prstGeom prst="rect">
            <a:avLst/>
          </a:prstGeom>
        </p:spPr>
      </p:pic>
      <p:pic>
        <p:nvPicPr>
          <p:cNvPr id="12" name="Picture 11">
            <a:extLst>
              <a:ext uri="{FF2B5EF4-FFF2-40B4-BE49-F238E27FC236}">
                <a16:creationId xmlns:a16="http://schemas.microsoft.com/office/drawing/2014/main" id="{C612858D-5904-82D3-3804-DE78F4D2460E}"/>
              </a:ext>
            </a:extLst>
          </p:cNvPr>
          <p:cNvPicPr>
            <a:picLocks noChangeAspect="1"/>
          </p:cNvPicPr>
          <p:nvPr/>
        </p:nvPicPr>
        <p:blipFill>
          <a:blip r:embed="rId7"/>
          <a:stretch>
            <a:fillRect/>
          </a:stretch>
        </p:blipFill>
        <p:spPr>
          <a:xfrm>
            <a:off x="5702199" y="4760925"/>
            <a:ext cx="7050672" cy="1206637"/>
          </a:xfrm>
          <a:prstGeom prst="rect">
            <a:avLst/>
          </a:prstGeom>
        </p:spPr>
      </p:pic>
      <p:pic>
        <p:nvPicPr>
          <p:cNvPr id="8" name="Google Shape;60;p2" descr="Diagram, schematic&#10;&#10;Description automatically generated">
            <a:extLst>
              <a:ext uri="{FF2B5EF4-FFF2-40B4-BE49-F238E27FC236}">
                <a16:creationId xmlns:a16="http://schemas.microsoft.com/office/drawing/2014/main" id="{FA9551B0-1D32-5F2F-2935-2C3EF79321BA}"/>
              </a:ext>
            </a:extLst>
          </p:cNvPr>
          <p:cNvPicPr preferRelativeResize="0"/>
          <p:nvPr/>
        </p:nvPicPr>
        <p:blipFill rotWithShape="1">
          <a:blip r:embed="rId8">
            <a:clrChange>
              <a:clrFrom>
                <a:srgbClr val="FFFFFF"/>
              </a:clrFrom>
              <a:clrTo>
                <a:srgbClr val="FFFFFF">
                  <a:alpha val="0"/>
                </a:srgbClr>
              </a:clrTo>
            </a:clrChange>
            <a:alphaModFix/>
            <a:duotone>
              <a:prstClr val="black"/>
              <a:schemeClr val="accent1">
                <a:tint val="45000"/>
                <a:satMod val="400000"/>
              </a:schemeClr>
            </a:duotone>
          </a:blip>
          <a:srcRect/>
          <a:stretch/>
        </p:blipFill>
        <p:spPr>
          <a:xfrm>
            <a:off x="-1" y="2663851"/>
            <a:ext cx="4194149" cy="4194149"/>
          </a:xfrm>
          <a:prstGeom prst="rect">
            <a:avLst/>
          </a:prstGeom>
          <a:noFill/>
          <a:ln>
            <a:noFill/>
          </a:ln>
        </p:spPr>
      </p:pic>
      <p:sp>
        <p:nvSpPr>
          <p:cNvPr id="11" name="Google Shape;61;p2">
            <a:extLst>
              <a:ext uri="{FF2B5EF4-FFF2-40B4-BE49-F238E27FC236}">
                <a16:creationId xmlns:a16="http://schemas.microsoft.com/office/drawing/2014/main" id="{FCBA5977-F8D2-F507-4E80-DADCC8211E42}"/>
              </a:ext>
            </a:extLst>
          </p:cNvPr>
          <p:cNvSpPr txBox="1"/>
          <p:nvPr/>
        </p:nvSpPr>
        <p:spPr>
          <a:xfrm>
            <a:off x="9886251" y="9699144"/>
            <a:ext cx="3788507" cy="30777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it-IT" sz="1400" b="0" i="1" u="none" strike="noStrike" cap="none">
                <a:solidFill>
                  <a:srgbClr val="000000"/>
                </a:solidFill>
                <a:latin typeface="Calibri"/>
                <a:ea typeface="Calibri"/>
                <a:cs typeface="Calibri"/>
                <a:sym typeface="Calibri"/>
              </a:rPr>
              <a:t>Image courtesy of Patrick Hochstenbach</a:t>
            </a:r>
            <a:endParaRPr sz="1400" b="0" i="1" u="none" strike="noStrike" cap="none">
              <a:solidFill>
                <a:srgbClr val="000000"/>
              </a:solidFill>
              <a:latin typeface="Calibri"/>
              <a:ea typeface="Calibri"/>
              <a:cs typeface="Calibri"/>
              <a:sym typeface="Calibri"/>
            </a:endParaRPr>
          </a:p>
        </p:txBody>
      </p:sp>
      <p:cxnSp>
        <p:nvCxnSpPr>
          <p:cNvPr id="3" name="Connector: Curved 2">
            <a:extLst>
              <a:ext uri="{FF2B5EF4-FFF2-40B4-BE49-F238E27FC236}">
                <a16:creationId xmlns:a16="http://schemas.microsoft.com/office/drawing/2014/main" id="{C196E53C-FBAF-B5E0-9E2A-6DB834E3F478}"/>
              </a:ext>
            </a:extLst>
          </p:cNvPr>
          <p:cNvCxnSpPr>
            <a:cxnSpLocks/>
          </p:cNvCxnSpPr>
          <p:nvPr/>
        </p:nvCxnSpPr>
        <p:spPr>
          <a:xfrm rot="10800000">
            <a:off x="9420187" y="2663853"/>
            <a:ext cx="1499714" cy="725954"/>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6" name="TextBox 5">
            <a:extLst>
              <a:ext uri="{FF2B5EF4-FFF2-40B4-BE49-F238E27FC236}">
                <a16:creationId xmlns:a16="http://schemas.microsoft.com/office/drawing/2014/main" id="{8ECDD53A-1BA7-93CA-7683-820D8B261912}"/>
              </a:ext>
            </a:extLst>
          </p:cNvPr>
          <p:cNvSpPr txBox="1"/>
          <p:nvPr/>
        </p:nvSpPr>
        <p:spPr>
          <a:xfrm>
            <a:off x="9665434" y="3128197"/>
            <a:ext cx="704039" cy="261610"/>
          </a:xfrm>
          <a:prstGeom prst="rect">
            <a:avLst/>
          </a:prstGeom>
          <a:noFill/>
        </p:spPr>
        <p:txBody>
          <a:bodyPr wrap="none" rtlCol="0">
            <a:spAutoFit/>
          </a:bodyPr>
          <a:lstStyle/>
          <a:p>
            <a:r>
              <a:rPr lang="en-GB" sz="1100" dirty="0"/>
              <a:t>collection</a:t>
            </a:r>
          </a:p>
        </p:txBody>
      </p:sp>
      <p:sp>
        <p:nvSpPr>
          <p:cNvPr id="14" name="Rectangle 1">
            <a:extLst>
              <a:ext uri="{FF2B5EF4-FFF2-40B4-BE49-F238E27FC236}">
                <a16:creationId xmlns:a16="http://schemas.microsoft.com/office/drawing/2014/main" id="{7B2B6FCE-6950-8505-38E6-14B8E4E6FB1A}"/>
              </a:ext>
            </a:extLst>
          </p:cNvPr>
          <p:cNvSpPr>
            <a:spLocks noChangeArrowheads="1"/>
          </p:cNvSpPr>
          <p:nvPr/>
        </p:nvSpPr>
        <p:spPr bwMode="auto">
          <a:xfrm>
            <a:off x="0" y="-755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10.17487/RFC9264</a:t>
            </a:r>
            <a:r>
              <a:rPr kumimoji="0" lang="en-US" altLang="en-US" sz="6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21996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ABD2CD-300E-72E4-BB32-95F256F9BC43}"/>
              </a:ext>
            </a:extLst>
          </p:cNvPr>
          <p:cNvSpPr>
            <a:spLocks noGrp="1"/>
          </p:cNvSpPr>
          <p:nvPr>
            <p:ph type="ctrTitle"/>
          </p:nvPr>
        </p:nvSpPr>
        <p:spPr/>
        <p:txBody>
          <a:bodyPr/>
          <a:lstStyle/>
          <a:p>
            <a:r>
              <a:rPr lang="en-GB" dirty="0"/>
              <a:t>Discussion points</a:t>
            </a:r>
          </a:p>
        </p:txBody>
      </p:sp>
      <p:sp>
        <p:nvSpPr>
          <p:cNvPr id="5" name="Subtitle 4">
            <a:extLst>
              <a:ext uri="{FF2B5EF4-FFF2-40B4-BE49-F238E27FC236}">
                <a16:creationId xmlns:a16="http://schemas.microsoft.com/office/drawing/2014/main" id="{2938038D-8F72-E76C-44AB-BA78152872B6}"/>
              </a:ext>
            </a:extLst>
          </p:cNvPr>
          <p:cNvSpPr>
            <a:spLocks noGrp="1"/>
          </p:cNvSpPr>
          <p:nvPr>
            <p:ph type="subTitle" idx="1"/>
          </p:nvPr>
        </p:nvSpPr>
        <p:spPr/>
        <p:txBody>
          <a:bodyPr/>
          <a:lstStyle/>
          <a:p>
            <a:endParaRPr lang="en-GB"/>
          </a:p>
        </p:txBody>
      </p:sp>
    </p:spTree>
    <p:extLst>
      <p:ext uri="{BB962C8B-B14F-4D97-AF65-F5344CB8AC3E}">
        <p14:creationId xmlns:p14="http://schemas.microsoft.com/office/powerpoint/2010/main" val="8802194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F9005-FAA0-6F83-52D6-FCBDC9C3C2B7}"/>
              </a:ext>
            </a:extLst>
          </p:cNvPr>
          <p:cNvSpPr>
            <a:spLocks noGrp="1"/>
          </p:cNvSpPr>
          <p:nvPr>
            <p:ph type="title"/>
          </p:nvPr>
        </p:nvSpPr>
        <p:spPr/>
        <p:txBody>
          <a:bodyPr/>
          <a:lstStyle/>
          <a:p>
            <a:r>
              <a:rPr lang="en-GB" dirty="0"/>
              <a:t>What is common for a group of collections?	</a:t>
            </a:r>
          </a:p>
        </p:txBody>
      </p:sp>
      <p:sp>
        <p:nvSpPr>
          <p:cNvPr id="5" name="Content Placeholder 4">
            <a:extLst>
              <a:ext uri="{FF2B5EF4-FFF2-40B4-BE49-F238E27FC236}">
                <a16:creationId xmlns:a16="http://schemas.microsoft.com/office/drawing/2014/main" id="{DC58DEE6-E8F1-7B2E-0826-B14132CC591D}"/>
              </a:ext>
            </a:extLst>
          </p:cNvPr>
          <p:cNvSpPr>
            <a:spLocks noGrp="1"/>
          </p:cNvSpPr>
          <p:nvPr>
            <p:ph idx="1"/>
          </p:nvPr>
        </p:nvSpPr>
        <p:spPr/>
        <p:txBody>
          <a:bodyPr>
            <a:normAutofit lnSpcReduction="10000"/>
          </a:bodyPr>
          <a:lstStyle/>
          <a:p>
            <a:r>
              <a:rPr lang="en-GB" dirty="0"/>
              <a:t>Content must include object of </a:t>
            </a:r>
            <a:r>
              <a:rPr lang="en-GB" i="1" dirty="0"/>
              <a:t>particular type</a:t>
            </a:r>
          </a:p>
          <a:p>
            <a:pPr lvl="1"/>
            <a:r>
              <a:rPr lang="en-GB" dirty="0"/>
              <a:t>Do the objects have common metadata expectations?</a:t>
            </a:r>
          </a:p>
          <a:p>
            <a:r>
              <a:rPr lang="en-GB" i="1" dirty="0"/>
              <a:t>Common attributes </a:t>
            </a:r>
            <a:r>
              <a:rPr lang="en-GB" dirty="0"/>
              <a:t>in collection’s metadata</a:t>
            </a:r>
          </a:p>
          <a:p>
            <a:r>
              <a:rPr lang="en-GB" dirty="0"/>
              <a:t>Collection is </a:t>
            </a:r>
            <a:r>
              <a:rPr lang="en-GB" i="1" dirty="0"/>
              <a:t>maintained</a:t>
            </a:r>
            <a:r>
              <a:rPr lang="en-GB" dirty="0"/>
              <a:t> by a particular institution</a:t>
            </a:r>
          </a:p>
          <a:p>
            <a:r>
              <a:rPr lang="en-GB" dirty="0"/>
              <a:t>Collection (indirectly) </a:t>
            </a:r>
            <a:r>
              <a:rPr lang="en-GB" i="1" dirty="0"/>
              <a:t>annotates</a:t>
            </a:r>
            <a:r>
              <a:rPr lang="en-GB" dirty="0"/>
              <a:t> the collected items</a:t>
            </a:r>
          </a:p>
          <a:p>
            <a:r>
              <a:rPr lang="en-GB" dirty="0"/>
              <a:t>Expectations of immutability and versioning</a:t>
            </a:r>
            <a:endParaRPr lang="en-GB" dirty="0">
              <a:sym typeface="Wingdings" panose="05000000000000000000" pitchFamily="2" charset="2"/>
            </a:endParaRPr>
          </a:p>
          <a:p>
            <a:endParaRPr lang="en-GB" dirty="0">
              <a:sym typeface="Wingdings" panose="05000000000000000000" pitchFamily="2" charset="2"/>
            </a:endParaRPr>
          </a:p>
          <a:p>
            <a:pPr marL="0" indent="0">
              <a:buNone/>
            </a:pPr>
            <a:r>
              <a:rPr lang="en-GB" dirty="0">
                <a:sym typeface="Wingdings" panose="05000000000000000000" pitchFamily="2" charset="2"/>
              </a:rPr>
              <a:t> </a:t>
            </a:r>
            <a:r>
              <a:rPr lang="en-GB" dirty="0"/>
              <a:t>Machines and humans can assume such commonalities </a:t>
            </a:r>
          </a:p>
        </p:txBody>
      </p:sp>
    </p:spTree>
    <p:extLst>
      <p:ext uri="{BB962C8B-B14F-4D97-AF65-F5344CB8AC3E}">
        <p14:creationId xmlns:p14="http://schemas.microsoft.com/office/powerpoint/2010/main" val="102348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605C-331E-58F2-6D41-EE4892CAE110}"/>
              </a:ext>
            </a:extLst>
          </p:cNvPr>
          <p:cNvSpPr>
            <a:spLocks noGrp="1"/>
          </p:cNvSpPr>
          <p:nvPr>
            <p:ph type="title"/>
          </p:nvPr>
        </p:nvSpPr>
        <p:spPr/>
        <p:txBody>
          <a:bodyPr/>
          <a:lstStyle/>
          <a:p>
            <a:r>
              <a:rPr lang="en-GB" dirty="0"/>
              <a:t>Which machine-actions for collections?</a:t>
            </a:r>
          </a:p>
        </p:txBody>
      </p:sp>
      <p:sp>
        <p:nvSpPr>
          <p:cNvPr id="3" name="Content Placeholder 2">
            <a:extLst>
              <a:ext uri="{FF2B5EF4-FFF2-40B4-BE49-F238E27FC236}">
                <a16:creationId xmlns:a16="http://schemas.microsoft.com/office/drawing/2014/main" id="{4C768E5C-F459-0D08-0ACE-8783EE0C72DC}"/>
              </a:ext>
            </a:extLst>
          </p:cNvPr>
          <p:cNvSpPr>
            <a:spLocks noGrp="1"/>
          </p:cNvSpPr>
          <p:nvPr>
            <p:ph idx="1"/>
          </p:nvPr>
        </p:nvSpPr>
        <p:spPr>
          <a:xfrm>
            <a:off x="576071" y="1901952"/>
            <a:ext cx="11182660" cy="3877056"/>
          </a:xfrm>
        </p:spPr>
        <p:txBody>
          <a:bodyPr>
            <a:normAutofit fontScale="85000" lnSpcReduction="20000"/>
          </a:bodyPr>
          <a:lstStyle/>
          <a:p>
            <a:r>
              <a:rPr lang="en-GB" i="1" dirty="0"/>
              <a:t>Inspect</a:t>
            </a:r>
            <a:r>
              <a:rPr lang="en-GB" dirty="0"/>
              <a:t> – describe the collection as an entity</a:t>
            </a:r>
          </a:p>
          <a:p>
            <a:r>
              <a:rPr lang="en-GB" i="1" dirty="0"/>
              <a:t>Iterate</a:t>
            </a:r>
            <a:r>
              <a:rPr lang="en-GB" dirty="0"/>
              <a:t> – find and possibly retrieve contained items</a:t>
            </a:r>
          </a:p>
          <a:p>
            <a:r>
              <a:rPr lang="en-GB" i="1" dirty="0"/>
              <a:t>Identify – </a:t>
            </a:r>
            <a:r>
              <a:rPr lang="en-GB" dirty="0"/>
              <a:t>for a given entity, which collection is it part of?</a:t>
            </a:r>
          </a:p>
          <a:p>
            <a:r>
              <a:rPr lang="en-GB" i="1" dirty="0"/>
              <a:t>Inform</a:t>
            </a:r>
            <a:r>
              <a:rPr lang="en-GB" dirty="0"/>
              <a:t> – take decisions on items based on their collection memberships</a:t>
            </a:r>
          </a:p>
          <a:p>
            <a:r>
              <a:rPr lang="en-GB" i="1" dirty="0"/>
              <a:t>Increase</a:t>
            </a:r>
            <a:r>
              <a:rPr lang="en-GB" dirty="0"/>
              <a:t> – add/register an item to a collection</a:t>
            </a:r>
          </a:p>
          <a:p>
            <a:r>
              <a:rPr lang="en-GB" i="1" dirty="0"/>
              <a:t>Include</a:t>
            </a:r>
            <a:r>
              <a:rPr lang="en-GB" dirty="0"/>
              <a:t> – embed items that are not (yet) digital objects (e.g. context)</a:t>
            </a:r>
          </a:p>
          <a:p>
            <a:r>
              <a:rPr lang="en-GB" i="1" dirty="0"/>
              <a:t>Indicate</a:t>
            </a:r>
            <a:r>
              <a:rPr lang="en-GB" dirty="0"/>
              <a:t> – notify an item it has been collected</a:t>
            </a:r>
          </a:p>
          <a:p>
            <a:r>
              <a:rPr lang="en-GB" i="1" dirty="0"/>
              <a:t>Imply</a:t>
            </a:r>
            <a:r>
              <a:rPr lang="en-GB" dirty="0"/>
              <a:t> – combine with other collections (set operations, filters)</a:t>
            </a:r>
          </a:p>
          <a:p>
            <a:r>
              <a:rPr lang="en-GB" i="1" dirty="0"/>
              <a:t>Implode/implicate</a:t>
            </a:r>
            <a:r>
              <a:rPr lang="en-GB" dirty="0"/>
              <a:t> – snapshot and package items into a single archive</a:t>
            </a:r>
          </a:p>
          <a:p>
            <a:r>
              <a:rPr lang="en-GB" dirty="0"/>
              <a:t>… </a:t>
            </a:r>
          </a:p>
          <a:p>
            <a:pPr marL="0" indent="0">
              <a:buNone/>
            </a:pPr>
            <a:endParaRPr lang="en-GB" dirty="0"/>
          </a:p>
        </p:txBody>
      </p:sp>
      <p:sp>
        <p:nvSpPr>
          <p:cNvPr id="4" name="Slide Number Placeholder 3">
            <a:extLst>
              <a:ext uri="{FF2B5EF4-FFF2-40B4-BE49-F238E27FC236}">
                <a16:creationId xmlns:a16="http://schemas.microsoft.com/office/drawing/2014/main" id="{681F1366-0C4A-1265-9C6A-DDD9E605C69C}"/>
              </a:ext>
            </a:extLst>
          </p:cNvPr>
          <p:cNvSpPr>
            <a:spLocks noGrp="1"/>
          </p:cNvSpPr>
          <p:nvPr>
            <p:ph type="sldNum" sz="quarter" idx="12"/>
          </p:nvPr>
        </p:nvSpPr>
        <p:spPr/>
        <p:txBody>
          <a:bodyPr/>
          <a:lstStyle/>
          <a:p>
            <a:fld id="{58FB4751-880F-D840-AAA9-3A15815CC996}" type="slidenum">
              <a:rPr lang="en-US" smtClean="0"/>
              <a:t>37</a:t>
            </a:fld>
            <a:endParaRPr lang="en-US" dirty="0"/>
          </a:p>
        </p:txBody>
      </p:sp>
    </p:spTree>
    <p:extLst>
      <p:ext uri="{BB962C8B-B14F-4D97-AF65-F5344CB8AC3E}">
        <p14:creationId xmlns:p14="http://schemas.microsoft.com/office/powerpoint/2010/main" val="1802761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E599B6-C2CB-613B-28D2-58A1B285ECFE}"/>
              </a:ext>
            </a:extLst>
          </p:cNvPr>
          <p:cNvSpPr>
            <a:spLocks noGrp="1"/>
          </p:cNvSpPr>
          <p:nvPr>
            <p:ph type="title"/>
          </p:nvPr>
        </p:nvSpPr>
        <p:spPr>
          <a:xfrm>
            <a:off x="614933" y="975005"/>
            <a:ext cx="5718931" cy="1320288"/>
          </a:xfrm>
        </p:spPr>
        <p:txBody>
          <a:bodyPr/>
          <a:lstStyle/>
          <a:p>
            <a:r>
              <a:rPr lang="en-GB" sz="2800" dirty="0"/>
              <a:t>Open call:</a:t>
            </a:r>
            <a:br>
              <a:rPr lang="en-GB" sz="2800" dirty="0"/>
            </a:br>
            <a:r>
              <a:rPr lang="en-GB" sz="2800" dirty="0"/>
              <a:t>FAIR-IMPACT  Support Offer</a:t>
            </a:r>
          </a:p>
        </p:txBody>
      </p:sp>
      <p:sp>
        <p:nvSpPr>
          <p:cNvPr id="7" name="Text Placeholder 6">
            <a:extLst>
              <a:ext uri="{FF2B5EF4-FFF2-40B4-BE49-F238E27FC236}">
                <a16:creationId xmlns:a16="http://schemas.microsoft.com/office/drawing/2014/main" id="{9BEB73CB-2EA9-8E02-007C-D00E909076C8}"/>
              </a:ext>
            </a:extLst>
          </p:cNvPr>
          <p:cNvSpPr>
            <a:spLocks noGrp="1"/>
          </p:cNvSpPr>
          <p:nvPr>
            <p:ph type="body" sz="half" idx="2"/>
          </p:nvPr>
        </p:nvSpPr>
        <p:spPr>
          <a:xfrm>
            <a:off x="576072" y="2295293"/>
            <a:ext cx="4572000" cy="4070729"/>
          </a:xfrm>
        </p:spPr>
        <p:txBody>
          <a:bodyPr/>
          <a:lstStyle/>
          <a:p>
            <a:r>
              <a:rPr lang="en-GB" dirty="0"/>
              <a:t>Support offer #2:</a:t>
            </a:r>
            <a:br>
              <a:rPr lang="en-GB" dirty="0"/>
            </a:br>
            <a:r>
              <a:rPr lang="en-GB" b="1" dirty="0"/>
              <a:t>Enabling FAIR Signposting and RO-Crate for content/metadata discovery and consumption</a:t>
            </a:r>
          </a:p>
          <a:p>
            <a:endParaRPr lang="en-GB" dirty="0"/>
          </a:p>
          <a:p>
            <a:r>
              <a:rPr lang="en-GB" dirty="0"/>
              <a:t>Award: €2500-€5000 </a:t>
            </a:r>
          </a:p>
          <a:p>
            <a:r>
              <a:rPr lang="en-GB" dirty="0"/>
              <a:t>Ongoing support from FAIR-IMPACT</a:t>
            </a:r>
          </a:p>
          <a:p>
            <a:endParaRPr lang="en-GB" dirty="0"/>
          </a:p>
          <a:p>
            <a:r>
              <a:rPr lang="en-GB" dirty="0"/>
              <a:t>Apply by: 1 Jun 2023</a:t>
            </a:r>
          </a:p>
        </p:txBody>
      </p:sp>
      <p:sp>
        <p:nvSpPr>
          <p:cNvPr id="4" name="Slide Number Placeholder 3">
            <a:extLst>
              <a:ext uri="{FF2B5EF4-FFF2-40B4-BE49-F238E27FC236}">
                <a16:creationId xmlns:a16="http://schemas.microsoft.com/office/drawing/2014/main" id="{D7074946-0FFF-864A-FE30-EDD6721A5C63}"/>
              </a:ext>
            </a:extLst>
          </p:cNvPr>
          <p:cNvSpPr>
            <a:spLocks noGrp="1"/>
          </p:cNvSpPr>
          <p:nvPr>
            <p:ph type="sldNum" sz="quarter" idx="12"/>
          </p:nvPr>
        </p:nvSpPr>
        <p:spPr/>
        <p:txBody>
          <a:bodyPr/>
          <a:lstStyle/>
          <a:p>
            <a:fld id="{58FB4751-880F-D840-AAA9-3A15815CC996}" type="slidenum">
              <a:rPr lang="en-US" smtClean="0"/>
              <a:t>38</a:t>
            </a:fld>
            <a:endParaRPr lang="en-US" dirty="0"/>
          </a:p>
        </p:txBody>
      </p:sp>
      <p:pic>
        <p:nvPicPr>
          <p:cNvPr id="8" name="Graphic 7">
            <a:extLst>
              <a:ext uri="{FF2B5EF4-FFF2-40B4-BE49-F238E27FC236}">
                <a16:creationId xmlns:a16="http://schemas.microsoft.com/office/drawing/2014/main" id="{58589FAB-AA42-F1F7-68AB-F8518445A1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9494" y="4731425"/>
            <a:ext cx="5586506" cy="682470"/>
          </a:xfrm>
          <a:prstGeom prst="rect">
            <a:avLst/>
          </a:prstGeom>
        </p:spPr>
      </p:pic>
      <p:sp>
        <p:nvSpPr>
          <p:cNvPr id="10" name="TextBox 9">
            <a:extLst>
              <a:ext uri="{FF2B5EF4-FFF2-40B4-BE49-F238E27FC236}">
                <a16:creationId xmlns:a16="http://schemas.microsoft.com/office/drawing/2014/main" id="{E34B6BFA-A286-057C-23DA-D58C9A50DEC1}"/>
              </a:ext>
            </a:extLst>
          </p:cNvPr>
          <p:cNvSpPr txBox="1"/>
          <p:nvPr/>
        </p:nvSpPr>
        <p:spPr>
          <a:xfrm>
            <a:off x="522284" y="5413895"/>
            <a:ext cx="6102296" cy="923330"/>
          </a:xfrm>
          <a:prstGeom prst="rect">
            <a:avLst/>
          </a:prstGeom>
          <a:noFill/>
        </p:spPr>
        <p:txBody>
          <a:bodyPr wrap="square">
            <a:spAutoFit/>
          </a:bodyPr>
          <a:lstStyle/>
          <a:p>
            <a:r>
              <a:rPr lang="en-GB" dirty="0">
                <a:hlinkClick r:id="rId5"/>
              </a:rPr>
              <a:t>https://fair-impact.eu/fair-impact-open-calls-support</a:t>
            </a:r>
            <a:endParaRPr lang="en-GB" dirty="0"/>
          </a:p>
          <a:p>
            <a:r>
              <a:rPr lang="en-GB" dirty="0">
                <a:hlinkClick r:id="rId6"/>
              </a:rPr>
              <a:t>https://doi.org/10.5281/zenodo.7774582</a:t>
            </a:r>
            <a:r>
              <a:rPr lang="en-GB" dirty="0"/>
              <a:t> </a:t>
            </a:r>
          </a:p>
          <a:p>
            <a:r>
              <a:rPr lang="en-GB" dirty="0"/>
              <a:t> </a:t>
            </a:r>
          </a:p>
        </p:txBody>
      </p:sp>
      <p:sp>
        <p:nvSpPr>
          <p:cNvPr id="2" name="Title 4">
            <a:extLst>
              <a:ext uri="{FF2B5EF4-FFF2-40B4-BE49-F238E27FC236}">
                <a16:creationId xmlns:a16="http://schemas.microsoft.com/office/drawing/2014/main" id="{E2996EC6-F82E-E25E-562E-76E881ED42CB}"/>
              </a:ext>
            </a:extLst>
          </p:cNvPr>
          <p:cNvSpPr txBox="1">
            <a:spLocks/>
          </p:cNvSpPr>
          <p:nvPr/>
        </p:nvSpPr>
        <p:spPr>
          <a:xfrm>
            <a:off x="653794" y="-26374"/>
            <a:ext cx="5718931" cy="92333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r>
              <a:rPr lang="en-GB" sz="3600" dirty="0"/>
              <a:t>Upcoming on RO-Crate</a:t>
            </a:r>
          </a:p>
        </p:txBody>
      </p:sp>
      <p:pic>
        <p:nvPicPr>
          <p:cNvPr id="16" name="Picture 15" descr="Logo&#10;&#10;Description automatically generated">
            <a:extLst>
              <a:ext uri="{FF2B5EF4-FFF2-40B4-BE49-F238E27FC236}">
                <a16:creationId xmlns:a16="http://schemas.microsoft.com/office/drawing/2014/main" id="{40EADC2B-FDC4-5722-C78D-6904E5BD5008}"/>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r="44032"/>
          <a:stretch/>
        </p:blipFill>
        <p:spPr>
          <a:xfrm>
            <a:off x="8394620" y="442429"/>
            <a:ext cx="3620596" cy="1370328"/>
          </a:xfrm>
          <a:prstGeom prst="rect">
            <a:avLst/>
          </a:prstGeom>
        </p:spPr>
      </p:pic>
      <p:sp>
        <p:nvSpPr>
          <p:cNvPr id="18" name="TextBox 17">
            <a:extLst>
              <a:ext uri="{FF2B5EF4-FFF2-40B4-BE49-F238E27FC236}">
                <a16:creationId xmlns:a16="http://schemas.microsoft.com/office/drawing/2014/main" id="{131D33B1-E631-DC4E-ECF9-1D60960A5C31}"/>
              </a:ext>
            </a:extLst>
          </p:cNvPr>
          <p:cNvSpPr txBox="1"/>
          <p:nvPr/>
        </p:nvSpPr>
        <p:spPr>
          <a:xfrm>
            <a:off x="6156456" y="1837986"/>
            <a:ext cx="6102296" cy="923330"/>
          </a:xfrm>
          <a:prstGeom prst="rect">
            <a:avLst/>
          </a:prstGeom>
          <a:noFill/>
        </p:spPr>
        <p:txBody>
          <a:bodyPr wrap="square">
            <a:spAutoFit/>
          </a:bodyPr>
          <a:lstStyle/>
          <a:p>
            <a:r>
              <a:rPr lang="en-GB" dirty="0">
                <a:hlinkClick r:id="rId8"/>
              </a:rPr>
              <a:t>https://www.zbmed.de/en/networking/events/open-science-festival</a:t>
            </a:r>
            <a:endParaRPr lang="en-GB" dirty="0"/>
          </a:p>
          <a:p>
            <a:r>
              <a:rPr lang="en-GB" dirty="0"/>
              <a:t>4–5 July 2023, Cologne, Germany</a:t>
            </a:r>
          </a:p>
          <a:p>
            <a:r>
              <a:rPr lang="en-GB" b="1" dirty="0"/>
              <a:t>Workshop: </a:t>
            </a:r>
            <a:r>
              <a:rPr lang="en-GB" i="1" dirty="0"/>
              <a:t>Data exchange with RO-Crates and Knowledge Graphs </a:t>
            </a:r>
          </a:p>
        </p:txBody>
      </p:sp>
      <p:pic>
        <p:nvPicPr>
          <p:cNvPr id="20" name="Graphic 19">
            <a:extLst>
              <a:ext uri="{FF2B5EF4-FFF2-40B4-BE49-F238E27FC236}">
                <a16:creationId xmlns:a16="http://schemas.microsoft.com/office/drawing/2014/main" id="{B964D9B0-6C9C-729D-30F7-48D6AFE4F0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39186" y="257507"/>
            <a:ext cx="2025171" cy="1198808"/>
          </a:xfrm>
          <a:prstGeom prst="rect">
            <a:avLst/>
          </a:prstGeom>
        </p:spPr>
      </p:pic>
    </p:spTree>
    <p:extLst>
      <p:ext uri="{BB962C8B-B14F-4D97-AF65-F5344CB8AC3E}">
        <p14:creationId xmlns:p14="http://schemas.microsoft.com/office/powerpoint/2010/main" val="39925840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57F67C-83A0-B0B7-5654-D03B9C7E25CA}"/>
              </a:ext>
            </a:extLst>
          </p:cNvPr>
          <p:cNvSpPr>
            <a:spLocks noGrp="1"/>
          </p:cNvSpPr>
          <p:nvPr>
            <p:ph type="title"/>
          </p:nvPr>
        </p:nvSpPr>
        <p:spPr>
          <a:xfrm>
            <a:off x="2431851" y="2473935"/>
            <a:ext cx="4840641" cy="1773555"/>
          </a:xfrm>
        </p:spPr>
        <p:txBody>
          <a:bodyPr/>
          <a:lstStyle/>
          <a:p>
            <a:r>
              <a:rPr lang="en-GB" dirty="0"/>
              <a:t>Thank you!</a:t>
            </a:r>
          </a:p>
        </p:txBody>
      </p:sp>
      <p:sp>
        <p:nvSpPr>
          <p:cNvPr id="4" name="Slide Number Placeholder 3">
            <a:extLst>
              <a:ext uri="{FF2B5EF4-FFF2-40B4-BE49-F238E27FC236}">
                <a16:creationId xmlns:a16="http://schemas.microsoft.com/office/drawing/2014/main" id="{FB1C60B4-2176-7EFE-228E-D4938988DC26}"/>
              </a:ext>
            </a:extLst>
          </p:cNvPr>
          <p:cNvSpPr>
            <a:spLocks noGrp="1"/>
          </p:cNvSpPr>
          <p:nvPr>
            <p:ph type="sldNum" sz="quarter" idx="4294967295"/>
          </p:nvPr>
        </p:nvSpPr>
        <p:spPr>
          <a:xfrm>
            <a:off x="11204575" y="6464300"/>
            <a:ext cx="987425" cy="311150"/>
          </a:xfrm>
        </p:spPr>
        <p:txBody>
          <a:bodyPr/>
          <a:lstStyle/>
          <a:p>
            <a:fld id="{58FB4751-880F-D840-AAA9-3A15815CC996}" type="slidenum">
              <a:rPr lang="en-US" smtClean="0"/>
              <a:t>39</a:t>
            </a:fld>
            <a:endParaRPr lang="en-US" dirty="0"/>
          </a:p>
        </p:txBody>
      </p:sp>
      <p:pic>
        <p:nvPicPr>
          <p:cNvPr id="3" name="Graphic 2">
            <a:extLst>
              <a:ext uri="{FF2B5EF4-FFF2-40B4-BE49-F238E27FC236}">
                <a16:creationId xmlns:a16="http://schemas.microsoft.com/office/drawing/2014/main" id="{7A2B1882-A06E-C5D6-6578-5D1A848F2D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39147" y="4633643"/>
            <a:ext cx="4638281" cy="566631"/>
          </a:xfrm>
          <a:prstGeom prst="rect">
            <a:avLst/>
          </a:prstGeom>
        </p:spPr>
      </p:pic>
      <p:pic>
        <p:nvPicPr>
          <p:cNvPr id="7" name="Graphic 6">
            <a:extLst>
              <a:ext uri="{FF2B5EF4-FFF2-40B4-BE49-F238E27FC236}">
                <a16:creationId xmlns:a16="http://schemas.microsoft.com/office/drawing/2014/main" id="{57E225F6-7242-5399-C170-C9558754D0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93626" y="5875334"/>
            <a:ext cx="6535566" cy="694404"/>
          </a:xfrm>
          <a:prstGeom prst="rect">
            <a:avLst/>
          </a:prstGeom>
        </p:spPr>
      </p:pic>
      <p:pic>
        <p:nvPicPr>
          <p:cNvPr id="9" name="Graphic 8">
            <a:extLst>
              <a:ext uri="{FF2B5EF4-FFF2-40B4-BE49-F238E27FC236}">
                <a16:creationId xmlns:a16="http://schemas.microsoft.com/office/drawing/2014/main" id="{3A4F5A06-E729-89A4-35CE-2E9129047A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20166" y="368161"/>
            <a:ext cx="2279067" cy="1716258"/>
          </a:xfrm>
          <a:prstGeom prst="rect">
            <a:avLst/>
          </a:prstGeom>
        </p:spPr>
      </p:pic>
      <p:pic>
        <p:nvPicPr>
          <p:cNvPr id="10" name="Graphic 9">
            <a:extLst>
              <a:ext uri="{FF2B5EF4-FFF2-40B4-BE49-F238E27FC236}">
                <a16:creationId xmlns:a16="http://schemas.microsoft.com/office/drawing/2014/main" id="{E88BB112-5687-5003-8D3D-C51A6386ED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16328" y="1967974"/>
            <a:ext cx="1830315" cy="772427"/>
          </a:xfrm>
          <a:prstGeom prst="rect">
            <a:avLst/>
          </a:prstGeom>
        </p:spPr>
      </p:pic>
      <p:pic>
        <p:nvPicPr>
          <p:cNvPr id="11" name="Graphic 10">
            <a:extLst>
              <a:ext uri="{FF2B5EF4-FFF2-40B4-BE49-F238E27FC236}">
                <a16:creationId xmlns:a16="http://schemas.microsoft.com/office/drawing/2014/main" id="{342BEBBB-4525-B551-B795-BB1CFA216F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50200" y="1769335"/>
            <a:ext cx="2348098" cy="1169706"/>
          </a:xfrm>
          <a:prstGeom prst="rect">
            <a:avLst/>
          </a:prstGeom>
        </p:spPr>
      </p:pic>
      <p:pic>
        <p:nvPicPr>
          <p:cNvPr id="13" name="Picture 12" descr="Text, logo&#10;&#10;Description automatically generated">
            <a:extLst>
              <a:ext uri="{FF2B5EF4-FFF2-40B4-BE49-F238E27FC236}">
                <a16:creationId xmlns:a16="http://schemas.microsoft.com/office/drawing/2014/main" id="{52DD53D0-EB86-3241-8D99-0328E902207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86539" y="288262"/>
            <a:ext cx="3933398" cy="1180963"/>
          </a:xfrm>
          <a:prstGeom prst="rect">
            <a:avLst/>
          </a:prstGeom>
        </p:spPr>
      </p:pic>
    </p:spTree>
    <p:extLst>
      <p:ext uri="{BB962C8B-B14F-4D97-AF65-F5344CB8AC3E}">
        <p14:creationId xmlns:p14="http://schemas.microsoft.com/office/powerpoint/2010/main" val="360866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364C2A-F41A-2C2E-C998-D3A0EE1B0D84}"/>
              </a:ext>
            </a:extLst>
          </p:cNvPr>
          <p:cNvSpPr>
            <a:spLocks noGrp="1"/>
          </p:cNvSpPr>
          <p:nvPr/>
        </p:nvSpPr>
        <p:spPr>
          <a:xfrm>
            <a:off x="87264" y="9024"/>
            <a:ext cx="6015252" cy="1599484"/>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r>
              <a:rPr lang="en-GB" sz="4400" dirty="0">
                <a:solidFill>
                  <a:schemeClr val="tx1"/>
                </a:solidFill>
              </a:rPr>
              <a:t>Is it FAIR to use all </a:t>
            </a:r>
            <a:br>
              <a:rPr lang="en-GB" sz="4400" dirty="0">
                <a:solidFill>
                  <a:schemeClr val="tx1"/>
                </a:solidFill>
              </a:rPr>
            </a:br>
            <a:r>
              <a:rPr lang="en-GB" sz="4400" dirty="0">
                <a:solidFill>
                  <a:schemeClr val="tx1"/>
                </a:solidFill>
              </a:rPr>
              <a:t>these repositories?</a:t>
            </a:r>
          </a:p>
        </p:txBody>
      </p:sp>
      <p:pic>
        <p:nvPicPr>
          <p:cNvPr id="6" name="Picture 5">
            <a:extLst>
              <a:ext uri="{FF2B5EF4-FFF2-40B4-BE49-F238E27FC236}">
                <a16:creationId xmlns:a16="http://schemas.microsoft.com/office/drawing/2014/main" id="{05A58FB3-E566-752B-AC4D-A1713A87E895}"/>
              </a:ext>
            </a:extLst>
          </p:cNvPr>
          <p:cNvPicPr>
            <a:picLocks noChangeAspect="1"/>
          </p:cNvPicPr>
          <p:nvPr/>
        </p:nvPicPr>
        <p:blipFill rotWithShape="1">
          <a:blip r:embed="rId3"/>
          <a:srcRect l="4987" t="15119" r="27872"/>
          <a:stretch/>
        </p:blipFill>
        <p:spPr>
          <a:xfrm>
            <a:off x="96425" y="2488581"/>
            <a:ext cx="3122626" cy="3978045"/>
          </a:xfrm>
          <a:prstGeom prst="rect">
            <a:avLst/>
          </a:prstGeom>
        </p:spPr>
      </p:pic>
      <p:grpSp>
        <p:nvGrpSpPr>
          <p:cNvPr id="7" name="Group 6">
            <a:extLst>
              <a:ext uri="{FF2B5EF4-FFF2-40B4-BE49-F238E27FC236}">
                <a16:creationId xmlns:a16="http://schemas.microsoft.com/office/drawing/2014/main" id="{A4B236C6-7A02-F9ED-E332-61A54E7EB5BE}"/>
              </a:ext>
            </a:extLst>
          </p:cNvPr>
          <p:cNvGrpSpPr/>
          <p:nvPr/>
        </p:nvGrpSpPr>
        <p:grpSpPr>
          <a:xfrm>
            <a:off x="7207981" y="-72197"/>
            <a:ext cx="4764122" cy="3361409"/>
            <a:chOff x="7003236" y="2673099"/>
            <a:chExt cx="4587188" cy="3199218"/>
          </a:xfrm>
        </p:grpSpPr>
        <p:pic>
          <p:nvPicPr>
            <p:cNvPr id="10" name="Picture 9">
              <a:extLst>
                <a:ext uri="{FF2B5EF4-FFF2-40B4-BE49-F238E27FC236}">
                  <a16:creationId xmlns:a16="http://schemas.microsoft.com/office/drawing/2014/main" id="{180233F8-57A7-28F0-F8D6-7FC414C2ED77}"/>
                </a:ext>
              </a:extLst>
            </p:cNvPr>
            <p:cNvPicPr>
              <a:picLocks noChangeAspect="1"/>
            </p:cNvPicPr>
            <p:nvPr/>
          </p:nvPicPr>
          <p:blipFill>
            <a:blip r:embed="rId4"/>
            <a:stretch>
              <a:fillRect/>
            </a:stretch>
          </p:blipFill>
          <p:spPr>
            <a:xfrm>
              <a:off x="7148165" y="2673099"/>
              <a:ext cx="4442259" cy="2755232"/>
            </a:xfrm>
            <a:prstGeom prst="rect">
              <a:avLst/>
            </a:prstGeom>
          </p:spPr>
        </p:pic>
        <p:pic>
          <p:nvPicPr>
            <p:cNvPr id="11" name="Graphic 27">
              <a:extLst>
                <a:ext uri="{FF2B5EF4-FFF2-40B4-BE49-F238E27FC236}">
                  <a16:creationId xmlns:a16="http://schemas.microsoft.com/office/drawing/2014/main" id="{0F9F8FD1-B032-9286-4A9E-EFBBB95005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03236" y="5110317"/>
              <a:ext cx="2324100" cy="762000"/>
            </a:xfrm>
            <a:prstGeom prst="rect">
              <a:avLst/>
            </a:prstGeom>
          </p:spPr>
        </p:pic>
      </p:grpSp>
      <p:sp>
        <p:nvSpPr>
          <p:cNvPr id="9" name="Title 1">
            <a:extLst>
              <a:ext uri="{FF2B5EF4-FFF2-40B4-BE49-F238E27FC236}">
                <a16:creationId xmlns:a16="http://schemas.microsoft.com/office/drawing/2014/main" id="{3CE5A821-D0F9-58F6-E692-B57DD591AB16}"/>
              </a:ext>
            </a:extLst>
          </p:cNvPr>
          <p:cNvSpPr txBox="1">
            <a:spLocks/>
          </p:cNvSpPr>
          <p:nvPr/>
        </p:nvSpPr>
        <p:spPr>
          <a:xfrm>
            <a:off x="6874928" y="3373290"/>
            <a:ext cx="4816138" cy="3475685"/>
          </a:xfrm>
          <a:prstGeom prst="rect">
            <a:avLst/>
          </a:prstGeom>
          <a:solidFill>
            <a:schemeClr val="bg2">
              <a:alpha val="86000"/>
            </a:schemeClr>
          </a:solidFill>
        </p:spPr>
        <p:txBody>
          <a:bodyPr vert="horz" lIns="91440" tIns="45720" rIns="91440" bIns="45720" rtlCol="0" anchor="b">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10000"/>
              </a:lnSpc>
              <a:spcAft>
                <a:spcPts val="1000"/>
              </a:spcAft>
            </a:pPr>
            <a:r>
              <a:rPr lang="en-GB" dirty="0">
                <a:solidFill>
                  <a:schemeClr val="bg2">
                    <a:lumMod val="25000"/>
                  </a:schemeClr>
                </a:solidFill>
                <a:latin typeface="+mn-lt"/>
              </a:rPr>
              <a:t>Researchers are asked to make their research outputs FAIR – </a:t>
            </a:r>
            <a:r>
              <a:rPr lang="en-GB" b="1" dirty="0">
                <a:solidFill>
                  <a:schemeClr val="accent2"/>
                </a:solidFill>
                <a:latin typeface="+mn-lt"/>
              </a:rPr>
              <a:t>where</a:t>
            </a:r>
            <a:r>
              <a:rPr lang="en-GB" dirty="0">
                <a:solidFill>
                  <a:schemeClr val="bg2">
                    <a:lumMod val="25000"/>
                  </a:schemeClr>
                </a:solidFill>
                <a:latin typeface="+mn-lt"/>
              </a:rPr>
              <a:t> to publish?</a:t>
            </a:r>
          </a:p>
          <a:p>
            <a:pPr>
              <a:lnSpc>
                <a:spcPct val="110000"/>
              </a:lnSpc>
              <a:spcAft>
                <a:spcPts val="1000"/>
              </a:spcAft>
            </a:pPr>
            <a:r>
              <a:rPr lang="en-GB" b="1" dirty="0">
                <a:solidFill>
                  <a:schemeClr val="accent2"/>
                </a:solidFill>
                <a:latin typeface="+mn-lt"/>
              </a:rPr>
              <a:t>Thousands</a:t>
            </a:r>
            <a:r>
              <a:rPr lang="en-GB" dirty="0">
                <a:solidFill>
                  <a:schemeClr val="bg2">
                    <a:lumMod val="25000"/>
                  </a:schemeClr>
                </a:solidFill>
                <a:latin typeface="+mn-lt"/>
              </a:rPr>
              <a:t> of public, institutional and domain-specific repositories </a:t>
            </a:r>
          </a:p>
          <a:p>
            <a:pPr>
              <a:lnSpc>
                <a:spcPct val="110000"/>
              </a:lnSpc>
              <a:spcAft>
                <a:spcPts val="1000"/>
              </a:spcAft>
            </a:pPr>
            <a:r>
              <a:rPr lang="en-GB" dirty="0">
                <a:solidFill>
                  <a:schemeClr val="bg2">
                    <a:lumMod val="25000"/>
                  </a:schemeClr>
                </a:solidFill>
                <a:latin typeface="+mn-lt"/>
              </a:rPr>
              <a:t>Help from guidance and </a:t>
            </a:r>
            <a:r>
              <a:rPr lang="en-GB" b="1" dirty="0">
                <a:solidFill>
                  <a:schemeClr val="accent2"/>
                </a:solidFill>
                <a:latin typeface="+mn-lt"/>
              </a:rPr>
              <a:t>catalogues</a:t>
            </a:r>
            <a:r>
              <a:rPr lang="en-GB" dirty="0">
                <a:solidFill>
                  <a:schemeClr val="bg2">
                    <a:lumMod val="25000"/>
                  </a:schemeClr>
                </a:solidFill>
                <a:latin typeface="+mn-lt"/>
              </a:rPr>
              <a:t> </a:t>
            </a:r>
            <a:br>
              <a:rPr lang="en-GB" dirty="0">
                <a:solidFill>
                  <a:schemeClr val="bg2">
                    <a:lumMod val="25000"/>
                  </a:schemeClr>
                </a:solidFill>
                <a:latin typeface="+mn-lt"/>
              </a:rPr>
            </a:br>
            <a:r>
              <a:rPr lang="en-GB" dirty="0">
                <a:solidFill>
                  <a:schemeClr val="bg2">
                    <a:lumMod val="25000"/>
                  </a:schemeClr>
                </a:solidFill>
                <a:latin typeface="+mn-lt"/>
              </a:rPr>
              <a:t>(</a:t>
            </a:r>
            <a:r>
              <a:rPr lang="en-GB" dirty="0" err="1">
                <a:solidFill>
                  <a:schemeClr val="bg2">
                    <a:lumMod val="25000"/>
                  </a:schemeClr>
                </a:solidFill>
                <a:latin typeface="+mn-lt"/>
              </a:rPr>
              <a:t>FAIRsharing</a:t>
            </a:r>
            <a:r>
              <a:rPr lang="en-GB" dirty="0">
                <a:solidFill>
                  <a:schemeClr val="bg2">
                    <a:lumMod val="25000"/>
                  </a:schemeClr>
                </a:solidFill>
                <a:latin typeface="+mn-lt"/>
              </a:rPr>
              <a:t>, re3data, FAIR Cookbook)</a:t>
            </a:r>
          </a:p>
          <a:p>
            <a:pPr>
              <a:lnSpc>
                <a:spcPct val="110000"/>
              </a:lnSpc>
              <a:spcAft>
                <a:spcPts val="1000"/>
              </a:spcAft>
            </a:pPr>
            <a:r>
              <a:rPr lang="en-GB" dirty="0">
                <a:solidFill>
                  <a:schemeClr val="bg2">
                    <a:lumMod val="25000"/>
                  </a:schemeClr>
                </a:solidFill>
                <a:latin typeface="+mn-lt"/>
              </a:rPr>
              <a:t>..but how to gather and reference outputs </a:t>
            </a:r>
            <a:r>
              <a:rPr lang="en-GB" b="1" dirty="0">
                <a:solidFill>
                  <a:schemeClr val="accent2"/>
                </a:solidFill>
                <a:latin typeface="+mn-lt"/>
              </a:rPr>
              <a:t>across multiple repositories</a:t>
            </a:r>
            <a:r>
              <a:rPr lang="en-GB" dirty="0">
                <a:solidFill>
                  <a:schemeClr val="bg2">
                    <a:lumMod val="25000"/>
                  </a:schemeClr>
                </a:solidFill>
                <a:latin typeface="+mn-lt"/>
              </a:rPr>
              <a:t>? </a:t>
            </a:r>
          </a:p>
          <a:p>
            <a:pPr>
              <a:lnSpc>
                <a:spcPct val="110000"/>
              </a:lnSpc>
              <a:spcAft>
                <a:spcPts val="1000"/>
              </a:spcAft>
            </a:pPr>
            <a:r>
              <a:rPr lang="en-GB" dirty="0">
                <a:solidFill>
                  <a:schemeClr val="bg2">
                    <a:lumMod val="25000"/>
                  </a:schemeClr>
                </a:solidFill>
                <a:latin typeface="+mn-lt"/>
              </a:rPr>
              <a:t>What about </a:t>
            </a:r>
            <a:r>
              <a:rPr lang="en-GB" b="1" dirty="0">
                <a:solidFill>
                  <a:schemeClr val="accent2"/>
                </a:solidFill>
                <a:latin typeface="+mn-lt"/>
              </a:rPr>
              <a:t>contextual</a:t>
            </a:r>
            <a:r>
              <a:rPr lang="en-GB" dirty="0">
                <a:solidFill>
                  <a:schemeClr val="bg2">
                    <a:lumMod val="25000"/>
                  </a:schemeClr>
                </a:solidFill>
                <a:latin typeface="+mn-lt"/>
              </a:rPr>
              <a:t> information?</a:t>
            </a:r>
          </a:p>
        </p:txBody>
      </p:sp>
      <p:sp>
        <p:nvSpPr>
          <p:cNvPr id="13" name="TextBox 12">
            <a:extLst>
              <a:ext uri="{FF2B5EF4-FFF2-40B4-BE49-F238E27FC236}">
                <a16:creationId xmlns:a16="http://schemas.microsoft.com/office/drawing/2014/main" id="{2481CB83-32F9-6E2D-946F-6DAB518D1AD1}"/>
              </a:ext>
            </a:extLst>
          </p:cNvPr>
          <p:cNvSpPr txBox="1"/>
          <p:nvPr/>
        </p:nvSpPr>
        <p:spPr>
          <a:xfrm>
            <a:off x="9850293" y="2753124"/>
            <a:ext cx="3949777" cy="369332"/>
          </a:xfrm>
          <a:prstGeom prst="rect">
            <a:avLst/>
          </a:prstGeom>
          <a:noFill/>
        </p:spPr>
        <p:txBody>
          <a:bodyPr wrap="square">
            <a:spAutoFit/>
          </a:bodyPr>
          <a:lstStyle/>
          <a:p>
            <a:r>
              <a:rPr lang="en-GB" dirty="0">
                <a:hlinkClick r:id="rId7"/>
              </a:rPr>
              <a:t>https://fairsharing.org/</a:t>
            </a:r>
          </a:p>
        </p:txBody>
      </p:sp>
      <p:pic>
        <p:nvPicPr>
          <p:cNvPr id="15" name="Picture 14" descr="A picture containing graphical user interface&#10;&#10;Description automatically generated">
            <a:extLst>
              <a:ext uri="{FF2B5EF4-FFF2-40B4-BE49-F238E27FC236}">
                <a16:creationId xmlns:a16="http://schemas.microsoft.com/office/drawing/2014/main" id="{2725B512-6BEC-06A8-6926-DAF7FA80EF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89" y="1797375"/>
            <a:ext cx="2439086" cy="719037"/>
          </a:xfrm>
          <a:prstGeom prst="rect">
            <a:avLst/>
          </a:prstGeom>
        </p:spPr>
      </p:pic>
      <p:pic>
        <p:nvPicPr>
          <p:cNvPr id="17" name="Picture 16">
            <a:extLst>
              <a:ext uri="{FF2B5EF4-FFF2-40B4-BE49-F238E27FC236}">
                <a16:creationId xmlns:a16="http://schemas.microsoft.com/office/drawing/2014/main" id="{E00A9EAF-56F4-0A74-011C-073CAEB05315}"/>
              </a:ext>
            </a:extLst>
          </p:cNvPr>
          <p:cNvPicPr>
            <a:picLocks noChangeAspect="1"/>
          </p:cNvPicPr>
          <p:nvPr/>
        </p:nvPicPr>
        <p:blipFill>
          <a:blip r:embed="rId9"/>
          <a:stretch>
            <a:fillRect/>
          </a:stretch>
        </p:blipFill>
        <p:spPr>
          <a:xfrm>
            <a:off x="2010839" y="2570600"/>
            <a:ext cx="4525428" cy="2260985"/>
          </a:xfrm>
          <a:prstGeom prst="rect">
            <a:avLst/>
          </a:prstGeom>
        </p:spPr>
      </p:pic>
      <p:sp>
        <p:nvSpPr>
          <p:cNvPr id="19" name="TextBox 18">
            <a:extLst>
              <a:ext uri="{FF2B5EF4-FFF2-40B4-BE49-F238E27FC236}">
                <a16:creationId xmlns:a16="http://schemas.microsoft.com/office/drawing/2014/main" id="{82AC53DD-34AE-7580-0D0A-8F408F407E78}"/>
              </a:ext>
            </a:extLst>
          </p:cNvPr>
          <p:cNvSpPr txBox="1"/>
          <p:nvPr/>
        </p:nvSpPr>
        <p:spPr>
          <a:xfrm>
            <a:off x="3302419" y="4728938"/>
            <a:ext cx="5670531" cy="369332"/>
          </a:xfrm>
          <a:prstGeom prst="rect">
            <a:avLst/>
          </a:prstGeom>
          <a:noFill/>
        </p:spPr>
        <p:txBody>
          <a:bodyPr wrap="square">
            <a:spAutoFit/>
          </a:bodyPr>
          <a:lstStyle/>
          <a:p>
            <a:r>
              <a:rPr lang="en-GB" dirty="0">
                <a:hlinkClick r:id="rId7"/>
              </a:rPr>
              <a:t>https://faircookbook.elixir-europe.org/</a:t>
            </a:r>
            <a:r>
              <a:rPr lang="en-GB" dirty="0"/>
              <a:t> </a:t>
            </a:r>
          </a:p>
        </p:txBody>
      </p:sp>
      <p:sp>
        <p:nvSpPr>
          <p:cNvPr id="21" name="TextBox 20">
            <a:extLst>
              <a:ext uri="{FF2B5EF4-FFF2-40B4-BE49-F238E27FC236}">
                <a16:creationId xmlns:a16="http://schemas.microsoft.com/office/drawing/2014/main" id="{8B1223A5-0153-FB47-35DE-BC87C31E9152}"/>
              </a:ext>
            </a:extLst>
          </p:cNvPr>
          <p:cNvSpPr txBox="1"/>
          <p:nvPr/>
        </p:nvSpPr>
        <p:spPr>
          <a:xfrm>
            <a:off x="217281" y="6377349"/>
            <a:ext cx="6094740" cy="646331"/>
          </a:xfrm>
          <a:prstGeom prst="rect">
            <a:avLst/>
          </a:prstGeom>
          <a:noFill/>
        </p:spPr>
        <p:txBody>
          <a:bodyPr wrap="square">
            <a:spAutoFit/>
          </a:bodyPr>
          <a:lstStyle/>
          <a:p>
            <a:r>
              <a:rPr lang="en-GB" dirty="0">
                <a:hlinkClick r:id="rId7"/>
              </a:rPr>
              <a:t>https://www.re3data.org/</a:t>
            </a:r>
            <a:br>
              <a:rPr lang="en-GB" dirty="0">
                <a:hlinkClick r:id="rId7"/>
              </a:rPr>
            </a:br>
            <a:endParaRPr lang="en-GB" dirty="0"/>
          </a:p>
        </p:txBody>
      </p:sp>
    </p:spTree>
    <p:extLst>
      <p:ext uri="{BB962C8B-B14F-4D97-AF65-F5344CB8AC3E}">
        <p14:creationId xmlns:p14="http://schemas.microsoft.com/office/powerpoint/2010/main" val="2686235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45D26-9BB0-CB28-5AFD-BD6D679D4495}"/>
              </a:ext>
            </a:extLst>
          </p:cNvPr>
          <p:cNvSpPr>
            <a:spLocks noGrp="1"/>
          </p:cNvSpPr>
          <p:nvPr>
            <p:ph type="ctrTitle"/>
          </p:nvPr>
        </p:nvSpPr>
        <p:spPr/>
        <p:txBody>
          <a:bodyPr/>
          <a:lstStyle/>
          <a:p>
            <a:r>
              <a:rPr lang="en-GB" dirty="0"/>
              <a:t>Gathering diverse research outputs</a:t>
            </a:r>
          </a:p>
        </p:txBody>
      </p:sp>
      <p:sp>
        <p:nvSpPr>
          <p:cNvPr id="5" name="Subtitle 4">
            <a:extLst>
              <a:ext uri="{FF2B5EF4-FFF2-40B4-BE49-F238E27FC236}">
                <a16:creationId xmlns:a16="http://schemas.microsoft.com/office/drawing/2014/main" id="{117693B8-0678-C832-71C2-081E472500AD}"/>
              </a:ext>
            </a:extLst>
          </p:cNvPr>
          <p:cNvSpPr>
            <a:spLocks noGrp="1"/>
          </p:cNvSpPr>
          <p:nvPr>
            <p:ph type="subTitle" idx="1"/>
          </p:nvPr>
        </p:nvSpPr>
        <p:spPr/>
        <p:txBody>
          <a:bodyPr/>
          <a:lstStyle/>
          <a:p>
            <a:r>
              <a:rPr lang="en-GB" dirty="0"/>
              <a:t>Building a collection of compounded objects</a:t>
            </a:r>
          </a:p>
        </p:txBody>
      </p:sp>
      <p:sp>
        <p:nvSpPr>
          <p:cNvPr id="4" name="Slide Number Placeholder 3">
            <a:extLst>
              <a:ext uri="{FF2B5EF4-FFF2-40B4-BE49-F238E27FC236}">
                <a16:creationId xmlns:a16="http://schemas.microsoft.com/office/drawing/2014/main" id="{B381424B-CF41-69D5-1A13-18095ECF6329}"/>
              </a:ext>
            </a:extLst>
          </p:cNvPr>
          <p:cNvSpPr>
            <a:spLocks noGrp="1"/>
          </p:cNvSpPr>
          <p:nvPr>
            <p:ph type="sldNum" sz="quarter" idx="4294967295"/>
          </p:nvPr>
        </p:nvSpPr>
        <p:spPr>
          <a:xfrm>
            <a:off x="11204575" y="6464300"/>
            <a:ext cx="987425" cy="311150"/>
          </a:xfrm>
        </p:spPr>
        <p:txBody>
          <a:bodyPr/>
          <a:lstStyle/>
          <a:p>
            <a:fld id="{58FB4751-880F-D840-AAA9-3A15815CC996}" type="slidenum">
              <a:rPr lang="en-US" smtClean="0"/>
              <a:t>5</a:t>
            </a:fld>
            <a:endParaRPr lang="en-US" dirty="0"/>
          </a:p>
        </p:txBody>
      </p:sp>
    </p:spTree>
    <p:extLst>
      <p:ext uri="{BB962C8B-B14F-4D97-AF65-F5344CB8AC3E}">
        <p14:creationId xmlns:p14="http://schemas.microsoft.com/office/powerpoint/2010/main" val="3222798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7"/>
          <p:cNvPicPr preferRelativeResize="0"/>
          <p:nvPr/>
        </p:nvPicPr>
        <p:blipFill rotWithShape="1">
          <a:blip r:embed="rId3">
            <a:alphaModFix/>
          </a:blip>
          <a:srcRect/>
          <a:stretch/>
        </p:blipFill>
        <p:spPr>
          <a:xfrm>
            <a:off x="152401" y="152401"/>
            <a:ext cx="11887201" cy="6390532"/>
          </a:xfrm>
          <a:prstGeom prst="rect">
            <a:avLst/>
          </a:prstGeom>
          <a:noFill/>
          <a:ln>
            <a:noFill/>
          </a:ln>
        </p:spPr>
      </p:pic>
      <p:pic>
        <p:nvPicPr>
          <p:cNvPr id="175" name="Google Shape;175;p7"/>
          <p:cNvPicPr preferRelativeResize="0"/>
          <p:nvPr/>
        </p:nvPicPr>
        <p:blipFill rotWithShape="1">
          <a:blip r:embed="rId4">
            <a:alphaModFix/>
          </a:blip>
          <a:srcRect/>
          <a:stretch/>
        </p:blipFill>
        <p:spPr>
          <a:xfrm>
            <a:off x="1907216" y="667490"/>
            <a:ext cx="4731398" cy="104386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0EB8FD19-4B4A-59FF-7A7F-91C9E1E16413}"/>
              </a:ext>
            </a:extLst>
          </p:cNvPr>
          <p:cNvSpPr/>
          <p:nvPr/>
        </p:nvSpPr>
        <p:spPr>
          <a:xfrm>
            <a:off x="236295" y="1744577"/>
            <a:ext cx="9497153" cy="3980243"/>
          </a:xfrm>
          <a:prstGeom prst="roundRect">
            <a:avLst>
              <a:gd name="adj" fmla="val 110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Describe</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package</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data collections, datasets, software etc.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with their</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metadata</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Platform-independent</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object exchange between repositories and services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Support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reproducibility</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analysis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link data with codes and workflows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Transfer of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sensitive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large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distributed datasets with persistent identifiers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Aggregate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citations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and</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persistent</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identifiers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Propagate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provenance</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and</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existing</a:t>
            </a:r>
            <a:r>
              <a:rPr kumimoji="0" lang="en-GB" sz="2000" b="1" i="0" u="none" strike="noStrike" kern="1200" cap="none" spc="0" normalizeH="0" baseline="0" noProof="0" dirty="0">
                <a:ln>
                  <a:noFill/>
                </a:ln>
                <a:solidFill>
                  <a:srgbClr val="4E5745"/>
                </a:solidFill>
                <a:effectLst/>
                <a:uLnTx/>
                <a:uFillTx/>
                <a:latin typeface="Gill Sans Nova Light"/>
                <a:ea typeface="+mn-ea"/>
                <a:cs typeface="+mn-cs"/>
              </a:rPr>
              <a:t>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metadata</a:t>
            </a:r>
            <a:endParaRPr kumimoji="0" lang="en-GB" sz="2000" b="0" i="0" u="none" strike="noStrike" kern="1200" cap="none" spc="0" normalizeH="0" baseline="0" noProof="0" dirty="0">
              <a:ln>
                <a:noFill/>
              </a:ln>
              <a:solidFill>
                <a:srgbClr val="AC5B4C"/>
              </a:solidFill>
              <a:effectLst/>
              <a:uLnTx/>
              <a:uFillTx/>
              <a:latin typeface="Gill Sans Nova Light"/>
              <a:ea typeface="+mn-ea"/>
              <a:cs typeface="+mn-cs"/>
            </a:endParaRP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Publish and archive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mixed objects </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and references</a:t>
            </a:r>
          </a:p>
          <a:p>
            <a:pPr marL="457200" marR="0" lvl="1" indent="0" algn="l" defTabSz="914400" rtl="0" eaLnBrk="1" fontAlgn="auto" latinLnBrk="0" hangingPunct="1">
              <a:lnSpc>
                <a:spcPct val="13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Reuse existing </a:t>
            </a:r>
            <a:r>
              <a:rPr kumimoji="0" lang="en-GB" sz="2000" b="1" i="0" u="none" strike="noStrike" kern="1200" cap="none" spc="0" normalizeH="0" baseline="0" noProof="0" dirty="0">
                <a:ln>
                  <a:noFill/>
                </a:ln>
                <a:solidFill>
                  <a:srgbClr val="AC5B4C"/>
                </a:solidFill>
                <a:effectLst/>
                <a:uLnTx/>
                <a:uFillTx/>
                <a:latin typeface="Gill Sans Nova Light"/>
                <a:ea typeface="+mn-ea"/>
                <a:cs typeface="+mn-cs"/>
              </a:rPr>
              <a:t>standards</a:t>
            </a:r>
            <a:r>
              <a:rPr kumimoji="0" lang="en-GB" sz="2000" b="0" i="0" u="none" strike="noStrike" kern="1200" cap="none" spc="0" normalizeH="0" baseline="0" noProof="0" dirty="0">
                <a:ln>
                  <a:noFill/>
                </a:ln>
                <a:solidFill>
                  <a:srgbClr val="4E5745"/>
                </a:solidFill>
                <a:effectLst/>
                <a:uLnTx/>
                <a:uFillTx/>
                <a:latin typeface="Gill Sans Nova Light"/>
                <a:ea typeface="+mn-ea"/>
                <a:cs typeface="+mn-cs"/>
              </a:rPr>
              <a:t>, but hide their complexity</a:t>
            </a:r>
          </a:p>
        </p:txBody>
      </p:sp>
      <p:pic>
        <p:nvPicPr>
          <p:cNvPr id="6" name="Google Shape;131;p1" descr="FAIR: Findable, Reusable, Accessible, Interoperable">
            <a:extLst>
              <a:ext uri="{FF2B5EF4-FFF2-40B4-BE49-F238E27FC236}">
                <a16:creationId xmlns:a16="http://schemas.microsoft.com/office/drawing/2014/main" id="{21D27E96-D4D9-C750-846E-E8AE0748AE88}"/>
              </a:ext>
            </a:extLst>
          </p:cNvPr>
          <p:cNvPicPr preferRelativeResize="0"/>
          <p:nvPr/>
        </p:nvPicPr>
        <p:blipFill rotWithShape="1">
          <a:blip r:embed="rId3">
            <a:alphaModFix/>
          </a:blip>
          <a:srcRect/>
          <a:stretch/>
        </p:blipFill>
        <p:spPr>
          <a:xfrm>
            <a:off x="10036425" y="3700463"/>
            <a:ext cx="1919280" cy="3223917"/>
          </a:xfrm>
          <a:prstGeom prst="rect">
            <a:avLst/>
          </a:prstGeom>
          <a:noFill/>
          <a:ln>
            <a:noFill/>
          </a:ln>
        </p:spPr>
      </p:pic>
      <p:sp>
        <p:nvSpPr>
          <p:cNvPr id="14" name="Title 1">
            <a:extLst>
              <a:ext uri="{FF2B5EF4-FFF2-40B4-BE49-F238E27FC236}">
                <a16:creationId xmlns:a16="http://schemas.microsoft.com/office/drawing/2014/main" id="{A722BD76-67F3-3530-D66D-D96521680D96}"/>
              </a:ext>
            </a:extLst>
          </p:cNvPr>
          <p:cNvSpPr txBox="1">
            <a:spLocks/>
          </p:cNvSpPr>
          <p:nvPr/>
        </p:nvSpPr>
        <p:spPr>
          <a:xfrm>
            <a:off x="535405" y="273921"/>
            <a:ext cx="6364706" cy="1325563"/>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60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GB" sz="5400" b="0" i="0" u="none" strike="noStrike" kern="1200" cap="none" spc="0" normalizeH="0" baseline="0" noProof="0" dirty="0">
                <a:ln>
                  <a:noFill/>
                </a:ln>
                <a:solidFill>
                  <a:srgbClr val="FEF3ED"/>
                </a:solidFill>
                <a:effectLst/>
                <a:uLnTx/>
                <a:uFillTx/>
                <a:latin typeface="Sagona Book"/>
                <a:ea typeface="+mj-ea"/>
                <a:cs typeface="+mj-cs"/>
              </a:rPr>
              <a:t>Aims of FAIR Research Objects</a:t>
            </a:r>
          </a:p>
        </p:txBody>
      </p:sp>
      <p:pic>
        <p:nvPicPr>
          <p:cNvPr id="20" name="Graphic 19">
            <a:hlinkClick r:id="rId4"/>
            <a:extLst>
              <a:ext uri="{FF2B5EF4-FFF2-40B4-BE49-F238E27FC236}">
                <a16:creationId xmlns:a16="http://schemas.microsoft.com/office/drawing/2014/main" id="{C74B73DF-C3B3-11E4-5539-B01D841940A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6465" y="5908474"/>
            <a:ext cx="2499960" cy="832252"/>
          </a:xfrm>
          <a:prstGeom prst="rect">
            <a:avLst/>
          </a:prstGeom>
        </p:spPr>
      </p:pic>
      <p:pic>
        <p:nvPicPr>
          <p:cNvPr id="22" name="Graphic 21">
            <a:extLst>
              <a:ext uri="{FF2B5EF4-FFF2-40B4-BE49-F238E27FC236}">
                <a16:creationId xmlns:a16="http://schemas.microsoft.com/office/drawing/2014/main" id="{8FF0E8EB-69D7-3FB7-3363-C9618D3500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89399" y="691816"/>
            <a:ext cx="3766306" cy="1521244"/>
          </a:xfrm>
          <a:prstGeom prst="rect">
            <a:avLst/>
          </a:prstGeom>
        </p:spPr>
      </p:pic>
    </p:spTree>
    <p:extLst>
      <p:ext uri="{BB962C8B-B14F-4D97-AF65-F5344CB8AC3E}">
        <p14:creationId xmlns:p14="http://schemas.microsoft.com/office/powerpoint/2010/main" val="1871597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191E84-A2D2-09DC-FD78-6B249D78AD85}"/>
              </a:ext>
            </a:extLst>
          </p:cNvPr>
          <p:cNvSpPr>
            <a:spLocks noGrp="1"/>
          </p:cNvSpPr>
          <p:nvPr>
            <p:ph type="title"/>
          </p:nvPr>
        </p:nvSpPr>
        <p:spPr>
          <a:xfrm>
            <a:off x="430739" y="32071"/>
            <a:ext cx="11616717" cy="1043660"/>
          </a:xfrm>
        </p:spPr>
        <p:txBody>
          <a:bodyPr/>
          <a:lstStyle/>
          <a:p>
            <a:r>
              <a:rPr lang="en-GB" sz="4400" dirty="0"/>
              <a:t>RO-Crate: Practical and general purpose</a:t>
            </a:r>
          </a:p>
        </p:txBody>
      </p:sp>
      <p:sp>
        <p:nvSpPr>
          <p:cNvPr id="13" name="Text Placeholder 12">
            <a:extLst>
              <a:ext uri="{FF2B5EF4-FFF2-40B4-BE49-F238E27FC236}">
                <a16:creationId xmlns:a16="http://schemas.microsoft.com/office/drawing/2014/main" id="{2EB6C1DF-3222-E5EC-2F30-B0AC4626464B}"/>
              </a:ext>
            </a:extLst>
          </p:cNvPr>
          <p:cNvSpPr>
            <a:spLocks noGrp="1"/>
          </p:cNvSpPr>
          <p:nvPr>
            <p:ph type="body" sz="half" idx="2"/>
          </p:nvPr>
        </p:nvSpPr>
        <p:spPr>
          <a:xfrm>
            <a:off x="576072" y="1584935"/>
            <a:ext cx="4572000" cy="4070729"/>
          </a:xfrm>
        </p:spPr>
        <p:txBody>
          <a:bodyPr/>
          <a:lstStyle/>
          <a:p>
            <a:endParaRPr lang="en-GB"/>
          </a:p>
        </p:txBody>
      </p:sp>
      <p:grpSp>
        <p:nvGrpSpPr>
          <p:cNvPr id="7" name="Group 6">
            <a:extLst>
              <a:ext uri="{FF2B5EF4-FFF2-40B4-BE49-F238E27FC236}">
                <a16:creationId xmlns:a16="http://schemas.microsoft.com/office/drawing/2014/main" id="{57C99EFC-57EE-5B02-5369-B59B0322A924}"/>
              </a:ext>
            </a:extLst>
          </p:cNvPr>
          <p:cNvGrpSpPr/>
          <p:nvPr/>
        </p:nvGrpSpPr>
        <p:grpSpPr>
          <a:xfrm>
            <a:off x="430739" y="1331848"/>
            <a:ext cx="8364546" cy="4225768"/>
            <a:chOff x="2871101" y="19381769"/>
            <a:chExt cx="13648182" cy="6895065"/>
          </a:xfrm>
        </p:grpSpPr>
        <p:sp>
          <p:nvSpPr>
            <p:cNvPr id="8" name="Rectangle: Rounded Corners 7">
              <a:extLst>
                <a:ext uri="{FF2B5EF4-FFF2-40B4-BE49-F238E27FC236}">
                  <a16:creationId xmlns:a16="http://schemas.microsoft.com/office/drawing/2014/main" id="{6D654F5A-EC50-90D2-5E8A-194279402A23}"/>
                </a:ext>
              </a:extLst>
            </p:cNvPr>
            <p:cNvSpPr/>
            <p:nvPr/>
          </p:nvSpPr>
          <p:spPr>
            <a:xfrm>
              <a:off x="2871101" y="19381769"/>
              <a:ext cx="13648182" cy="6895065"/>
            </a:xfrm>
            <a:prstGeom prst="roundRect">
              <a:avLst>
                <a:gd name="adj" fmla="val 1739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Infrastructure independent </a:t>
              </a:r>
              <a:r>
                <a:rPr lang="en-GB" i="1"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avoiding repository/service silos</a:t>
              </a:r>
              <a:br>
                <a:rPr lang="en-GB" dirty="0">
                  <a:solidFill>
                    <a:schemeClr val="accent5"/>
                  </a:solidFill>
                  <a:latin typeface="Gill Sans Nova" panose="020B0602020104020203" pitchFamily="34" charset="0"/>
                </a:rPr>
              </a:br>
              <a:r>
                <a:rPr lang="en-GB" b="1" i="1" dirty="0">
                  <a:solidFill>
                    <a:schemeClr val="accent5">
                      <a:lumMod val="50000"/>
                    </a:schemeClr>
                  </a:solidFill>
                </a:rPr>
                <a:t>Practical, lightweight, robust</a:t>
              </a:r>
            </a:p>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Familiar, developer friendly</a:t>
              </a:r>
              <a:r>
                <a:rPr lang="en-GB"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web native, machine- and human-readable, search-engine accessible</a:t>
              </a:r>
              <a:br>
                <a:rPr lang="en-GB" dirty="0">
                  <a:solidFill>
                    <a:schemeClr val="accent5"/>
                  </a:solidFill>
                  <a:latin typeface="Gill Sans Nova" panose="020B0602020104020203" pitchFamily="34" charset="0"/>
                </a:rPr>
              </a:br>
              <a:r>
                <a:rPr lang="en-GB" b="1" i="1" dirty="0">
                  <a:solidFill>
                    <a:schemeClr val="accent5">
                      <a:lumMod val="50000"/>
                    </a:schemeClr>
                  </a:solidFill>
                </a:rPr>
                <a:t>Adoptable Linked Data JSON and PIDs</a:t>
              </a:r>
            </a:p>
            <a:p>
              <a:pPr lvl="2">
                <a:lnSpc>
                  <a:spcPct val="110000"/>
                </a:lnSpc>
                <a:spcBef>
                  <a:spcPts val="1800"/>
                </a:spcBef>
                <a:spcAft>
                  <a:spcPts val="1800"/>
                </a:spcAft>
              </a:pPr>
              <a:r>
                <a:rPr lang="en-GB" b="1" dirty="0">
                  <a:solidFill>
                    <a:schemeClr val="accent5">
                      <a:lumMod val="50000"/>
                    </a:schemeClr>
                  </a:solidFill>
                  <a:latin typeface="Gill Sans Nova" panose="020B0602020104020203" pitchFamily="34" charset="0"/>
                </a:rPr>
                <a:t>Embrace diversity, legacy, unknowns</a:t>
              </a:r>
              <a:r>
                <a:rPr lang="en-GB" dirty="0">
                  <a:solidFill>
                    <a:schemeClr val="accent5">
                      <a:lumMod val="50000"/>
                    </a:schemeClr>
                  </a:solidFill>
                  <a:latin typeface="Gill Sans Nova" panose="020B0602020104020203" pitchFamily="34" charset="0"/>
                </a:rPr>
                <a:t>, </a:t>
              </a:r>
              <a:r>
                <a:rPr lang="en-GB" dirty="0">
                  <a:solidFill>
                    <a:schemeClr val="accent5"/>
                  </a:solidFill>
                  <a:latin typeface="Gill Sans Nova" panose="020B0602020104020203" pitchFamily="34" charset="0"/>
                </a:rPr>
                <a:t>open-ended, multi-interpretation, self-describing, interlingua</a:t>
              </a:r>
              <a:br>
                <a:rPr lang="en-GB" dirty="0">
                  <a:solidFill>
                    <a:schemeClr val="accent5"/>
                  </a:solidFill>
                  <a:latin typeface="Gill Sans Nova" panose="020B0602020104020203" pitchFamily="34" charset="0"/>
                </a:rPr>
              </a:br>
              <a:r>
                <a:rPr lang="en-GB" b="1" i="1" dirty="0">
                  <a:solidFill>
                    <a:schemeClr val="accent5">
                      <a:lumMod val="50000"/>
                    </a:schemeClr>
                  </a:solidFill>
                </a:rPr>
                <a:t>Adaptable Metadata Profiles</a:t>
              </a:r>
            </a:p>
          </p:txBody>
        </p:sp>
        <p:pic>
          <p:nvPicPr>
            <p:cNvPr id="9" name="Graphic 8" descr="Puzzle pieces with solid fill">
              <a:extLst>
                <a:ext uri="{FF2B5EF4-FFF2-40B4-BE49-F238E27FC236}">
                  <a16:creationId xmlns:a16="http://schemas.microsoft.com/office/drawing/2014/main" id="{C0443A59-DB72-1227-5A81-A1B2AFB4FCD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5426" y="23932742"/>
              <a:ext cx="1594179" cy="1594181"/>
            </a:xfrm>
            <a:prstGeom prst="rect">
              <a:avLst/>
            </a:prstGeom>
          </p:spPr>
        </p:pic>
        <p:pic>
          <p:nvPicPr>
            <p:cNvPr id="10" name="Graphic 9" descr="Cloud Computing with solid fill">
              <a:extLst>
                <a:ext uri="{FF2B5EF4-FFF2-40B4-BE49-F238E27FC236}">
                  <a16:creationId xmlns:a16="http://schemas.microsoft.com/office/drawing/2014/main" id="{5DE0514C-A523-70E5-2481-A560B274F1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78877" y="19961316"/>
              <a:ext cx="1337857" cy="1337858"/>
            </a:xfrm>
            <a:prstGeom prst="rect">
              <a:avLst/>
            </a:prstGeom>
          </p:spPr>
        </p:pic>
        <p:pic>
          <p:nvPicPr>
            <p:cNvPr id="11" name="Graphic 10" descr="Address Book with solid fill">
              <a:extLst>
                <a:ext uri="{FF2B5EF4-FFF2-40B4-BE49-F238E27FC236}">
                  <a16:creationId xmlns:a16="http://schemas.microsoft.com/office/drawing/2014/main" id="{2CB519DC-F92D-347C-2334-02AF425621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4216" y="21805023"/>
              <a:ext cx="1532060" cy="1532063"/>
            </a:xfrm>
            <a:prstGeom prst="rect">
              <a:avLst/>
            </a:prstGeom>
          </p:spPr>
        </p:pic>
      </p:grpSp>
      <p:pic>
        <p:nvPicPr>
          <p:cNvPr id="5" name="Graphic 4">
            <a:extLst>
              <a:ext uri="{FF2B5EF4-FFF2-40B4-BE49-F238E27FC236}">
                <a16:creationId xmlns:a16="http://schemas.microsoft.com/office/drawing/2014/main" id="{05A86B6F-51C2-80C1-15DC-6E5AB98BD6C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57108" y="4609507"/>
            <a:ext cx="2700087" cy="810026"/>
          </a:xfrm>
          <a:prstGeom prst="rect">
            <a:avLst/>
          </a:prstGeom>
        </p:spPr>
      </p:pic>
      <p:sp>
        <p:nvSpPr>
          <p:cNvPr id="15" name="TextBox 14">
            <a:extLst>
              <a:ext uri="{FF2B5EF4-FFF2-40B4-BE49-F238E27FC236}">
                <a16:creationId xmlns:a16="http://schemas.microsoft.com/office/drawing/2014/main" id="{5F57C44D-D407-2CC5-DA90-1111D98D1E05}"/>
              </a:ext>
            </a:extLst>
          </p:cNvPr>
          <p:cNvSpPr txBox="1"/>
          <p:nvPr/>
        </p:nvSpPr>
        <p:spPr>
          <a:xfrm>
            <a:off x="4613012" y="5920352"/>
            <a:ext cx="6103018" cy="369332"/>
          </a:xfrm>
          <a:prstGeom prst="rect">
            <a:avLst/>
          </a:prstGeom>
          <a:noFill/>
        </p:spPr>
        <p:txBody>
          <a:bodyPr wrap="square">
            <a:spAutoFit/>
          </a:bodyPr>
          <a:lstStyle/>
          <a:p>
            <a:r>
              <a:rPr lang="en-GB" dirty="0">
                <a:solidFill>
                  <a:schemeClr val="accent5"/>
                </a:solidFill>
                <a:hlinkClick r:id="rId11"/>
              </a:rPr>
              <a:t>https://www.researchobject.org/ro-crate/</a:t>
            </a:r>
            <a:endParaRPr lang="en-GB" dirty="0">
              <a:solidFill>
                <a:schemeClr val="accent5"/>
              </a:solidFill>
            </a:endParaRPr>
          </a:p>
        </p:txBody>
      </p:sp>
    </p:spTree>
    <p:extLst>
      <p:ext uri="{BB962C8B-B14F-4D97-AF65-F5344CB8AC3E}">
        <p14:creationId xmlns:p14="http://schemas.microsoft.com/office/powerpoint/2010/main" val="3602415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F47741F6-02BD-B8B5-C54E-BE14BB4D3923}"/>
              </a:ext>
            </a:extLst>
          </p:cNvPr>
          <p:cNvSpPr>
            <a:spLocks noGrp="1"/>
          </p:cNvSpPr>
          <p:nvPr>
            <p:ph type="title"/>
          </p:nvPr>
        </p:nvSpPr>
        <p:spPr>
          <a:xfrm>
            <a:off x="511660" y="115589"/>
            <a:ext cx="8485105" cy="1355122"/>
          </a:xfrm>
        </p:spPr>
        <p:txBody>
          <a:bodyPr/>
          <a:lstStyle/>
          <a:p>
            <a:r>
              <a:rPr lang="en-GB" dirty="0"/>
              <a:t>Realizing FAIR Digital Objects with RO-Crate</a:t>
            </a:r>
          </a:p>
        </p:txBody>
      </p:sp>
      <p:sp>
        <p:nvSpPr>
          <p:cNvPr id="5" name="Slide Number Placeholder 4">
            <a:extLst>
              <a:ext uri="{FF2B5EF4-FFF2-40B4-BE49-F238E27FC236}">
                <a16:creationId xmlns:a16="http://schemas.microsoft.com/office/drawing/2014/main" id="{BCD290CF-0FF7-E15E-E03A-85385C62638A}"/>
              </a:ext>
            </a:extLst>
          </p:cNvPr>
          <p:cNvSpPr>
            <a:spLocks noGrp="1"/>
          </p:cNvSpPr>
          <p:nvPr>
            <p:ph type="sldNum" sz="quarter" idx="12"/>
          </p:nvPr>
        </p:nvSpPr>
        <p:spPr>
          <a:xfrm>
            <a:off x="11027664" y="6464808"/>
            <a:ext cx="987552" cy="310896"/>
          </a:xfrm>
        </p:spPr>
        <p:txBody>
          <a:bodyPr/>
          <a:lstStyle/>
          <a:p>
            <a:fld id="{58FB4751-880F-D840-AAA9-3A15815CC996}" type="slidenum">
              <a:rPr lang="en-US" smtClean="0"/>
              <a:t>9</a:t>
            </a:fld>
            <a:endParaRPr lang="en-US" dirty="0"/>
          </a:p>
        </p:txBody>
      </p:sp>
      <p:grpSp>
        <p:nvGrpSpPr>
          <p:cNvPr id="6" name="Group 5">
            <a:extLst>
              <a:ext uri="{FF2B5EF4-FFF2-40B4-BE49-F238E27FC236}">
                <a16:creationId xmlns:a16="http://schemas.microsoft.com/office/drawing/2014/main" id="{8C99995B-27C2-38CA-5F72-1D5E6F31B4C5}"/>
              </a:ext>
            </a:extLst>
          </p:cNvPr>
          <p:cNvGrpSpPr/>
          <p:nvPr/>
        </p:nvGrpSpPr>
        <p:grpSpPr>
          <a:xfrm>
            <a:off x="135607" y="1391688"/>
            <a:ext cx="10567439" cy="4982138"/>
            <a:chOff x="654803" y="1391688"/>
            <a:chExt cx="10567439" cy="4982138"/>
          </a:xfrm>
        </p:grpSpPr>
        <p:grpSp>
          <p:nvGrpSpPr>
            <p:cNvPr id="11" name="Group 10">
              <a:extLst>
                <a:ext uri="{FF2B5EF4-FFF2-40B4-BE49-F238E27FC236}">
                  <a16:creationId xmlns:a16="http://schemas.microsoft.com/office/drawing/2014/main" id="{0F3BE138-F33E-76B5-112E-B3902AA9570E}"/>
                </a:ext>
              </a:extLst>
            </p:cNvPr>
            <p:cNvGrpSpPr/>
            <p:nvPr/>
          </p:nvGrpSpPr>
          <p:grpSpPr>
            <a:xfrm>
              <a:off x="1353312" y="1592243"/>
              <a:ext cx="9868930" cy="4781583"/>
              <a:chOff x="15704166" y="5538909"/>
              <a:chExt cx="14026502" cy="6795963"/>
            </a:xfrm>
          </p:grpSpPr>
          <p:sp>
            <p:nvSpPr>
              <p:cNvPr id="12" name="Google Shape;442;p30">
                <a:extLst>
                  <a:ext uri="{FF2B5EF4-FFF2-40B4-BE49-F238E27FC236}">
                    <a16:creationId xmlns:a16="http://schemas.microsoft.com/office/drawing/2014/main" id="{9D7119DB-001F-2AA4-1EEA-6877A3A1AF36}"/>
                  </a:ext>
                </a:extLst>
              </p:cNvPr>
              <p:cNvSpPr/>
              <p:nvPr/>
            </p:nvSpPr>
            <p:spPr>
              <a:xfrm>
                <a:off x="15704166" y="5538909"/>
                <a:ext cx="14026502" cy="6795963"/>
              </a:xfrm>
              <a:prstGeom prst="roundRect">
                <a:avLst>
                  <a:gd name="adj" fmla="val 16667"/>
                </a:avLst>
              </a:prstGeom>
              <a:solidFill>
                <a:schemeClr val="accent4"/>
              </a:solidFill>
              <a:ln>
                <a:solidFill>
                  <a:schemeClr val="accent4"/>
                </a:solidFill>
                <a:headEnd type="none" w="sm" len="sm"/>
                <a:tailEnd type="none" w="sm" len="sm"/>
              </a:ln>
            </p:spPr>
            <p:style>
              <a:lnRef idx="2">
                <a:schemeClr val="accent2">
                  <a:shade val="50000"/>
                </a:schemeClr>
              </a:lnRef>
              <a:fillRef idx="1">
                <a:schemeClr val="accent2"/>
              </a:fillRef>
              <a:effectRef idx="0">
                <a:schemeClr val="accent2"/>
              </a:effectRef>
              <a:fontRef idx="minor">
                <a:schemeClr val="lt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FFFFFF"/>
                  </a:solidFill>
                  <a:latin typeface="Roboto Light"/>
                  <a:ea typeface="Roboto Light"/>
                  <a:cs typeface="Roboto Light"/>
                  <a:sym typeface="Roboto Light"/>
                </a:endParaRPr>
              </a:p>
            </p:txBody>
          </p:sp>
          <p:sp>
            <p:nvSpPr>
              <p:cNvPr id="13" name="Google Shape;466;p30">
                <a:extLst>
                  <a:ext uri="{FF2B5EF4-FFF2-40B4-BE49-F238E27FC236}">
                    <a16:creationId xmlns:a16="http://schemas.microsoft.com/office/drawing/2014/main" id="{8296647F-123F-E8E5-5849-103F9855AFED}"/>
                  </a:ext>
                </a:extLst>
              </p:cNvPr>
              <p:cNvSpPr/>
              <p:nvPr/>
            </p:nvSpPr>
            <p:spPr>
              <a:xfrm>
                <a:off x="16199067" y="8850768"/>
                <a:ext cx="13303850" cy="3152136"/>
              </a:xfrm>
              <a:prstGeom prst="roundRect">
                <a:avLst>
                  <a:gd name="adj" fmla="val 16667"/>
                </a:avLst>
              </a:prstGeom>
              <a:solidFill>
                <a:schemeClr val="accent3">
                  <a:lumMod val="20000"/>
                  <a:lumOff val="80000"/>
                </a:schemeClr>
              </a:solidFill>
              <a:ln>
                <a:solidFill>
                  <a:schemeClr val="accent4"/>
                </a:solidFill>
                <a:headEnd type="none" w="sm" len="sm"/>
                <a:tailEnd type="none" w="sm" len="s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b="0" i="0" u="none" strike="noStrike" cap="none">
                  <a:solidFill>
                    <a:schemeClr val="accent2"/>
                  </a:solidFill>
                  <a:latin typeface="Roboto Light"/>
                  <a:ea typeface="Roboto Light"/>
                  <a:cs typeface="Roboto Light"/>
                  <a:sym typeface="Roboto Light"/>
                </a:endParaRPr>
              </a:p>
            </p:txBody>
          </p:sp>
          <p:sp>
            <p:nvSpPr>
              <p:cNvPr id="14" name="Google Shape;437;p30">
                <a:extLst>
                  <a:ext uri="{FF2B5EF4-FFF2-40B4-BE49-F238E27FC236}">
                    <a16:creationId xmlns:a16="http://schemas.microsoft.com/office/drawing/2014/main" id="{190F91C1-10C4-BD67-FEEB-FF6B7E43B422}"/>
                  </a:ext>
                </a:extLst>
              </p:cNvPr>
              <p:cNvSpPr/>
              <p:nvPr/>
            </p:nvSpPr>
            <p:spPr>
              <a:xfrm>
                <a:off x="18196619" y="5897812"/>
                <a:ext cx="11106726" cy="5248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nl-NL" b="1" i="0" u="none" strike="noStrike" cap="none" dirty="0">
                    <a:solidFill>
                      <a:schemeClr val="accent4">
                        <a:lumMod val="20000"/>
                        <a:lumOff val="80000"/>
                      </a:schemeClr>
                    </a:solidFill>
                    <a:latin typeface="+mj-lt"/>
                    <a:ea typeface="Roboto Light"/>
                    <a:cs typeface="Roboto Light"/>
                    <a:sym typeface="Roboto Light"/>
                  </a:rPr>
                  <a:t>RO-Crate Metadata file</a:t>
                </a:r>
                <a:endParaRPr sz="1600" b="1" i="1" u="none" strike="noStrike" cap="none" dirty="0">
                  <a:solidFill>
                    <a:schemeClr val="accent4">
                      <a:lumMod val="20000"/>
                      <a:lumOff val="80000"/>
                    </a:schemeClr>
                  </a:solidFill>
                  <a:latin typeface="+mj-lt"/>
                  <a:ea typeface="Roboto Light"/>
                  <a:cs typeface="Roboto Light"/>
                  <a:sym typeface="Roboto Light"/>
                </a:endParaRPr>
              </a:p>
            </p:txBody>
          </p:sp>
          <p:sp>
            <p:nvSpPr>
              <p:cNvPr id="15" name="Google Shape;439;p30">
                <a:extLst>
                  <a:ext uri="{FF2B5EF4-FFF2-40B4-BE49-F238E27FC236}">
                    <a16:creationId xmlns:a16="http://schemas.microsoft.com/office/drawing/2014/main" id="{24ABF4DC-B0E1-6A51-727E-665DC686B418}"/>
                  </a:ext>
                </a:extLst>
              </p:cNvPr>
              <p:cNvSpPr/>
              <p:nvPr/>
            </p:nvSpPr>
            <p:spPr>
              <a:xfrm rot="5400000">
                <a:off x="16848538" y="8083991"/>
                <a:ext cx="832232" cy="578199"/>
              </a:xfrm>
              <a:prstGeom prst="rightArrow">
                <a:avLst>
                  <a:gd name="adj1" fmla="val 50000"/>
                  <a:gd name="adj2"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FFFFFF"/>
                  </a:solidFill>
                  <a:latin typeface="Roboto Light"/>
                  <a:ea typeface="Roboto Light"/>
                  <a:cs typeface="Roboto Light"/>
                  <a:sym typeface="Roboto Light"/>
                </a:endParaRPr>
              </a:p>
            </p:txBody>
          </p:sp>
          <p:sp>
            <p:nvSpPr>
              <p:cNvPr id="16" name="Google Shape;446;p30">
                <a:extLst>
                  <a:ext uri="{FF2B5EF4-FFF2-40B4-BE49-F238E27FC236}">
                    <a16:creationId xmlns:a16="http://schemas.microsoft.com/office/drawing/2014/main" id="{0D90ADB7-02BC-948B-2491-0949B981C98B}"/>
                  </a:ext>
                </a:extLst>
              </p:cNvPr>
              <p:cNvSpPr txBox="1"/>
              <p:nvPr/>
            </p:nvSpPr>
            <p:spPr>
              <a:xfrm>
                <a:off x="18196617" y="6458685"/>
                <a:ext cx="2084382" cy="19246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id</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type</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description</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datePublished</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rPr>
                  <a:t>…</a:t>
                </a:r>
                <a:endParaRPr sz="1600" b="0" u="none" strike="noStrike" cap="none" dirty="0">
                  <a:solidFill>
                    <a:schemeClr val="accent4">
                      <a:lumMod val="20000"/>
                      <a:lumOff val="80000"/>
                    </a:schemeClr>
                  </a:solidFill>
                  <a:latin typeface="Bahnschrift SemiBold Condensed" panose="020B0502040204020203" pitchFamily="34" charset="0"/>
                  <a:ea typeface="Consolas"/>
                  <a:cs typeface="Consolas"/>
                  <a:sym typeface="Consolas"/>
                </a:endParaRPr>
              </a:p>
            </p:txBody>
          </p:sp>
          <p:grpSp>
            <p:nvGrpSpPr>
              <p:cNvPr id="17" name="Google Shape;447;p30">
                <a:extLst>
                  <a:ext uri="{FF2B5EF4-FFF2-40B4-BE49-F238E27FC236}">
                    <a16:creationId xmlns:a16="http://schemas.microsoft.com/office/drawing/2014/main" id="{414157C8-4990-979C-004F-9DCFE0A6CEF1}"/>
                  </a:ext>
                </a:extLst>
              </p:cNvPr>
              <p:cNvGrpSpPr/>
              <p:nvPr/>
            </p:nvGrpSpPr>
            <p:grpSpPr>
              <a:xfrm>
                <a:off x="20568081" y="6728628"/>
                <a:ext cx="5295474" cy="1303131"/>
                <a:chOff x="3616035" y="2205147"/>
                <a:chExt cx="3820427" cy="940146"/>
              </a:xfrm>
            </p:grpSpPr>
            <p:pic>
              <p:nvPicPr>
                <p:cNvPr id="45" name="Google Shape;448;p30" descr="Image result for orcid image">
                  <a:extLst>
                    <a:ext uri="{FF2B5EF4-FFF2-40B4-BE49-F238E27FC236}">
                      <a16:creationId xmlns:a16="http://schemas.microsoft.com/office/drawing/2014/main" id="{C974D08D-15ED-E43E-20D6-4B69FEB80D32}"/>
                    </a:ext>
                  </a:extLst>
                </p:cNvPr>
                <p:cNvPicPr preferRelativeResize="0"/>
                <p:nvPr/>
              </p:nvPicPr>
              <p:blipFill rotWithShape="1">
                <a:blip r:embed="rId3">
                  <a:alphaModFix/>
                </a:blip>
                <a:srcRect/>
                <a:stretch/>
              </p:blipFill>
              <p:spPr>
                <a:xfrm>
                  <a:off x="3689644" y="2518153"/>
                  <a:ext cx="388495" cy="427742"/>
                </a:xfrm>
                <a:prstGeom prst="rect">
                  <a:avLst/>
                </a:prstGeom>
                <a:noFill/>
                <a:ln>
                  <a:noFill/>
                </a:ln>
              </p:spPr>
            </p:pic>
            <p:sp>
              <p:nvSpPr>
                <p:cNvPr id="46" name="Google Shape;449;p30">
                  <a:extLst>
                    <a:ext uri="{FF2B5EF4-FFF2-40B4-BE49-F238E27FC236}">
                      <a16:creationId xmlns:a16="http://schemas.microsoft.com/office/drawing/2014/main" id="{DB114191-05D0-14C4-5A39-B99DD808B2EF}"/>
                    </a:ext>
                  </a:extLst>
                </p:cNvPr>
                <p:cNvSpPr txBox="1"/>
                <p:nvPr/>
              </p:nvSpPr>
              <p:spPr>
                <a:xfrm>
                  <a:off x="6403436" y="2205147"/>
                  <a:ext cx="846501"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license</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sp>
              <p:nvSpPr>
                <p:cNvPr id="47" name="Google Shape;450;p30">
                  <a:extLst>
                    <a:ext uri="{FF2B5EF4-FFF2-40B4-BE49-F238E27FC236}">
                      <a16:creationId xmlns:a16="http://schemas.microsoft.com/office/drawing/2014/main" id="{50C5C3B5-91A4-8FEB-C329-4634779AAAED}"/>
                    </a:ext>
                  </a:extLst>
                </p:cNvPr>
                <p:cNvSpPr/>
                <p:nvPr/>
              </p:nvSpPr>
              <p:spPr>
                <a:xfrm>
                  <a:off x="3616035" y="2205147"/>
                  <a:ext cx="788501"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author</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sp>
              <p:nvSpPr>
                <p:cNvPr id="48" name="Google Shape;451;p30">
                  <a:extLst>
                    <a:ext uri="{FF2B5EF4-FFF2-40B4-BE49-F238E27FC236}">
                      <a16:creationId xmlns:a16="http://schemas.microsoft.com/office/drawing/2014/main" id="{03A81654-854B-5A7E-DC6A-C5A7016A97AE}"/>
                    </a:ext>
                  </a:extLst>
                </p:cNvPr>
                <p:cNvSpPr/>
                <p:nvPr/>
              </p:nvSpPr>
              <p:spPr>
                <a:xfrm>
                  <a:off x="4816396" y="2205147"/>
                  <a:ext cx="1450590" cy="378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rPr>
                    <a:t>organisation</a:t>
                  </a:r>
                  <a:endParaRPr b="0" u="none" strike="noStrike" cap="none">
                    <a:solidFill>
                      <a:schemeClr val="accent4">
                        <a:lumMod val="20000"/>
                        <a:lumOff val="80000"/>
                      </a:schemeClr>
                    </a:solidFill>
                    <a:latin typeface="Bahnschrift SemiBold Condensed" panose="020B0502040204020203" pitchFamily="34" charset="0"/>
                    <a:ea typeface="Consolas"/>
                    <a:cs typeface="Consolas"/>
                    <a:sym typeface="Consolas"/>
                  </a:endParaRPr>
                </a:p>
              </p:txBody>
            </p:sp>
            <p:pic>
              <p:nvPicPr>
                <p:cNvPr id="49" name="Google Shape;452;p30">
                  <a:extLst>
                    <a:ext uri="{FF2B5EF4-FFF2-40B4-BE49-F238E27FC236}">
                      <a16:creationId xmlns:a16="http://schemas.microsoft.com/office/drawing/2014/main" id="{28FB017F-4AF8-79A4-264E-59754806C941}"/>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4909779" y="2569292"/>
                  <a:ext cx="898256" cy="325462"/>
                </a:xfrm>
                <a:prstGeom prst="rect">
                  <a:avLst/>
                </a:prstGeom>
                <a:noFill/>
                <a:ln>
                  <a:noFill/>
                </a:ln>
              </p:spPr>
            </p:pic>
            <p:pic>
              <p:nvPicPr>
                <p:cNvPr id="50" name="Google Shape;453;p30" descr="Image result for creative commons logo">
                  <a:extLst>
                    <a:ext uri="{FF2B5EF4-FFF2-40B4-BE49-F238E27FC236}">
                      <a16:creationId xmlns:a16="http://schemas.microsoft.com/office/drawing/2014/main" id="{DBFBB250-784C-7C4E-583F-4E07A4C115A3}"/>
                    </a:ext>
                  </a:extLst>
                </p:cNvPr>
                <p:cNvPicPr preferRelativeResize="0"/>
                <p:nvPr/>
              </p:nvPicPr>
              <p:blipFill rotWithShape="1">
                <a:blip r:embed="rId5">
                  <a:alphaModFix/>
                </a:blip>
                <a:srcRect t="33381" b="33308"/>
                <a:stretch/>
              </p:blipFill>
              <p:spPr>
                <a:xfrm>
                  <a:off x="6469838" y="2551146"/>
                  <a:ext cx="830174" cy="304468"/>
                </a:xfrm>
                <a:prstGeom prst="rect">
                  <a:avLst/>
                </a:prstGeom>
                <a:noFill/>
                <a:ln>
                  <a:noFill/>
                </a:ln>
              </p:spPr>
            </p:pic>
            <p:pic>
              <p:nvPicPr>
                <p:cNvPr id="51" name="Google Shape;454;p30">
                  <a:extLst>
                    <a:ext uri="{FF2B5EF4-FFF2-40B4-BE49-F238E27FC236}">
                      <a16:creationId xmlns:a16="http://schemas.microsoft.com/office/drawing/2014/main" id="{B2905FDE-DFA4-1B8A-5ED2-A90FBBCB0847}"/>
                    </a:ext>
                  </a:extLst>
                </p:cNvPr>
                <p:cNvPicPr preferRelativeResize="0"/>
                <p:nvPr/>
              </p:nvPicPr>
              <p:blipFill rotWithShape="1">
                <a:blip r:embed="rId6">
                  <a:clrChange>
                    <a:clrFrom>
                      <a:srgbClr val="FFFFFF"/>
                    </a:clrFrom>
                    <a:clrTo>
                      <a:srgbClr val="FFFFFF">
                        <a:alpha val="0"/>
                      </a:srgbClr>
                    </a:clrTo>
                  </a:clrChange>
                  <a:alphaModFix/>
                </a:blip>
                <a:srcRect/>
                <a:stretch/>
              </p:blipFill>
              <p:spPr>
                <a:xfrm>
                  <a:off x="3970160" y="2865562"/>
                  <a:ext cx="254065" cy="279731"/>
                </a:xfrm>
                <a:prstGeom prst="rect">
                  <a:avLst/>
                </a:prstGeom>
                <a:noFill/>
                <a:ln>
                  <a:noFill/>
                </a:ln>
              </p:spPr>
            </p:pic>
            <p:pic>
              <p:nvPicPr>
                <p:cNvPr id="52" name="Google Shape;455;p30">
                  <a:extLst>
                    <a:ext uri="{FF2B5EF4-FFF2-40B4-BE49-F238E27FC236}">
                      <a16:creationId xmlns:a16="http://schemas.microsoft.com/office/drawing/2014/main" id="{0903724F-3B63-0AC3-B207-0CE1669A482C}"/>
                    </a:ext>
                  </a:extLst>
                </p:cNvPr>
                <p:cNvPicPr preferRelativeResize="0"/>
                <p:nvPr/>
              </p:nvPicPr>
              <p:blipFill rotWithShape="1">
                <a:blip r:embed="rId6">
                  <a:clrChange>
                    <a:clrFrom>
                      <a:srgbClr val="FFFFFF"/>
                    </a:clrFrom>
                    <a:clrTo>
                      <a:srgbClr val="FFFFFF">
                        <a:alpha val="0"/>
                      </a:srgbClr>
                    </a:clrTo>
                  </a:clrChange>
                  <a:alphaModFix/>
                </a:blip>
                <a:srcRect/>
                <a:stretch/>
              </p:blipFill>
              <p:spPr>
                <a:xfrm>
                  <a:off x="5536451" y="2861304"/>
                  <a:ext cx="254065" cy="279731"/>
                </a:xfrm>
                <a:prstGeom prst="rect">
                  <a:avLst/>
                </a:prstGeom>
                <a:noFill/>
                <a:ln>
                  <a:noFill/>
                </a:ln>
              </p:spPr>
            </p:pic>
            <p:pic>
              <p:nvPicPr>
                <p:cNvPr id="53" name="Google Shape;456;p30">
                  <a:extLst>
                    <a:ext uri="{FF2B5EF4-FFF2-40B4-BE49-F238E27FC236}">
                      <a16:creationId xmlns:a16="http://schemas.microsoft.com/office/drawing/2014/main" id="{62C2216E-A356-B027-D1AF-5DDF3980D772}"/>
                    </a:ext>
                  </a:extLst>
                </p:cNvPr>
                <p:cNvPicPr preferRelativeResize="0"/>
                <p:nvPr/>
              </p:nvPicPr>
              <p:blipFill rotWithShape="1">
                <a:blip r:embed="rId7">
                  <a:clrChange>
                    <a:clrFrom>
                      <a:srgbClr val="FFFFFF"/>
                    </a:clrFrom>
                    <a:clrTo>
                      <a:srgbClr val="FFFFFF">
                        <a:alpha val="0"/>
                      </a:srgbClr>
                    </a:clrTo>
                  </a:clrChange>
                  <a:alphaModFix/>
                </a:blip>
                <a:srcRect/>
                <a:stretch/>
              </p:blipFill>
              <p:spPr>
                <a:xfrm>
                  <a:off x="7134395" y="2800102"/>
                  <a:ext cx="302067" cy="332583"/>
                </a:xfrm>
                <a:prstGeom prst="rect">
                  <a:avLst/>
                </a:prstGeom>
                <a:noFill/>
                <a:ln>
                  <a:noFill/>
                </a:ln>
              </p:spPr>
            </p:pic>
          </p:grpSp>
          <p:pic>
            <p:nvPicPr>
              <p:cNvPr id="18" name="Google Shape;460;p30">
                <a:extLst>
                  <a:ext uri="{FF2B5EF4-FFF2-40B4-BE49-F238E27FC236}">
                    <a16:creationId xmlns:a16="http://schemas.microsoft.com/office/drawing/2014/main" id="{1658B8AE-BE08-0459-A2BD-59001523147F}"/>
                  </a:ext>
                </a:extLst>
              </p:cNvPr>
              <p:cNvPicPr preferRelativeResize="0"/>
              <p:nvPr/>
            </p:nvPicPr>
            <p:blipFill rotWithShape="1">
              <a:blip r:embed="rId8">
                <a:clrChange>
                  <a:clrFrom>
                    <a:srgbClr val="FFFFFF"/>
                  </a:clrFrom>
                  <a:clrTo>
                    <a:srgbClr val="FFFFFF">
                      <a:alpha val="0"/>
                    </a:srgbClr>
                  </a:clrTo>
                </a:clrChange>
                <a:alphaModFix/>
              </a:blip>
              <a:stretch/>
            </p:blipFill>
            <p:spPr>
              <a:xfrm>
                <a:off x="27568904" y="9245226"/>
                <a:ext cx="1254991" cy="1254991"/>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19" name="Google Shape;461;p30">
                <a:extLst>
                  <a:ext uri="{FF2B5EF4-FFF2-40B4-BE49-F238E27FC236}">
                    <a16:creationId xmlns:a16="http://schemas.microsoft.com/office/drawing/2014/main" id="{B90F7009-5A60-DAD4-E8D5-EA9EF3324F27}"/>
                  </a:ext>
                </a:extLst>
              </p:cNvPr>
              <p:cNvPicPr preferRelativeResize="0"/>
              <p:nvPr/>
            </p:nvPicPr>
            <p:blipFill rotWithShape="1">
              <a:blip r:embed="rId9">
                <a:alphaModFix/>
              </a:blip>
              <a:stretch/>
            </p:blipFill>
            <p:spPr>
              <a:xfrm>
                <a:off x="27388329" y="10128374"/>
                <a:ext cx="304255" cy="304255"/>
              </a:xfrm>
              <a:prstGeom prst="rect">
                <a:avLst/>
              </a:prstGeom>
              <a:ln>
                <a:noFill/>
              </a:ln>
            </p:spPr>
            <p:style>
              <a:lnRef idx="1">
                <a:schemeClr val="accent1"/>
              </a:lnRef>
              <a:fillRef idx="2">
                <a:schemeClr val="accent1"/>
              </a:fillRef>
              <a:effectRef idx="1">
                <a:schemeClr val="accent1"/>
              </a:effectRef>
              <a:fontRef idx="minor">
                <a:schemeClr val="dk1"/>
              </a:fontRef>
            </p:style>
          </p:pic>
          <p:sp>
            <p:nvSpPr>
              <p:cNvPr id="20" name="Google Shape;462;p30">
                <a:extLst>
                  <a:ext uri="{FF2B5EF4-FFF2-40B4-BE49-F238E27FC236}">
                    <a16:creationId xmlns:a16="http://schemas.microsoft.com/office/drawing/2014/main" id="{FF1F5F91-14BE-CDF7-18C7-DEBC8C8B2325}"/>
                  </a:ext>
                </a:extLst>
              </p:cNvPr>
              <p:cNvSpPr/>
              <p:nvPr/>
            </p:nvSpPr>
            <p:spPr>
              <a:xfrm>
                <a:off x="26476536" y="10571108"/>
                <a:ext cx="2845437" cy="43737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NL" sz="1400" b="0" i="0" u="none" strike="noStrike" cap="none" dirty="0">
                    <a:solidFill>
                      <a:schemeClr val="accent5"/>
                    </a:solidFill>
                    <a:ea typeface="Roboto Light"/>
                    <a:cs typeface="Roboto Light"/>
                    <a:sym typeface="Roboto Light"/>
                  </a:rPr>
                  <a:t>https://github.com/o/script</a:t>
                </a:r>
                <a:endParaRPr sz="1400" b="0" i="0" u="none" strike="noStrike" cap="none" dirty="0">
                  <a:solidFill>
                    <a:schemeClr val="accent5"/>
                  </a:solidFill>
                  <a:ea typeface="Roboto Light"/>
                  <a:cs typeface="Roboto Light"/>
                  <a:sym typeface="Roboto Light"/>
                </a:endParaRPr>
              </a:p>
            </p:txBody>
          </p:sp>
          <p:sp>
            <p:nvSpPr>
              <p:cNvPr id="21" name="Google Shape;464;p30">
                <a:extLst>
                  <a:ext uri="{FF2B5EF4-FFF2-40B4-BE49-F238E27FC236}">
                    <a16:creationId xmlns:a16="http://schemas.microsoft.com/office/drawing/2014/main" id="{8D1DD852-F241-3F77-119E-411CEF94A99E}"/>
                  </a:ext>
                </a:extLst>
              </p:cNvPr>
              <p:cNvSpPr txBox="1"/>
              <p:nvPr/>
            </p:nvSpPr>
            <p:spPr>
              <a:xfrm>
                <a:off x="16512577" y="11173568"/>
                <a:ext cx="884765" cy="4811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nl-NL" sz="1600" b="1" i="0" u="none" strike="noStrike" cap="none">
                    <a:solidFill>
                      <a:schemeClr val="accent5"/>
                    </a:solidFill>
                    <a:ea typeface="Roboto Light"/>
                    <a:cs typeface="Roboto Light"/>
                    <a:sym typeface="Roboto Light"/>
                  </a:rPr>
                  <a:t>files</a:t>
                </a:r>
                <a:endParaRPr sz="1100" b="0" i="0" u="none" strike="noStrike" cap="none">
                  <a:solidFill>
                    <a:schemeClr val="accent5"/>
                  </a:solidFill>
                  <a:ea typeface="Roboto Light"/>
                  <a:cs typeface="Roboto Light"/>
                  <a:sym typeface="Roboto Light"/>
                </a:endParaRPr>
              </a:p>
            </p:txBody>
          </p:sp>
          <p:sp>
            <p:nvSpPr>
              <p:cNvPr id="22" name="Google Shape;465;p30">
                <a:extLst>
                  <a:ext uri="{FF2B5EF4-FFF2-40B4-BE49-F238E27FC236}">
                    <a16:creationId xmlns:a16="http://schemas.microsoft.com/office/drawing/2014/main" id="{A19C2C6E-1BB3-1C89-F084-019738003815}"/>
                  </a:ext>
                </a:extLst>
              </p:cNvPr>
              <p:cNvSpPr txBox="1"/>
              <p:nvPr/>
            </p:nvSpPr>
            <p:spPr>
              <a:xfrm>
                <a:off x="23960443" y="8992269"/>
                <a:ext cx="2464409" cy="100604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nl-NL" sz="2000" b="1" i="0" u="none" strike="noStrike" cap="none" dirty="0">
                    <a:solidFill>
                      <a:schemeClr val="accent5"/>
                    </a:solidFill>
                    <a:ea typeface="Roboto Light"/>
                    <a:cs typeface="Roboto Light"/>
                    <a:sym typeface="Roboto Light"/>
                  </a:rPr>
                  <a:t>By reference (PID, URL)</a:t>
                </a:r>
                <a:endParaRPr sz="1400" b="0" i="0" u="none" strike="noStrike" cap="none" dirty="0">
                  <a:solidFill>
                    <a:schemeClr val="accent5"/>
                  </a:solidFill>
                  <a:ea typeface="Roboto Light"/>
                  <a:cs typeface="Roboto Light"/>
                  <a:sym typeface="Roboto Light"/>
                </a:endParaRPr>
              </a:p>
            </p:txBody>
          </p:sp>
          <p:sp>
            <p:nvSpPr>
              <p:cNvPr id="23" name="Google Shape;467;p30">
                <a:extLst>
                  <a:ext uri="{FF2B5EF4-FFF2-40B4-BE49-F238E27FC236}">
                    <a16:creationId xmlns:a16="http://schemas.microsoft.com/office/drawing/2014/main" id="{13C12151-BB55-7789-2F17-968CAF156B03}"/>
                  </a:ext>
                </a:extLst>
              </p:cNvPr>
              <p:cNvSpPr txBox="1"/>
              <p:nvPr/>
            </p:nvSpPr>
            <p:spPr>
              <a:xfrm>
                <a:off x="20234319" y="8429119"/>
                <a:ext cx="3552130" cy="524866"/>
              </a:xfrm>
              <a:prstGeom prst="rect">
                <a:avLst/>
              </a:prstGeom>
              <a:noFill/>
              <a:ln>
                <a:noFill/>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nl-NL" b="1" i="0" u="none" strike="noStrike" cap="none" dirty="0">
                    <a:solidFill>
                      <a:schemeClr val="accent4">
                        <a:lumMod val="20000"/>
                        <a:lumOff val="80000"/>
                      </a:schemeClr>
                    </a:solidFill>
                    <a:latin typeface="+mj-lt"/>
                    <a:ea typeface="Roboto Light"/>
                    <a:cs typeface="Roboto Light"/>
                    <a:sym typeface="Roboto Light"/>
                  </a:rPr>
                  <a:t>RO-Crate Content</a:t>
                </a:r>
                <a:endParaRPr sz="1100" b="0" i="0" u="none" strike="noStrike" cap="none" dirty="0">
                  <a:solidFill>
                    <a:schemeClr val="accent4">
                      <a:lumMod val="20000"/>
                      <a:lumOff val="80000"/>
                    </a:schemeClr>
                  </a:solidFill>
                  <a:latin typeface="+mj-lt"/>
                  <a:ea typeface="Roboto Light"/>
                  <a:cs typeface="Roboto Light"/>
                  <a:sym typeface="Roboto Light"/>
                </a:endParaRPr>
              </a:p>
            </p:txBody>
          </p:sp>
          <p:sp>
            <p:nvSpPr>
              <p:cNvPr id="24" name="Google Shape;468;p30">
                <a:extLst>
                  <a:ext uri="{FF2B5EF4-FFF2-40B4-BE49-F238E27FC236}">
                    <a16:creationId xmlns:a16="http://schemas.microsoft.com/office/drawing/2014/main" id="{AE00022C-F37A-5734-C397-57F90378B155}"/>
                  </a:ext>
                </a:extLst>
              </p:cNvPr>
              <p:cNvSpPr txBox="1"/>
              <p:nvPr/>
            </p:nvSpPr>
            <p:spPr>
              <a:xfrm>
                <a:off x="20670724" y="11204608"/>
                <a:ext cx="1886849" cy="481123"/>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nl-NL" sz="1600" b="1" i="0" u="none" strike="noStrike" cap="none">
                    <a:solidFill>
                      <a:schemeClr val="accent5"/>
                    </a:solidFill>
                    <a:ea typeface="Roboto Light"/>
                    <a:cs typeface="Roboto Light"/>
                    <a:sym typeface="Roboto Light"/>
                  </a:rPr>
                  <a:t>directories</a:t>
                </a:r>
                <a:endParaRPr sz="1100" b="0" i="0" u="none" strike="noStrike" cap="none">
                  <a:solidFill>
                    <a:schemeClr val="accent5"/>
                  </a:solidFill>
                  <a:ea typeface="Roboto Light"/>
                  <a:cs typeface="Roboto Light"/>
                  <a:sym typeface="Roboto Light"/>
                </a:endParaRPr>
              </a:p>
            </p:txBody>
          </p:sp>
          <p:pic>
            <p:nvPicPr>
              <p:cNvPr id="25" name="Google Shape;469;p30" descr="Image result for graph icon">
                <a:extLst>
                  <a:ext uri="{FF2B5EF4-FFF2-40B4-BE49-F238E27FC236}">
                    <a16:creationId xmlns:a16="http://schemas.microsoft.com/office/drawing/2014/main" id="{3B4EB8D3-D310-CC40-5F13-B56CBD06A476}"/>
                  </a:ext>
                </a:extLst>
              </p:cNvPr>
              <p:cNvPicPr preferRelativeResize="0"/>
              <p:nvPr/>
            </p:nvPicPr>
            <p:blipFill rotWithShape="1">
              <a:blip r:embed="rId10">
                <a:alphaModFix/>
              </a:blip>
              <a:srcRect/>
              <a:stretch/>
            </p:blipFill>
            <p:spPr>
              <a:xfrm>
                <a:off x="16702884" y="9497552"/>
                <a:ext cx="1280525" cy="1646255"/>
              </a:xfrm>
              <a:prstGeom prst="rect">
                <a:avLst/>
              </a:prstGeom>
              <a:ln>
                <a:noFill/>
                <a:headEnd type="none" w="sm" len="sm"/>
                <a:tailEnd type="none" w="sm" len="sm"/>
              </a:ln>
            </p:spPr>
            <p:style>
              <a:lnRef idx="1">
                <a:schemeClr val="accent1"/>
              </a:lnRef>
              <a:fillRef idx="2">
                <a:schemeClr val="accent1"/>
              </a:fillRef>
              <a:effectRef idx="1">
                <a:schemeClr val="accent1"/>
              </a:effectRef>
              <a:fontRef idx="minor">
                <a:schemeClr val="dk1"/>
              </a:fontRef>
            </p:style>
          </p:pic>
          <p:sp>
            <p:nvSpPr>
              <p:cNvPr id="26" name="Google Shape;470;p30">
                <a:extLst>
                  <a:ext uri="{FF2B5EF4-FFF2-40B4-BE49-F238E27FC236}">
                    <a16:creationId xmlns:a16="http://schemas.microsoft.com/office/drawing/2014/main" id="{00B7382B-8BF0-7243-4652-45FA6163117D}"/>
                  </a:ext>
                </a:extLst>
              </p:cNvPr>
              <p:cNvSpPr txBox="1"/>
              <p:nvPr/>
            </p:nvSpPr>
            <p:spPr>
              <a:xfrm>
                <a:off x="18094203" y="8976694"/>
                <a:ext cx="2247504" cy="2930767"/>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id</a:t>
                </a:r>
                <a:endParaRPr sz="8000" dirty="0">
                  <a:solidFill>
                    <a:schemeClr val="accent5"/>
                  </a:solidFill>
                  <a:latin typeface="Bahnschrift SemiBold Condensed" panose="020B0502040204020203" pitchFamily="34" charset="0"/>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type</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description</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datePublished</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creator</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size</a:t>
                </a:r>
                <a:endParaRPr sz="1600" b="0" u="none" strike="noStrike" cap="none" dirty="0">
                  <a:solidFill>
                    <a:schemeClr val="accent5"/>
                  </a:solidFill>
                  <a:latin typeface="Bahnschrift SemiBold Condensed" panose="020B0502040204020203" pitchFamily="34" charset="0"/>
                  <a:ea typeface="Consolas"/>
                  <a:cs typeface="Consolas"/>
                  <a:sym typeface="Consolas"/>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format</a:t>
                </a:r>
                <a:endParaRPr sz="8000" dirty="0">
                  <a:solidFill>
                    <a:schemeClr val="accent5"/>
                  </a:solidFill>
                  <a:latin typeface="Bahnschrift SemiBold Condensed" panose="020B0502040204020203" pitchFamily="34" charset="0"/>
                </a:endParaRPr>
              </a:p>
              <a:p>
                <a:pPr marL="0" marR="0" lvl="0" indent="0" algn="l" rtl="0">
                  <a:lnSpc>
                    <a:spcPct val="100000"/>
                  </a:lnSpc>
                  <a:spcBef>
                    <a:spcPts val="0"/>
                  </a:spcBef>
                  <a:spcAft>
                    <a:spcPts val="0"/>
                  </a:spcAft>
                  <a:buClr>
                    <a:srgbClr val="000000"/>
                  </a:buClr>
                  <a:buSzPts val="1200"/>
                  <a:buFont typeface="Arial"/>
                  <a:buNone/>
                </a:pPr>
                <a:r>
                  <a:rPr lang="nl-NL" sz="1600" b="0" u="none" strike="noStrike" cap="none" dirty="0">
                    <a:solidFill>
                      <a:schemeClr val="accent5"/>
                    </a:solidFill>
                    <a:latin typeface="Bahnschrift SemiBold Condensed" panose="020B0502040204020203" pitchFamily="34" charset="0"/>
                    <a:ea typeface="Consolas"/>
                    <a:cs typeface="Consolas"/>
                    <a:sym typeface="Consolas"/>
                  </a:rPr>
                  <a:t>… </a:t>
                </a:r>
                <a:endParaRPr sz="8000" dirty="0">
                  <a:solidFill>
                    <a:schemeClr val="accent5"/>
                  </a:solidFill>
                  <a:latin typeface="Bahnschrift SemiBold Condensed" panose="020B0502040204020203" pitchFamily="34" charset="0"/>
                </a:endParaRPr>
              </a:p>
            </p:txBody>
          </p:sp>
          <p:pic>
            <p:nvPicPr>
              <p:cNvPr id="27" name="Google Shape;471;p30">
                <a:extLst>
                  <a:ext uri="{FF2B5EF4-FFF2-40B4-BE49-F238E27FC236}">
                    <a16:creationId xmlns:a16="http://schemas.microsoft.com/office/drawing/2014/main" id="{6EF88195-8C6B-B5AF-ED5D-7A4C8967037B}"/>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0746663" y="9233857"/>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28" name="Google Shape;472;p30">
                <a:extLst>
                  <a:ext uri="{FF2B5EF4-FFF2-40B4-BE49-F238E27FC236}">
                    <a16:creationId xmlns:a16="http://schemas.microsoft.com/office/drawing/2014/main" id="{F6DA8459-921C-BB88-DEF0-09DE3C0BC458}"/>
                  </a:ext>
                </a:extLst>
              </p:cNvPr>
              <p:cNvPicPr preferRelativeResize="0"/>
              <p:nvPr/>
            </p:nvPicPr>
            <p:blipFill rotWithShape="1">
              <a:blip r:embed="rId12">
                <a:clrChange>
                  <a:clrFrom>
                    <a:srgbClr val="FFFFFF"/>
                  </a:clrFrom>
                  <a:clrTo>
                    <a:srgbClr val="FFFFFF">
                      <a:alpha val="0"/>
                    </a:srgbClr>
                  </a:clrTo>
                </a:clrChange>
                <a:alphaModFix/>
              </a:blip>
              <a:srcRect/>
              <a:stretch/>
            </p:blipFill>
            <p:spPr>
              <a:xfrm>
                <a:off x="20721680" y="10206742"/>
                <a:ext cx="997868" cy="997868"/>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29" name="Google Shape;473;p30">
                <a:extLst>
                  <a:ext uri="{FF2B5EF4-FFF2-40B4-BE49-F238E27FC236}">
                    <a16:creationId xmlns:a16="http://schemas.microsoft.com/office/drawing/2014/main" id="{827E9FE8-F95D-5FAB-46B9-6366BEA7250D}"/>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2230974" y="9198283"/>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0" name="Google Shape;474;p30">
                <a:extLst>
                  <a:ext uri="{FF2B5EF4-FFF2-40B4-BE49-F238E27FC236}">
                    <a16:creationId xmlns:a16="http://schemas.microsoft.com/office/drawing/2014/main" id="{3B64AA17-E637-99BE-7264-5FC388EB2353}"/>
                  </a:ext>
                </a:extLst>
              </p:cNvPr>
              <p:cNvPicPr preferRelativeResize="0"/>
              <p:nvPr/>
            </p:nvPicPr>
            <p:blipFill rotWithShape="1">
              <a:blip r:embed="rId13">
                <a:clrChange>
                  <a:clrFrom>
                    <a:srgbClr val="FFFFFF"/>
                  </a:clrFrom>
                  <a:clrTo>
                    <a:srgbClr val="FFFFFF">
                      <a:alpha val="0"/>
                    </a:srgbClr>
                  </a:clrTo>
                </a:clrChange>
                <a:alphaModFix/>
              </a:blip>
              <a:srcRect/>
              <a:stretch/>
            </p:blipFill>
            <p:spPr>
              <a:xfrm>
                <a:off x="22167217" y="9698186"/>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1" name="Google Shape;475;p30">
                <a:extLst>
                  <a:ext uri="{FF2B5EF4-FFF2-40B4-BE49-F238E27FC236}">
                    <a16:creationId xmlns:a16="http://schemas.microsoft.com/office/drawing/2014/main" id="{7E8A1EE0-371C-360B-51CE-B9F2B942B3CC}"/>
                  </a:ext>
                </a:extLst>
              </p:cNvPr>
              <p:cNvPicPr preferRelativeResize="0"/>
              <p:nvPr/>
            </p:nvPicPr>
            <p:blipFill rotWithShape="1">
              <a:blip r:embed="rId11">
                <a:clrChange>
                  <a:clrFrom>
                    <a:srgbClr val="FFFFFF"/>
                  </a:clrFrom>
                  <a:clrTo>
                    <a:srgbClr val="FFFFFF">
                      <a:alpha val="0"/>
                    </a:srgbClr>
                  </a:clrTo>
                </a:clrChange>
                <a:alphaModFix/>
              </a:blip>
              <a:srcRect/>
              <a:stretch/>
            </p:blipFill>
            <p:spPr>
              <a:xfrm>
                <a:off x="22189442" y="10206742"/>
                <a:ext cx="972885" cy="972885"/>
              </a:xfrm>
              <a:prstGeom prst="rect">
                <a:avLst/>
              </a:prstGeom>
              <a:noFill/>
              <a:ln>
                <a:noFill/>
              </a:ln>
            </p:spPr>
            <p:style>
              <a:lnRef idx="1">
                <a:schemeClr val="accent1"/>
              </a:lnRef>
              <a:fillRef idx="2">
                <a:schemeClr val="accent1"/>
              </a:fillRef>
              <a:effectRef idx="1">
                <a:schemeClr val="accent1"/>
              </a:effectRef>
              <a:fontRef idx="minor">
                <a:schemeClr val="dk1"/>
              </a:fontRef>
            </p:style>
          </p:pic>
          <p:sp>
            <p:nvSpPr>
              <p:cNvPr id="32" name="Google Shape;477;p30">
                <a:extLst>
                  <a:ext uri="{FF2B5EF4-FFF2-40B4-BE49-F238E27FC236}">
                    <a16:creationId xmlns:a16="http://schemas.microsoft.com/office/drawing/2014/main" id="{742F0A2F-A412-359A-9F00-A8C9EAD5F639}"/>
                  </a:ext>
                </a:extLst>
              </p:cNvPr>
              <p:cNvSpPr/>
              <p:nvPr/>
            </p:nvSpPr>
            <p:spPr>
              <a:xfrm>
                <a:off x="23914859" y="11341011"/>
                <a:ext cx="4889553" cy="437379"/>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nl-NL" sz="1400" b="0" i="0" u="sng" strike="noStrike" cap="none" dirty="0">
                    <a:solidFill>
                      <a:schemeClr val="accent5"/>
                    </a:solidFill>
                    <a:ea typeface="Roboto Light"/>
                    <a:cs typeface="Roboto Light"/>
                    <a:sym typeface="Roboto Light"/>
                    <a:hlinkClick r:id="rId14">
                      <a:extLst>
                        <a:ext uri="{A12FA001-AC4F-418D-AE19-62706E023703}">
                          <ahyp:hlinkClr xmlns:ahyp="http://schemas.microsoft.com/office/drawing/2018/hyperlinkcolor" val="tx"/>
                        </a:ext>
                      </a:extLst>
                    </a:hlinkClick>
                  </a:rPr>
                  <a:t>https://doi.org/10.5281/zenodo.5841615</a:t>
                </a:r>
                <a:endParaRPr sz="1400" b="0" i="0" u="none" strike="noStrike" cap="none" dirty="0">
                  <a:solidFill>
                    <a:schemeClr val="accent5"/>
                  </a:solidFill>
                  <a:ea typeface="Roboto Light"/>
                  <a:cs typeface="Roboto Light"/>
                  <a:sym typeface="Roboto Light"/>
                </a:endParaRPr>
              </a:p>
            </p:txBody>
          </p:sp>
          <p:pic>
            <p:nvPicPr>
              <p:cNvPr id="33" name="Google Shape;478;p30">
                <a:extLst>
                  <a:ext uri="{FF2B5EF4-FFF2-40B4-BE49-F238E27FC236}">
                    <a16:creationId xmlns:a16="http://schemas.microsoft.com/office/drawing/2014/main" id="{8E5E0D35-528A-0DB2-95A7-A7F76089B28D}"/>
                  </a:ext>
                </a:extLst>
              </p:cNvPr>
              <p:cNvPicPr preferRelativeResize="0"/>
              <p:nvPr/>
            </p:nvPicPr>
            <p:blipFill rotWithShape="1">
              <a:blip r:embed="rId15">
                <a:clrChange>
                  <a:clrFrom>
                    <a:srgbClr val="FFFFFF"/>
                  </a:clrFrom>
                  <a:clrTo>
                    <a:srgbClr val="FFFFFF">
                      <a:alpha val="0"/>
                    </a:srgbClr>
                  </a:clrTo>
                </a:clrChange>
                <a:alphaModFix/>
              </a:blip>
              <a:srcRect/>
              <a:stretch/>
            </p:blipFill>
            <p:spPr>
              <a:xfrm>
                <a:off x="24514674" y="9808672"/>
                <a:ext cx="1355948" cy="135594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4" name="Google Shape;481;p30" descr="Image result for PID icon">
                <a:extLst>
                  <a:ext uri="{FF2B5EF4-FFF2-40B4-BE49-F238E27FC236}">
                    <a16:creationId xmlns:a16="http://schemas.microsoft.com/office/drawing/2014/main" id="{CCF4EF9D-78B0-17BF-BA5F-0DC44358ADBB}"/>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20621893" y="9363393"/>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sp>
            <p:nvSpPr>
              <p:cNvPr id="35" name="Google Shape;483;p30">
                <a:extLst>
                  <a:ext uri="{FF2B5EF4-FFF2-40B4-BE49-F238E27FC236}">
                    <a16:creationId xmlns:a16="http://schemas.microsoft.com/office/drawing/2014/main" id="{DFBDB379-CE3C-E52E-8ECD-0DCE7A5727DD}"/>
                  </a:ext>
                </a:extLst>
              </p:cNvPr>
              <p:cNvSpPr txBox="1"/>
              <p:nvPr/>
            </p:nvSpPr>
            <p:spPr>
              <a:xfrm>
                <a:off x="25101062" y="5678732"/>
                <a:ext cx="3797743" cy="1430359"/>
              </a:xfrm>
              <a:prstGeom prst="rect">
                <a:avLst/>
              </a:prstGeom>
              <a:noFill/>
              <a:ln>
                <a:noFill/>
              </a:ln>
            </p:spPr>
            <p:txBody>
              <a:bodyPr spcFirstLastPara="1" wrap="square" lIns="91425" tIns="45700" rIns="91425" bIns="45700" anchor="t" anchorCtr="0">
                <a:spAutoFit/>
              </a:bodyPr>
              <a:lstStyle/>
              <a:p>
                <a:pPr marL="0" marR="0" lvl="0" indent="0" algn="r" rtl="0">
                  <a:lnSpc>
                    <a:spcPct val="110000"/>
                  </a:lnSpc>
                  <a:spcBef>
                    <a:spcPts val="0"/>
                  </a:spcBef>
                  <a:spcAft>
                    <a:spcPts val="0"/>
                  </a:spcAft>
                  <a:buClr>
                    <a:srgbClr val="000000"/>
                  </a:buClr>
                  <a:buSzPts val="1800"/>
                  <a:buFont typeface="Arial"/>
                  <a:buNone/>
                </a:pPr>
                <a:r>
                  <a:rPr lang="nl-NL" b="1" i="0" u="none" strike="noStrike" cap="none" dirty="0">
                    <a:solidFill>
                      <a:schemeClr val="accent4">
                        <a:lumMod val="20000"/>
                        <a:lumOff val="80000"/>
                      </a:schemeClr>
                    </a:solidFill>
                    <a:latin typeface="Gill Sans Nova" panose="020B0602020104020203" pitchFamily="34" charset="0"/>
                    <a:ea typeface="Roboto Light"/>
                    <a:cs typeface="Roboto Light"/>
                    <a:sym typeface="Roboto Light"/>
                  </a:rPr>
                  <a:t>Structured metadata about the RO-Crate and content</a:t>
                </a:r>
                <a:endParaRPr b="0" i="0" u="none" strike="noStrike" cap="none" dirty="0">
                  <a:solidFill>
                    <a:schemeClr val="accent4">
                      <a:lumMod val="20000"/>
                      <a:lumOff val="80000"/>
                    </a:schemeClr>
                  </a:solidFill>
                  <a:latin typeface="Gill Sans Nova" panose="020B0602020104020203" pitchFamily="34" charset="0"/>
                  <a:ea typeface="Roboto Light"/>
                  <a:cs typeface="Roboto Light"/>
                  <a:sym typeface="Roboto Light"/>
                </a:endParaRPr>
              </a:p>
            </p:txBody>
          </p:sp>
          <p:grpSp>
            <p:nvGrpSpPr>
              <p:cNvPr id="36" name="Group 35">
                <a:extLst>
                  <a:ext uri="{FF2B5EF4-FFF2-40B4-BE49-F238E27FC236}">
                    <a16:creationId xmlns:a16="http://schemas.microsoft.com/office/drawing/2014/main" id="{8179EC8C-9825-62F5-E10E-04C7CD896C5D}"/>
                  </a:ext>
                </a:extLst>
              </p:cNvPr>
              <p:cNvGrpSpPr/>
              <p:nvPr/>
            </p:nvGrpSpPr>
            <p:grpSpPr>
              <a:xfrm>
                <a:off x="28236750" y="7256868"/>
                <a:ext cx="1485950" cy="1583037"/>
                <a:chOff x="28236750" y="7256868"/>
                <a:chExt cx="1485950" cy="1583037"/>
              </a:xfrm>
            </p:grpSpPr>
            <p:pic>
              <p:nvPicPr>
                <p:cNvPr id="43" name="Google Shape;486;p30" descr="Logo, company name&#10;&#10;Description automatically generated">
                  <a:extLst>
                    <a:ext uri="{FF2B5EF4-FFF2-40B4-BE49-F238E27FC236}">
                      <a16:creationId xmlns:a16="http://schemas.microsoft.com/office/drawing/2014/main" id="{25D2E2F5-841A-5CCF-5099-48047734084A}"/>
                    </a:ext>
                  </a:extLst>
                </p:cNvPr>
                <p:cNvPicPr preferRelativeResize="0"/>
                <p:nvPr/>
              </p:nvPicPr>
              <p:blipFill rotWithShape="1">
                <a:blip r:embed="rId17">
                  <a:alphaModFix/>
                </a:blip>
                <a:srcRect/>
                <a:stretch/>
              </p:blipFill>
              <p:spPr>
                <a:xfrm>
                  <a:off x="28239501" y="7256868"/>
                  <a:ext cx="1096364" cy="1171168"/>
                </a:xfrm>
                <a:prstGeom prst="rect">
                  <a:avLst/>
                </a:prstGeom>
                <a:noFill/>
                <a:ln>
                  <a:noFill/>
                </a:ln>
              </p:spPr>
            </p:pic>
            <p:pic>
              <p:nvPicPr>
                <p:cNvPr id="44" name="Google Shape;487;p30" descr="A red sign with white text&#10;&#10;Description automatically generated with medium confidence">
                  <a:extLst>
                    <a:ext uri="{FF2B5EF4-FFF2-40B4-BE49-F238E27FC236}">
                      <a16:creationId xmlns:a16="http://schemas.microsoft.com/office/drawing/2014/main" id="{2E9DFD77-DB9B-C6CF-BB47-C21C1E0A899B}"/>
                    </a:ext>
                  </a:extLst>
                </p:cNvPr>
                <p:cNvPicPr preferRelativeResize="0"/>
                <p:nvPr/>
              </p:nvPicPr>
              <p:blipFill rotWithShape="1">
                <a:blip r:embed="rId18">
                  <a:alphaModFix/>
                </a:blip>
                <a:stretch/>
              </p:blipFill>
              <p:spPr>
                <a:xfrm>
                  <a:off x="28236750" y="8412784"/>
                  <a:ext cx="1485950" cy="427121"/>
                </a:xfrm>
                <a:prstGeom prst="rect">
                  <a:avLst/>
                </a:prstGeom>
                <a:noFill/>
                <a:ln>
                  <a:noFill/>
                </a:ln>
              </p:spPr>
            </p:pic>
          </p:grpSp>
          <p:pic>
            <p:nvPicPr>
              <p:cNvPr id="37" name="Graphic 36" descr="Paper with solid fill">
                <a:extLst>
                  <a:ext uri="{FF2B5EF4-FFF2-40B4-BE49-F238E27FC236}">
                    <a16:creationId xmlns:a16="http://schemas.microsoft.com/office/drawing/2014/main" id="{FEA7253A-8514-3ACA-B257-EC4425CEDE3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6188041" y="5722455"/>
                <a:ext cx="2213697" cy="2213697"/>
              </a:xfrm>
              <a:prstGeom prst="rect">
                <a:avLst/>
              </a:prstGeom>
            </p:spPr>
          </p:pic>
          <p:pic>
            <p:nvPicPr>
              <p:cNvPr id="38" name="Google Shape;474;p30">
                <a:extLst>
                  <a:ext uri="{FF2B5EF4-FFF2-40B4-BE49-F238E27FC236}">
                    <a16:creationId xmlns:a16="http://schemas.microsoft.com/office/drawing/2014/main" id="{1102721E-595F-3A76-928E-2563D91D5A7B}"/>
                  </a:ext>
                </a:extLst>
              </p:cNvPr>
              <p:cNvPicPr preferRelativeResize="0"/>
              <p:nvPr/>
            </p:nvPicPr>
            <p:blipFill rotWithShape="1">
              <a:blip r:embed="rId13">
                <a:clrChange>
                  <a:clrFrom>
                    <a:srgbClr val="FFFFFF"/>
                  </a:clrFrom>
                  <a:clrTo>
                    <a:srgbClr val="FFFFFF">
                      <a:alpha val="0"/>
                    </a:srgbClr>
                  </a:clrTo>
                </a:clrChange>
                <a:alphaModFix/>
              </a:blip>
              <a:srcRect/>
              <a:stretch/>
            </p:blipFill>
            <p:spPr>
              <a:xfrm>
                <a:off x="22129727" y="10713212"/>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39" name="Google Shape;474;p30">
                <a:extLst>
                  <a:ext uri="{FF2B5EF4-FFF2-40B4-BE49-F238E27FC236}">
                    <a16:creationId xmlns:a16="http://schemas.microsoft.com/office/drawing/2014/main" id="{08F1CA36-0A01-34AD-C072-A5582FB11FEC}"/>
                  </a:ext>
                </a:extLst>
              </p:cNvPr>
              <p:cNvPicPr preferRelativeResize="0"/>
              <p:nvPr/>
            </p:nvPicPr>
            <p:blipFill rotWithShape="1">
              <a:blip r:embed="rId13">
                <a:clrChange>
                  <a:clrFrom>
                    <a:srgbClr val="FFFFFF"/>
                  </a:clrFrom>
                  <a:clrTo>
                    <a:srgbClr val="FFFFFF">
                      <a:alpha val="0"/>
                    </a:srgbClr>
                  </a:clrTo>
                </a:clrChange>
                <a:alphaModFix/>
                <a:duotone>
                  <a:schemeClr val="accent2">
                    <a:shade val="45000"/>
                    <a:satMod val="135000"/>
                  </a:schemeClr>
                  <a:prstClr val="white"/>
                </a:duotone>
              </a:blip>
              <a:srcRect/>
              <a:stretch/>
            </p:blipFill>
            <p:spPr>
              <a:xfrm>
                <a:off x="24477184" y="10763432"/>
                <a:ext cx="527975" cy="527976"/>
              </a:xfrm>
              <a:prstGeom prst="rect">
                <a:avLst/>
              </a:prstGeom>
              <a:noFill/>
              <a:ln>
                <a:noFill/>
              </a:ln>
            </p:spPr>
            <p:style>
              <a:lnRef idx="1">
                <a:schemeClr val="accent1"/>
              </a:lnRef>
              <a:fillRef idx="2">
                <a:schemeClr val="accent1"/>
              </a:fillRef>
              <a:effectRef idx="1">
                <a:schemeClr val="accent1"/>
              </a:effectRef>
              <a:fontRef idx="minor">
                <a:schemeClr val="dk1"/>
              </a:fontRef>
            </p:style>
          </p:pic>
          <p:pic>
            <p:nvPicPr>
              <p:cNvPr id="40" name="Google Shape;481;p30" descr="Image result for PID icon">
                <a:extLst>
                  <a:ext uri="{FF2B5EF4-FFF2-40B4-BE49-F238E27FC236}">
                    <a16:creationId xmlns:a16="http://schemas.microsoft.com/office/drawing/2014/main" id="{E2AB0EC2-DE2E-A6F1-7891-3AF6E88FD76D}"/>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20522171" y="10194411"/>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41" name="Google Shape;481;p30" descr="Image result for PID icon">
                <a:extLst>
                  <a:ext uri="{FF2B5EF4-FFF2-40B4-BE49-F238E27FC236}">
                    <a16:creationId xmlns:a16="http://schemas.microsoft.com/office/drawing/2014/main" id="{3C1DD72B-B94D-8D02-7681-53FCA2D4FABD}"/>
                  </a:ext>
                </a:extLst>
              </p:cNvPr>
              <p:cNvPicPr preferRelativeResize="0"/>
              <p:nvPr/>
            </p:nvPicPr>
            <p:blipFill rotWithShape="1">
              <a:blip r:embed="rId16">
                <a:clrChange>
                  <a:clrFrom>
                    <a:srgbClr val="FFFFFF"/>
                  </a:clrFrom>
                  <a:clrTo>
                    <a:srgbClr val="FFFFFF">
                      <a:alpha val="0"/>
                    </a:srgbClr>
                  </a:clrTo>
                </a:clrChange>
                <a:alphaModFix/>
                <a:duotone>
                  <a:schemeClr val="accent5">
                    <a:shade val="45000"/>
                    <a:satMod val="135000"/>
                  </a:schemeClr>
                  <a:prstClr val="white"/>
                </a:duotone>
              </a:blip>
              <a:srcRect t="18194" b="36759"/>
              <a:stretch/>
            </p:blipFill>
            <p:spPr>
              <a:xfrm>
                <a:off x="16560783" y="9343810"/>
                <a:ext cx="595637" cy="268316"/>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42" name="Graphic 41">
                <a:extLst>
                  <a:ext uri="{FF2B5EF4-FFF2-40B4-BE49-F238E27FC236}">
                    <a16:creationId xmlns:a16="http://schemas.microsoft.com/office/drawing/2014/main" id="{DD2CC05F-3296-62BC-87BD-377274034887}"/>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6749453" y="6480584"/>
                <a:ext cx="1090872" cy="1090872"/>
              </a:xfrm>
              <a:prstGeom prst="rect">
                <a:avLst/>
              </a:prstGeom>
            </p:spPr>
          </p:pic>
        </p:grpSp>
        <p:pic>
          <p:nvPicPr>
            <p:cNvPr id="2" name="Google Shape;481;p30" descr="Image result for PID icon">
              <a:extLst>
                <a:ext uri="{FF2B5EF4-FFF2-40B4-BE49-F238E27FC236}">
                  <a16:creationId xmlns:a16="http://schemas.microsoft.com/office/drawing/2014/main" id="{AA46DF7E-F6ED-0A50-C3DE-6FFDD8685485}"/>
                </a:ext>
              </a:extLst>
            </p:cNvPr>
            <p:cNvPicPr preferRelativeResize="0"/>
            <p:nvPr/>
          </p:nvPicPr>
          <p:blipFill rotWithShape="1">
            <a:blip r:embed="rId16">
              <a:clrChange>
                <a:clrFrom>
                  <a:srgbClr val="FFFFFF"/>
                </a:clrFrom>
                <a:clrTo>
                  <a:srgbClr val="FFFFFF">
                    <a:alpha val="0"/>
                  </a:srgbClr>
                </a:clrTo>
              </a:clrChange>
              <a:duotone>
                <a:schemeClr val="accent4">
                  <a:shade val="45000"/>
                  <a:satMod val="135000"/>
                </a:schemeClr>
                <a:prstClr val="white"/>
              </a:duotone>
            </a:blip>
            <a:srcRect t="18194" b="36759"/>
            <a:stretch/>
          </p:blipFill>
          <p:spPr>
            <a:xfrm>
              <a:off x="654803" y="1391688"/>
              <a:ext cx="1092452" cy="523433"/>
            </a:xfrm>
            <a:prstGeom prst="rect">
              <a:avLst/>
            </a:prstGeom>
          </p:spPr>
        </p:pic>
      </p:grpSp>
      <p:sp>
        <p:nvSpPr>
          <p:cNvPr id="7" name="Title 1">
            <a:extLst>
              <a:ext uri="{FF2B5EF4-FFF2-40B4-BE49-F238E27FC236}">
                <a16:creationId xmlns:a16="http://schemas.microsoft.com/office/drawing/2014/main" id="{02EC4A09-7957-3CED-E67E-F9B4C068B645}"/>
              </a:ext>
            </a:extLst>
          </p:cNvPr>
          <p:cNvSpPr txBox="1">
            <a:spLocks/>
          </p:cNvSpPr>
          <p:nvPr/>
        </p:nvSpPr>
        <p:spPr>
          <a:xfrm>
            <a:off x="7303167" y="73162"/>
            <a:ext cx="4870885" cy="14216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a:solidFill>
                  <a:schemeClr val="tx1"/>
                </a:solidFill>
                <a:latin typeface="+mj-lt"/>
                <a:ea typeface="+mj-ea"/>
                <a:cs typeface="+mj-cs"/>
              </a:defRPr>
            </a:lvl1pPr>
          </a:lstStyle>
          <a:p>
            <a:pPr>
              <a:lnSpc>
                <a:spcPct val="110000"/>
              </a:lnSpc>
            </a:pPr>
            <a:r>
              <a:rPr lang="en-GB" sz="2000" b="1" dirty="0">
                <a:solidFill>
                  <a:schemeClr val="accent2"/>
                </a:solidFill>
                <a:latin typeface="+mn-lt"/>
              </a:rPr>
              <a:t>Reference</a:t>
            </a:r>
            <a:r>
              <a:rPr lang="en-GB" sz="2000" dirty="0">
                <a:solidFill>
                  <a:schemeClr val="bg2">
                    <a:lumMod val="25000"/>
                  </a:schemeClr>
                </a:solidFill>
                <a:latin typeface="+mn-lt"/>
              </a:rPr>
              <a:t> existing repositories</a:t>
            </a:r>
          </a:p>
          <a:p>
            <a:pPr>
              <a:lnSpc>
                <a:spcPct val="110000"/>
              </a:lnSpc>
            </a:pPr>
            <a:r>
              <a:rPr lang="en-GB" sz="2000" dirty="0">
                <a:solidFill>
                  <a:schemeClr val="bg2">
                    <a:lumMod val="25000"/>
                  </a:schemeClr>
                </a:solidFill>
                <a:latin typeface="+mn-lt"/>
              </a:rPr>
              <a:t>Re-use Web </a:t>
            </a:r>
            <a:r>
              <a:rPr lang="en-GB" sz="2000" b="1" dirty="0">
                <a:solidFill>
                  <a:schemeClr val="accent2"/>
                </a:solidFill>
                <a:latin typeface="+mn-lt"/>
              </a:rPr>
              <a:t>standards</a:t>
            </a:r>
            <a:r>
              <a:rPr lang="en-GB" sz="2000" dirty="0">
                <a:solidFill>
                  <a:schemeClr val="bg2">
                    <a:lumMod val="25000"/>
                  </a:schemeClr>
                </a:solidFill>
                <a:latin typeface="+mn-lt"/>
              </a:rPr>
              <a:t> (JSON-LD, schema.org)</a:t>
            </a:r>
            <a:br>
              <a:rPr lang="en-GB" sz="2000" dirty="0">
                <a:solidFill>
                  <a:schemeClr val="bg2">
                    <a:lumMod val="25000"/>
                  </a:schemeClr>
                </a:solidFill>
                <a:latin typeface="+mn-lt"/>
              </a:rPr>
            </a:br>
            <a:r>
              <a:rPr lang="en-GB" sz="2000" b="1" dirty="0">
                <a:solidFill>
                  <a:schemeClr val="accent2"/>
                </a:solidFill>
                <a:latin typeface="+mn-lt"/>
              </a:rPr>
              <a:t>Persistent identifiers </a:t>
            </a:r>
            <a:r>
              <a:rPr lang="en-GB" sz="2000" dirty="0">
                <a:solidFill>
                  <a:schemeClr val="bg2">
                    <a:lumMod val="25000"/>
                  </a:schemeClr>
                </a:solidFill>
                <a:latin typeface="+mn-lt"/>
              </a:rPr>
              <a:t>w/FAIR Signposting</a:t>
            </a:r>
          </a:p>
          <a:p>
            <a:pPr>
              <a:lnSpc>
                <a:spcPct val="110000"/>
              </a:lnSpc>
            </a:pPr>
            <a:r>
              <a:rPr lang="en-GB" sz="2000" dirty="0">
                <a:solidFill>
                  <a:schemeClr val="bg2">
                    <a:lumMod val="25000"/>
                  </a:schemeClr>
                </a:solidFill>
                <a:latin typeface="+mn-lt"/>
              </a:rPr>
              <a:t>Add </a:t>
            </a:r>
            <a:r>
              <a:rPr lang="en-GB" sz="2000" b="1" dirty="0">
                <a:solidFill>
                  <a:schemeClr val="accent2"/>
                </a:solidFill>
                <a:latin typeface="+mn-lt"/>
              </a:rPr>
              <a:t>context</a:t>
            </a:r>
            <a:r>
              <a:rPr lang="en-GB" sz="2000" b="1" dirty="0">
                <a:solidFill>
                  <a:schemeClr val="bg2">
                    <a:lumMod val="25000"/>
                  </a:schemeClr>
                </a:solidFill>
                <a:latin typeface="+mn-lt"/>
              </a:rPr>
              <a:t>:</a:t>
            </a:r>
            <a:r>
              <a:rPr lang="en-GB" sz="2000" dirty="0">
                <a:solidFill>
                  <a:schemeClr val="bg2">
                    <a:lumMod val="25000"/>
                  </a:schemeClr>
                </a:solidFill>
                <a:latin typeface="+mn-lt"/>
              </a:rPr>
              <a:t> people, projects, etc.</a:t>
            </a:r>
            <a:endParaRPr lang="en-GB" sz="2000" b="1" dirty="0">
              <a:solidFill>
                <a:schemeClr val="bg2">
                  <a:lumMod val="25000"/>
                </a:schemeClr>
              </a:solidFill>
              <a:latin typeface="+mn-lt"/>
            </a:endParaRPr>
          </a:p>
        </p:txBody>
      </p:sp>
      <p:sp>
        <p:nvSpPr>
          <p:cNvPr id="55" name="TextBox 54">
            <a:extLst>
              <a:ext uri="{FF2B5EF4-FFF2-40B4-BE49-F238E27FC236}">
                <a16:creationId xmlns:a16="http://schemas.microsoft.com/office/drawing/2014/main" id="{67F1F999-D801-AE3D-E944-16F5FEF106A2}"/>
              </a:ext>
            </a:extLst>
          </p:cNvPr>
          <p:cNvSpPr txBox="1"/>
          <p:nvPr/>
        </p:nvSpPr>
        <p:spPr>
          <a:xfrm>
            <a:off x="5497372" y="6481187"/>
            <a:ext cx="6103018" cy="369332"/>
          </a:xfrm>
          <a:prstGeom prst="rect">
            <a:avLst/>
          </a:prstGeom>
          <a:noFill/>
        </p:spPr>
        <p:txBody>
          <a:bodyPr wrap="square">
            <a:spAutoFit/>
          </a:bodyPr>
          <a:lstStyle/>
          <a:p>
            <a:r>
              <a:rPr lang="en-GB" dirty="0">
                <a:hlinkClick r:id="rId23"/>
              </a:rPr>
              <a:t>https://www.researchobject.org/ro-crate/specification.html</a:t>
            </a:r>
            <a:r>
              <a:rPr lang="en-GB" dirty="0"/>
              <a:t> </a:t>
            </a:r>
          </a:p>
        </p:txBody>
      </p:sp>
    </p:spTree>
    <p:extLst>
      <p:ext uri="{BB962C8B-B14F-4D97-AF65-F5344CB8AC3E}">
        <p14:creationId xmlns:p14="http://schemas.microsoft.com/office/powerpoint/2010/main" val="3827483615"/>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Custom 17">
      <a:dk1>
        <a:srgbClr val="543E34"/>
      </a:dk1>
      <a:lt1>
        <a:srgbClr val="FFFFFF"/>
      </a:lt1>
      <a:dk2>
        <a:srgbClr val="5D6A76"/>
      </a:dk2>
      <a:lt2>
        <a:srgbClr val="E5DACF"/>
      </a:lt2>
      <a:accent1>
        <a:srgbClr val="FEF3ED"/>
      </a:accent1>
      <a:accent2>
        <a:srgbClr val="AC5B4C"/>
      </a:accent2>
      <a:accent3>
        <a:srgbClr val="D0D8B6"/>
      </a:accent3>
      <a:accent4>
        <a:srgbClr val="A09D79"/>
      </a:accent4>
      <a:accent5>
        <a:srgbClr val="4E5745"/>
      </a:accent5>
      <a:accent6>
        <a:srgbClr val="D7D0CE"/>
      </a:accent6>
      <a:hlink>
        <a:srgbClr val="AC5B4C"/>
      </a:hlink>
      <a:folHlink>
        <a:srgbClr val="4E5745"/>
      </a:folHlink>
    </a:clrScheme>
    <a:fontScheme name="Custom 20">
      <a:majorFont>
        <a:latin typeface="Sagona Book"/>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s_Organic_Presentation_Win32_SW_v10.potx" id="{6F7A4518-677F-49D0-AD76-8F0F7DEFB1E5}" vid="{F577DF72-62B0-42B0-B34E-786789A7979D}"/>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13865</TotalTime>
  <Words>7301</Words>
  <Application>Microsoft Macintosh PowerPoint</Application>
  <PresentationFormat>Widescreen</PresentationFormat>
  <Paragraphs>578</Paragraphs>
  <Slides>39</Slides>
  <Notes>39</Notes>
  <HiddenSlides>6</HiddenSlides>
  <MMClips>0</MMClips>
  <ScaleCrop>false</ScaleCrop>
  <HeadingPairs>
    <vt:vector size="8" baseType="variant">
      <vt:variant>
        <vt:lpstr>Fonts Used</vt:lpstr>
      </vt:variant>
      <vt:variant>
        <vt:i4>19</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62" baseType="lpstr">
      <vt:lpstr>Arial Unicode MS</vt:lpstr>
      <vt:lpstr>Arial</vt:lpstr>
      <vt:lpstr>Arial</vt:lpstr>
      <vt:lpstr>Bahnschrift SemiBold Condensed</vt:lpstr>
      <vt:lpstr>Calibri</vt:lpstr>
      <vt:lpstr>Cascadia Code</vt:lpstr>
      <vt:lpstr>Cascadia Code ExtraLight</vt:lpstr>
      <vt:lpstr>Cascadia Code Light</vt:lpstr>
      <vt:lpstr>Cascadia Code SemiBold</vt:lpstr>
      <vt:lpstr>Consolas</vt:lpstr>
      <vt:lpstr>Corbel</vt:lpstr>
      <vt:lpstr>Courier New</vt:lpstr>
      <vt:lpstr>Gill Sans Nova</vt:lpstr>
      <vt:lpstr>Gill Sans Nova Light</vt:lpstr>
      <vt:lpstr>Haettenschweiler</vt:lpstr>
      <vt:lpstr>Noto Sans Symbols</vt:lpstr>
      <vt:lpstr>Roboto Light</vt:lpstr>
      <vt:lpstr>Sagona Book</vt:lpstr>
      <vt:lpstr>Wingdings</vt:lpstr>
      <vt:lpstr>1_Office Theme</vt:lpstr>
      <vt:lpstr>2_Office Theme</vt:lpstr>
      <vt:lpstr>3_Office Theme</vt:lpstr>
      <vt:lpstr>Bitmap Image</vt:lpstr>
      <vt:lpstr>Building diverse FDO Collections using RO-Crate An overview of the RO-Crate concept and its implementations</vt:lpstr>
      <vt:lpstr>Repositories as collections</vt:lpstr>
      <vt:lpstr>Scattered and diverse metadata Multiple platforms and repositories</vt:lpstr>
      <vt:lpstr>PowerPoint Presentation</vt:lpstr>
      <vt:lpstr>Gathering diverse research outputs</vt:lpstr>
      <vt:lpstr>PowerPoint Presentation</vt:lpstr>
      <vt:lpstr>PowerPoint Presentation</vt:lpstr>
      <vt:lpstr>RO-Crate: Practical and general purpose</vt:lpstr>
      <vt:lpstr>Realizing FAIR Digital Objects with RO-Crate</vt:lpstr>
      <vt:lpstr>Techie deep-dive!</vt:lpstr>
      <vt:lpstr>PowerPoint Presentation</vt:lpstr>
      <vt:lpstr>RO-Crate Metadata File</vt:lpstr>
      <vt:lpstr>Metadata</vt:lpstr>
      <vt:lpstr>The collection has a focus </vt:lpstr>
      <vt:lpstr>Using common vocabularies</vt:lpstr>
      <vt:lpstr>PowerPoint Presentation</vt:lpstr>
      <vt:lpstr>PowerPoint Presentation</vt:lpstr>
      <vt:lpstr>RO-Crate in practice</vt:lpstr>
      <vt:lpstr>Collecting corpora for a  Language Data Commons</vt:lpstr>
      <vt:lpstr>Adding rich metadata to existing data platforms </vt:lpstr>
      <vt:lpstr>Data Cubes – earth observation data</vt:lpstr>
      <vt:lpstr>Annotating  plant research data</vt:lpstr>
      <vt:lpstr>BioConnect</vt:lpstr>
      <vt:lpstr>Building an  EOSC ecosystem of FAIR Workflows </vt:lpstr>
      <vt:lpstr>Provenance traces of  computational executions</vt:lpstr>
      <vt:lpstr>Federated Pipelines &amp; Provenance Packaging</vt:lpstr>
      <vt:lpstr>Five Safes RO-Crate Profile</vt:lpstr>
      <vt:lpstr>Biodiversity Digital Objects and Digital Twinning</vt:lpstr>
      <vt:lpstr>PowerPoint Presentation</vt:lpstr>
      <vt:lpstr>Profile Crate: Eating our own dog food</vt:lpstr>
      <vt:lpstr>RO-Crate as implementation of  FDO Collections</vt:lpstr>
      <vt:lpstr>PowerPoint Presentation</vt:lpstr>
      <vt:lpstr>Resolving RO-Crate FDOs using FAIR Signposting</vt:lpstr>
      <vt:lpstr>FAIR Signposting</vt:lpstr>
      <vt:lpstr>Discussion points</vt:lpstr>
      <vt:lpstr>What is common for a group of collections? </vt:lpstr>
      <vt:lpstr>Which machine-actions for collections?</vt:lpstr>
      <vt:lpstr>Open call: FAIR-IMPACT  Support Offer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HMC keynote</dc:title>
  <dc:creator>Carole Goble</dc:creator>
  <cp:lastModifiedBy>Michael Ofengenden</cp:lastModifiedBy>
  <cp:revision>410</cp:revision>
  <dcterms:created xsi:type="dcterms:W3CDTF">2022-09-25T16:25:50Z</dcterms:created>
  <dcterms:modified xsi:type="dcterms:W3CDTF">2025-08-12T17:20:50Z</dcterms:modified>
</cp:coreProperties>
</file>